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8" r:id="rId7"/>
    <p:sldId id="265" r:id="rId8"/>
    <p:sldId id="257" r:id="rId9"/>
    <p:sldId id="267" r:id="rId10"/>
    <p:sldId id="272" r:id="rId11"/>
    <p:sldId id="271" r:id="rId12"/>
    <p:sldId id="274"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653C8-1FCD-FE1E-B9B8-31DCCB5B7CCE}" v="57" dt="2025-05-05T18:01:48.214"/>
    <p1510:client id="{FF19D967-31DE-6EE0-D2B1-6F199A72D8EC}" v="43" dt="2025-05-06T14:29:26.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9DD25-8084-4254-A898-6BD7650A3EEE}"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F3032C43-B1F1-457B-B4CD-7DE8B86A897D}">
      <dgm:prSet phldrT="[Text]"/>
      <dgm:spPr/>
      <dgm:t>
        <a:bodyPr/>
        <a:lstStyle/>
        <a:p>
          <a:r>
            <a:rPr lang="en-US" dirty="0"/>
            <a:t>PwC Industry Model Tenants</a:t>
          </a:r>
        </a:p>
      </dgm:t>
    </dgm:pt>
    <dgm:pt modelId="{ACD5193A-3357-4032-A345-C4C6716B9AC6}" type="parTrans" cxnId="{24E0BFA4-6EA5-4BA1-A65F-DF75C9D8AC5D}">
      <dgm:prSet/>
      <dgm:spPr/>
      <dgm:t>
        <a:bodyPr/>
        <a:lstStyle/>
        <a:p>
          <a:endParaRPr lang="en-US"/>
        </a:p>
      </dgm:t>
    </dgm:pt>
    <dgm:pt modelId="{6FCDD8ED-A198-4BB4-9091-52CC4FDD7E90}" type="sibTrans" cxnId="{24E0BFA4-6EA5-4BA1-A65F-DF75C9D8AC5D}">
      <dgm:prSet/>
      <dgm:spPr/>
      <dgm:t>
        <a:bodyPr/>
        <a:lstStyle/>
        <a:p>
          <a:endParaRPr lang="en-US"/>
        </a:p>
      </dgm:t>
    </dgm:pt>
    <dgm:pt modelId="{32847670-CA9F-450D-92C3-B93652DA7536}">
      <dgm:prSet phldrT="[Text]"/>
      <dgm:spPr/>
      <dgm:t>
        <a:bodyPr/>
        <a:lstStyle/>
        <a:p>
          <a:r>
            <a:rPr lang="en-US" dirty="0"/>
            <a:t>Efficiency</a:t>
          </a:r>
        </a:p>
      </dgm:t>
    </dgm:pt>
    <dgm:pt modelId="{093D5016-90CD-4284-BCB9-B354FBDA9AF6}" type="parTrans" cxnId="{1FFE0EAF-2B7E-4439-BA73-1A3855512DDB}">
      <dgm:prSet/>
      <dgm:spPr/>
      <dgm:t>
        <a:bodyPr/>
        <a:lstStyle/>
        <a:p>
          <a:endParaRPr lang="en-US"/>
        </a:p>
      </dgm:t>
    </dgm:pt>
    <dgm:pt modelId="{9D77B589-0517-4BD6-901C-326713FF45E1}" type="sibTrans" cxnId="{1FFE0EAF-2B7E-4439-BA73-1A3855512DDB}">
      <dgm:prSet/>
      <dgm:spPr/>
      <dgm:t>
        <a:bodyPr/>
        <a:lstStyle/>
        <a:p>
          <a:endParaRPr lang="en-US"/>
        </a:p>
      </dgm:t>
    </dgm:pt>
    <dgm:pt modelId="{84A3A50E-58B0-4D0A-8381-768B06BA25A6}">
      <dgm:prSet phldrT="[Text]"/>
      <dgm:spPr/>
      <dgm:t>
        <a:bodyPr/>
        <a:lstStyle/>
        <a:p>
          <a:r>
            <a:rPr lang="en-US" dirty="0"/>
            <a:t>Scalability</a:t>
          </a:r>
        </a:p>
      </dgm:t>
    </dgm:pt>
    <dgm:pt modelId="{CE0E8998-FA73-44A9-A11D-4BB4A2F4525A}" type="parTrans" cxnId="{1D3B5400-A301-43C0-A97B-547401C25495}">
      <dgm:prSet/>
      <dgm:spPr/>
      <dgm:t>
        <a:bodyPr/>
        <a:lstStyle/>
        <a:p>
          <a:endParaRPr lang="en-US"/>
        </a:p>
      </dgm:t>
    </dgm:pt>
    <dgm:pt modelId="{40FCE937-A535-437F-8EDE-873DF6CAD17C}" type="sibTrans" cxnId="{1D3B5400-A301-43C0-A97B-547401C25495}">
      <dgm:prSet/>
      <dgm:spPr/>
      <dgm:t>
        <a:bodyPr/>
        <a:lstStyle/>
        <a:p>
          <a:endParaRPr lang="en-US"/>
        </a:p>
      </dgm:t>
    </dgm:pt>
    <dgm:pt modelId="{4B0FB40B-7595-4C7C-8C0A-7025397B9910}">
      <dgm:prSet/>
      <dgm:spPr/>
      <dgm:t>
        <a:bodyPr/>
        <a:lstStyle/>
        <a:p>
          <a:r>
            <a:rPr lang="en-US" dirty="0"/>
            <a:t>Risk Reduction</a:t>
          </a:r>
        </a:p>
      </dgm:t>
    </dgm:pt>
    <dgm:pt modelId="{33C0FAD4-4985-479E-8CBD-D9CBC49CAA9F}" type="parTrans" cxnId="{586B9954-154B-4D71-98A3-259275AD772B}">
      <dgm:prSet/>
      <dgm:spPr/>
      <dgm:t>
        <a:bodyPr/>
        <a:lstStyle/>
        <a:p>
          <a:endParaRPr lang="en-US"/>
        </a:p>
      </dgm:t>
    </dgm:pt>
    <dgm:pt modelId="{21DAB910-EF86-4075-B116-92931F44DE62}" type="sibTrans" cxnId="{586B9954-154B-4D71-98A3-259275AD772B}">
      <dgm:prSet/>
      <dgm:spPr/>
      <dgm:t>
        <a:bodyPr/>
        <a:lstStyle/>
        <a:p>
          <a:endParaRPr lang="en-US"/>
        </a:p>
      </dgm:t>
    </dgm:pt>
    <dgm:pt modelId="{2E21C82C-55CC-442A-A40B-D0A52ABB6E19}">
      <dgm:prSet/>
      <dgm:spPr/>
      <dgm:t>
        <a:bodyPr/>
        <a:lstStyle/>
        <a:p>
          <a:r>
            <a:rPr lang="en-US" dirty="0"/>
            <a:t>Adoption of Leading Practices</a:t>
          </a:r>
        </a:p>
      </dgm:t>
    </dgm:pt>
    <dgm:pt modelId="{F73C0704-1B72-42BE-B24E-F022BBF99384}" type="parTrans" cxnId="{D9F79D61-32A2-4CDC-B750-F0AA67591514}">
      <dgm:prSet/>
      <dgm:spPr/>
      <dgm:t>
        <a:bodyPr/>
        <a:lstStyle/>
        <a:p>
          <a:endParaRPr lang="en-US"/>
        </a:p>
      </dgm:t>
    </dgm:pt>
    <dgm:pt modelId="{32F21E02-A2FE-4D72-830B-B11D5100457F}" type="sibTrans" cxnId="{D9F79D61-32A2-4CDC-B750-F0AA67591514}">
      <dgm:prSet/>
      <dgm:spPr/>
      <dgm:t>
        <a:bodyPr/>
        <a:lstStyle/>
        <a:p>
          <a:endParaRPr lang="en-US"/>
        </a:p>
      </dgm:t>
    </dgm:pt>
    <dgm:pt modelId="{8F20BC4A-E85D-491A-A377-DEE8233C1E13}">
      <dgm:prSet/>
      <dgm:spPr/>
      <dgm:t>
        <a:bodyPr/>
        <a:lstStyle/>
        <a:p>
          <a:r>
            <a:rPr lang="en-US" dirty="0"/>
            <a:t>Enhanced Decision-Making</a:t>
          </a:r>
        </a:p>
      </dgm:t>
    </dgm:pt>
    <dgm:pt modelId="{EC349D1D-FBE1-4564-99E1-27F701472725}" type="parTrans" cxnId="{37E118A5-73DD-4EC8-B47D-1046B37EF3E1}">
      <dgm:prSet/>
      <dgm:spPr/>
      <dgm:t>
        <a:bodyPr/>
        <a:lstStyle/>
        <a:p>
          <a:endParaRPr lang="en-US"/>
        </a:p>
      </dgm:t>
    </dgm:pt>
    <dgm:pt modelId="{49756100-2736-4759-AB81-1145C23F654A}" type="sibTrans" cxnId="{37E118A5-73DD-4EC8-B47D-1046B37EF3E1}">
      <dgm:prSet/>
      <dgm:spPr/>
      <dgm:t>
        <a:bodyPr/>
        <a:lstStyle/>
        <a:p>
          <a:endParaRPr lang="en-US"/>
        </a:p>
      </dgm:t>
    </dgm:pt>
    <dgm:pt modelId="{95B0A410-717B-4C91-BA70-54B337328201}">
      <dgm:prSet/>
      <dgm:spPr/>
      <dgm:t>
        <a:bodyPr/>
        <a:lstStyle/>
        <a:p>
          <a:r>
            <a:rPr lang="en-US" dirty="0"/>
            <a:t>Stability</a:t>
          </a:r>
        </a:p>
      </dgm:t>
    </dgm:pt>
    <dgm:pt modelId="{629AB944-40E8-4F0B-8399-F18E89C09469}" type="parTrans" cxnId="{479EC445-3A91-4C3F-AD83-58F2B5E0262E}">
      <dgm:prSet/>
      <dgm:spPr/>
      <dgm:t>
        <a:bodyPr/>
        <a:lstStyle/>
        <a:p>
          <a:endParaRPr lang="en-US"/>
        </a:p>
      </dgm:t>
    </dgm:pt>
    <dgm:pt modelId="{CA141A90-6D1E-49BE-B39E-39A7A6F936CB}" type="sibTrans" cxnId="{479EC445-3A91-4C3F-AD83-58F2B5E0262E}">
      <dgm:prSet/>
      <dgm:spPr/>
      <dgm:t>
        <a:bodyPr/>
        <a:lstStyle/>
        <a:p>
          <a:endParaRPr lang="en-US"/>
        </a:p>
      </dgm:t>
    </dgm:pt>
    <dgm:pt modelId="{4FFE2264-67D9-4FF3-910E-99E6E19D8D59}" type="pres">
      <dgm:prSet presAssocID="{10A9DD25-8084-4254-A898-6BD7650A3EEE}" presName="Name0" presStyleCnt="0">
        <dgm:presLayoutVars>
          <dgm:dir/>
          <dgm:resizeHandles val="exact"/>
        </dgm:presLayoutVars>
      </dgm:prSet>
      <dgm:spPr/>
    </dgm:pt>
    <dgm:pt modelId="{415ECDDC-C93C-44EF-89AD-FF5A6E714E7B}" type="pres">
      <dgm:prSet presAssocID="{F3032C43-B1F1-457B-B4CD-7DE8B86A897D}" presName="composite" presStyleCnt="0"/>
      <dgm:spPr/>
    </dgm:pt>
    <dgm:pt modelId="{D7ACD706-640C-439C-99B5-3A516AF23CF2}" type="pres">
      <dgm:prSet presAssocID="{F3032C43-B1F1-457B-B4CD-7DE8B86A897D}" presName="bgChev" presStyleLbl="node1" presStyleIdx="0" presStyleCnt="7"/>
      <dgm:spPr/>
    </dgm:pt>
    <dgm:pt modelId="{744423A0-4743-4587-9079-7EE24EB1DE36}" type="pres">
      <dgm:prSet presAssocID="{F3032C43-B1F1-457B-B4CD-7DE8B86A897D}" presName="txNode" presStyleLbl="fgAcc1" presStyleIdx="0" presStyleCnt="7">
        <dgm:presLayoutVars>
          <dgm:bulletEnabled val="1"/>
        </dgm:presLayoutVars>
      </dgm:prSet>
      <dgm:spPr/>
    </dgm:pt>
    <dgm:pt modelId="{6D757B06-6DCD-43B4-9940-82BA69C2EC15}" type="pres">
      <dgm:prSet presAssocID="{6FCDD8ED-A198-4BB4-9091-52CC4FDD7E90}" presName="compositeSpace" presStyleCnt="0"/>
      <dgm:spPr/>
    </dgm:pt>
    <dgm:pt modelId="{D67E7470-9547-4810-B793-7D96BE98AC85}" type="pres">
      <dgm:prSet presAssocID="{32847670-CA9F-450D-92C3-B93652DA7536}" presName="composite" presStyleCnt="0"/>
      <dgm:spPr/>
    </dgm:pt>
    <dgm:pt modelId="{81BFF25A-DB63-4740-928E-001FA26F5B75}" type="pres">
      <dgm:prSet presAssocID="{32847670-CA9F-450D-92C3-B93652DA7536}" presName="bgChev" presStyleLbl="node1" presStyleIdx="1" presStyleCnt="7"/>
      <dgm:spPr/>
    </dgm:pt>
    <dgm:pt modelId="{BFAE6592-F033-4751-BBF3-342713D9E3C1}" type="pres">
      <dgm:prSet presAssocID="{32847670-CA9F-450D-92C3-B93652DA7536}" presName="txNode" presStyleLbl="fgAcc1" presStyleIdx="1" presStyleCnt="7">
        <dgm:presLayoutVars>
          <dgm:bulletEnabled val="1"/>
        </dgm:presLayoutVars>
      </dgm:prSet>
      <dgm:spPr/>
    </dgm:pt>
    <dgm:pt modelId="{9EA9D54B-991B-4F47-896E-4AE2BCF8A008}" type="pres">
      <dgm:prSet presAssocID="{9D77B589-0517-4BD6-901C-326713FF45E1}" presName="compositeSpace" presStyleCnt="0"/>
      <dgm:spPr/>
    </dgm:pt>
    <dgm:pt modelId="{A6EE45EB-F876-4A3E-B8A6-81CB00698728}" type="pres">
      <dgm:prSet presAssocID="{84A3A50E-58B0-4D0A-8381-768B06BA25A6}" presName="composite" presStyleCnt="0"/>
      <dgm:spPr/>
    </dgm:pt>
    <dgm:pt modelId="{5E42C797-F10F-4BD3-B659-C80779F75696}" type="pres">
      <dgm:prSet presAssocID="{84A3A50E-58B0-4D0A-8381-768B06BA25A6}" presName="bgChev" presStyleLbl="node1" presStyleIdx="2" presStyleCnt="7"/>
      <dgm:spPr/>
    </dgm:pt>
    <dgm:pt modelId="{DE497FD2-30CC-49FA-B662-7085398C6381}" type="pres">
      <dgm:prSet presAssocID="{84A3A50E-58B0-4D0A-8381-768B06BA25A6}" presName="txNode" presStyleLbl="fgAcc1" presStyleIdx="2" presStyleCnt="7">
        <dgm:presLayoutVars>
          <dgm:bulletEnabled val="1"/>
        </dgm:presLayoutVars>
      </dgm:prSet>
      <dgm:spPr/>
    </dgm:pt>
    <dgm:pt modelId="{0F31F9E6-4F0E-4BE0-AE4F-2C7EF2C079DA}" type="pres">
      <dgm:prSet presAssocID="{40FCE937-A535-437F-8EDE-873DF6CAD17C}" presName="compositeSpace" presStyleCnt="0"/>
      <dgm:spPr/>
    </dgm:pt>
    <dgm:pt modelId="{569DE83C-E352-4F9A-97A9-6FA05BDC64B7}" type="pres">
      <dgm:prSet presAssocID="{4B0FB40B-7595-4C7C-8C0A-7025397B9910}" presName="composite" presStyleCnt="0"/>
      <dgm:spPr/>
    </dgm:pt>
    <dgm:pt modelId="{466E8E90-F152-47C7-984F-91D7305C8475}" type="pres">
      <dgm:prSet presAssocID="{4B0FB40B-7595-4C7C-8C0A-7025397B9910}" presName="bgChev" presStyleLbl="node1" presStyleIdx="3" presStyleCnt="7"/>
      <dgm:spPr/>
    </dgm:pt>
    <dgm:pt modelId="{D3AF3B94-0C91-489F-A096-CB9A7E1A759F}" type="pres">
      <dgm:prSet presAssocID="{4B0FB40B-7595-4C7C-8C0A-7025397B9910}" presName="txNode" presStyleLbl="fgAcc1" presStyleIdx="3" presStyleCnt="7">
        <dgm:presLayoutVars>
          <dgm:bulletEnabled val="1"/>
        </dgm:presLayoutVars>
      </dgm:prSet>
      <dgm:spPr/>
    </dgm:pt>
    <dgm:pt modelId="{981933CE-34F0-4771-8EC4-20F84B494B08}" type="pres">
      <dgm:prSet presAssocID="{21DAB910-EF86-4075-B116-92931F44DE62}" presName="compositeSpace" presStyleCnt="0"/>
      <dgm:spPr/>
    </dgm:pt>
    <dgm:pt modelId="{F21012A0-677B-46F1-A43D-9D0672D395A9}" type="pres">
      <dgm:prSet presAssocID="{2E21C82C-55CC-442A-A40B-D0A52ABB6E19}" presName="composite" presStyleCnt="0"/>
      <dgm:spPr/>
    </dgm:pt>
    <dgm:pt modelId="{B887149A-B7DA-48A1-B0DF-E16B25740943}" type="pres">
      <dgm:prSet presAssocID="{2E21C82C-55CC-442A-A40B-D0A52ABB6E19}" presName="bgChev" presStyleLbl="node1" presStyleIdx="4" presStyleCnt="7"/>
      <dgm:spPr/>
    </dgm:pt>
    <dgm:pt modelId="{93882002-D386-475A-BE11-F6E34327082F}" type="pres">
      <dgm:prSet presAssocID="{2E21C82C-55CC-442A-A40B-D0A52ABB6E19}" presName="txNode" presStyleLbl="fgAcc1" presStyleIdx="4" presStyleCnt="7">
        <dgm:presLayoutVars>
          <dgm:bulletEnabled val="1"/>
        </dgm:presLayoutVars>
      </dgm:prSet>
      <dgm:spPr/>
    </dgm:pt>
    <dgm:pt modelId="{8CF6FC89-82A8-41CE-B480-E8ABDDBB2204}" type="pres">
      <dgm:prSet presAssocID="{32F21E02-A2FE-4D72-830B-B11D5100457F}" presName="compositeSpace" presStyleCnt="0"/>
      <dgm:spPr/>
    </dgm:pt>
    <dgm:pt modelId="{33941D7E-9527-4395-BD90-E4CF7A7FFBCC}" type="pres">
      <dgm:prSet presAssocID="{8F20BC4A-E85D-491A-A377-DEE8233C1E13}" presName="composite" presStyleCnt="0"/>
      <dgm:spPr/>
    </dgm:pt>
    <dgm:pt modelId="{D87EB7B0-FBC7-4F8C-8E1A-FCFDED7B4A8D}" type="pres">
      <dgm:prSet presAssocID="{8F20BC4A-E85D-491A-A377-DEE8233C1E13}" presName="bgChev" presStyleLbl="node1" presStyleIdx="5" presStyleCnt="7"/>
      <dgm:spPr/>
    </dgm:pt>
    <dgm:pt modelId="{FEAE10D3-72C8-4F42-8939-9D6A1CE5C52A}" type="pres">
      <dgm:prSet presAssocID="{8F20BC4A-E85D-491A-A377-DEE8233C1E13}" presName="txNode" presStyleLbl="fgAcc1" presStyleIdx="5" presStyleCnt="7">
        <dgm:presLayoutVars>
          <dgm:bulletEnabled val="1"/>
        </dgm:presLayoutVars>
      </dgm:prSet>
      <dgm:spPr/>
    </dgm:pt>
    <dgm:pt modelId="{24563717-F5F2-4073-B284-6587C3041385}" type="pres">
      <dgm:prSet presAssocID="{49756100-2736-4759-AB81-1145C23F654A}" presName="compositeSpace" presStyleCnt="0"/>
      <dgm:spPr/>
    </dgm:pt>
    <dgm:pt modelId="{24DD9E0E-CDBA-417D-BE3B-E28A84E41FAB}" type="pres">
      <dgm:prSet presAssocID="{95B0A410-717B-4C91-BA70-54B337328201}" presName="composite" presStyleCnt="0"/>
      <dgm:spPr/>
    </dgm:pt>
    <dgm:pt modelId="{C0212936-ADEB-46E7-9E29-0291321156E6}" type="pres">
      <dgm:prSet presAssocID="{95B0A410-717B-4C91-BA70-54B337328201}" presName="bgChev" presStyleLbl="node1" presStyleIdx="6" presStyleCnt="7"/>
      <dgm:spPr/>
    </dgm:pt>
    <dgm:pt modelId="{5021C2B5-3BDA-466A-9D60-5D7D467BB04D}" type="pres">
      <dgm:prSet presAssocID="{95B0A410-717B-4C91-BA70-54B337328201}" presName="txNode" presStyleLbl="fgAcc1" presStyleIdx="6" presStyleCnt="7">
        <dgm:presLayoutVars>
          <dgm:bulletEnabled val="1"/>
        </dgm:presLayoutVars>
      </dgm:prSet>
      <dgm:spPr/>
    </dgm:pt>
  </dgm:ptLst>
  <dgm:cxnLst>
    <dgm:cxn modelId="{1D3B5400-A301-43C0-A97B-547401C25495}" srcId="{10A9DD25-8084-4254-A898-6BD7650A3EEE}" destId="{84A3A50E-58B0-4D0A-8381-768B06BA25A6}" srcOrd="2" destOrd="0" parTransId="{CE0E8998-FA73-44A9-A11D-4BB4A2F4525A}" sibTransId="{40FCE937-A535-437F-8EDE-873DF6CAD17C}"/>
    <dgm:cxn modelId="{BC429925-3DD2-4C2E-A2FA-718A9453CEA9}" type="presOf" srcId="{10A9DD25-8084-4254-A898-6BD7650A3EEE}" destId="{4FFE2264-67D9-4FF3-910E-99E6E19D8D59}" srcOrd="0" destOrd="0" presId="urn:microsoft.com/office/officeart/2005/8/layout/chevronAccent+Icon"/>
    <dgm:cxn modelId="{5D71FE26-0F5F-4444-BCF5-F4194FD1D536}" type="presOf" srcId="{F3032C43-B1F1-457B-B4CD-7DE8B86A897D}" destId="{744423A0-4743-4587-9079-7EE24EB1DE36}" srcOrd="0" destOrd="0" presId="urn:microsoft.com/office/officeart/2005/8/layout/chevronAccent+Icon"/>
    <dgm:cxn modelId="{D9F79D61-32A2-4CDC-B750-F0AA67591514}" srcId="{10A9DD25-8084-4254-A898-6BD7650A3EEE}" destId="{2E21C82C-55CC-442A-A40B-D0A52ABB6E19}" srcOrd="4" destOrd="0" parTransId="{F73C0704-1B72-42BE-B24E-F022BBF99384}" sibTransId="{32F21E02-A2FE-4D72-830B-B11D5100457F}"/>
    <dgm:cxn modelId="{479EC445-3A91-4C3F-AD83-58F2B5E0262E}" srcId="{10A9DD25-8084-4254-A898-6BD7650A3EEE}" destId="{95B0A410-717B-4C91-BA70-54B337328201}" srcOrd="6" destOrd="0" parTransId="{629AB944-40E8-4F0B-8399-F18E89C09469}" sibTransId="{CA141A90-6D1E-49BE-B39E-39A7A6F936CB}"/>
    <dgm:cxn modelId="{674A4869-5EC4-4655-827E-0257E81AC3CB}" type="presOf" srcId="{84A3A50E-58B0-4D0A-8381-768B06BA25A6}" destId="{DE497FD2-30CC-49FA-B662-7085398C6381}" srcOrd="0" destOrd="0" presId="urn:microsoft.com/office/officeart/2005/8/layout/chevronAccent+Icon"/>
    <dgm:cxn modelId="{102B2A73-4918-4DEF-A0D5-79C6A86A8E00}" type="presOf" srcId="{32847670-CA9F-450D-92C3-B93652DA7536}" destId="{BFAE6592-F033-4751-BBF3-342713D9E3C1}" srcOrd="0" destOrd="0" presId="urn:microsoft.com/office/officeart/2005/8/layout/chevronAccent+Icon"/>
    <dgm:cxn modelId="{586B9954-154B-4D71-98A3-259275AD772B}" srcId="{10A9DD25-8084-4254-A898-6BD7650A3EEE}" destId="{4B0FB40B-7595-4C7C-8C0A-7025397B9910}" srcOrd="3" destOrd="0" parTransId="{33C0FAD4-4985-479E-8CBD-D9CBC49CAA9F}" sibTransId="{21DAB910-EF86-4075-B116-92931F44DE62}"/>
    <dgm:cxn modelId="{62C6B88C-070E-46AF-9C03-47EA61E9A909}" type="presOf" srcId="{8F20BC4A-E85D-491A-A377-DEE8233C1E13}" destId="{FEAE10D3-72C8-4F42-8939-9D6A1CE5C52A}" srcOrd="0" destOrd="0" presId="urn:microsoft.com/office/officeart/2005/8/layout/chevronAccent+Icon"/>
    <dgm:cxn modelId="{459DB48D-CFF2-4A83-82FD-33E959EDCBCF}" type="presOf" srcId="{95B0A410-717B-4C91-BA70-54B337328201}" destId="{5021C2B5-3BDA-466A-9D60-5D7D467BB04D}" srcOrd="0" destOrd="0" presId="urn:microsoft.com/office/officeart/2005/8/layout/chevronAccent+Icon"/>
    <dgm:cxn modelId="{A1A568A3-A5ED-4896-B22D-99E6C7BE0ABD}" type="presOf" srcId="{4B0FB40B-7595-4C7C-8C0A-7025397B9910}" destId="{D3AF3B94-0C91-489F-A096-CB9A7E1A759F}" srcOrd="0" destOrd="0" presId="urn:microsoft.com/office/officeart/2005/8/layout/chevronAccent+Icon"/>
    <dgm:cxn modelId="{24E0BFA4-6EA5-4BA1-A65F-DF75C9D8AC5D}" srcId="{10A9DD25-8084-4254-A898-6BD7650A3EEE}" destId="{F3032C43-B1F1-457B-B4CD-7DE8B86A897D}" srcOrd="0" destOrd="0" parTransId="{ACD5193A-3357-4032-A345-C4C6716B9AC6}" sibTransId="{6FCDD8ED-A198-4BB4-9091-52CC4FDD7E90}"/>
    <dgm:cxn modelId="{37E118A5-73DD-4EC8-B47D-1046B37EF3E1}" srcId="{10A9DD25-8084-4254-A898-6BD7650A3EEE}" destId="{8F20BC4A-E85D-491A-A377-DEE8233C1E13}" srcOrd="5" destOrd="0" parTransId="{EC349D1D-FBE1-4564-99E1-27F701472725}" sibTransId="{49756100-2736-4759-AB81-1145C23F654A}"/>
    <dgm:cxn modelId="{1FFE0EAF-2B7E-4439-BA73-1A3855512DDB}" srcId="{10A9DD25-8084-4254-A898-6BD7650A3EEE}" destId="{32847670-CA9F-450D-92C3-B93652DA7536}" srcOrd="1" destOrd="0" parTransId="{093D5016-90CD-4284-BCB9-B354FBDA9AF6}" sibTransId="{9D77B589-0517-4BD6-901C-326713FF45E1}"/>
    <dgm:cxn modelId="{DEED95B0-1ED3-481F-AFEB-D7DAC9CB4AFC}" type="presOf" srcId="{2E21C82C-55CC-442A-A40B-D0A52ABB6E19}" destId="{93882002-D386-475A-BE11-F6E34327082F}" srcOrd="0" destOrd="0" presId="urn:microsoft.com/office/officeart/2005/8/layout/chevronAccent+Icon"/>
    <dgm:cxn modelId="{C4FB7445-1055-4E7B-909F-6941B3E866E2}" type="presParOf" srcId="{4FFE2264-67D9-4FF3-910E-99E6E19D8D59}" destId="{415ECDDC-C93C-44EF-89AD-FF5A6E714E7B}" srcOrd="0" destOrd="0" presId="urn:microsoft.com/office/officeart/2005/8/layout/chevronAccent+Icon"/>
    <dgm:cxn modelId="{66569A68-06DB-40A7-8EAD-073AE3CA6C72}" type="presParOf" srcId="{415ECDDC-C93C-44EF-89AD-FF5A6E714E7B}" destId="{D7ACD706-640C-439C-99B5-3A516AF23CF2}" srcOrd="0" destOrd="0" presId="urn:microsoft.com/office/officeart/2005/8/layout/chevronAccent+Icon"/>
    <dgm:cxn modelId="{521628FD-A9C6-4524-A593-7F45C77036B1}" type="presParOf" srcId="{415ECDDC-C93C-44EF-89AD-FF5A6E714E7B}" destId="{744423A0-4743-4587-9079-7EE24EB1DE36}" srcOrd="1" destOrd="0" presId="urn:microsoft.com/office/officeart/2005/8/layout/chevronAccent+Icon"/>
    <dgm:cxn modelId="{593B1DA1-280D-4256-A578-244E9AD0CFFE}" type="presParOf" srcId="{4FFE2264-67D9-4FF3-910E-99E6E19D8D59}" destId="{6D757B06-6DCD-43B4-9940-82BA69C2EC15}" srcOrd="1" destOrd="0" presId="urn:microsoft.com/office/officeart/2005/8/layout/chevronAccent+Icon"/>
    <dgm:cxn modelId="{4D748936-ACDB-480C-940D-40AF1BCF2B53}" type="presParOf" srcId="{4FFE2264-67D9-4FF3-910E-99E6E19D8D59}" destId="{D67E7470-9547-4810-B793-7D96BE98AC85}" srcOrd="2" destOrd="0" presId="urn:microsoft.com/office/officeart/2005/8/layout/chevronAccent+Icon"/>
    <dgm:cxn modelId="{764D02D4-09C7-40E0-849C-F67D8631E933}" type="presParOf" srcId="{D67E7470-9547-4810-B793-7D96BE98AC85}" destId="{81BFF25A-DB63-4740-928E-001FA26F5B75}" srcOrd="0" destOrd="0" presId="urn:microsoft.com/office/officeart/2005/8/layout/chevronAccent+Icon"/>
    <dgm:cxn modelId="{63914F23-D498-4192-B89C-B23FA93053A6}" type="presParOf" srcId="{D67E7470-9547-4810-B793-7D96BE98AC85}" destId="{BFAE6592-F033-4751-BBF3-342713D9E3C1}" srcOrd="1" destOrd="0" presId="urn:microsoft.com/office/officeart/2005/8/layout/chevronAccent+Icon"/>
    <dgm:cxn modelId="{3875AE80-B96B-4B5D-919B-A4E0442E1FB5}" type="presParOf" srcId="{4FFE2264-67D9-4FF3-910E-99E6E19D8D59}" destId="{9EA9D54B-991B-4F47-896E-4AE2BCF8A008}" srcOrd="3" destOrd="0" presId="urn:microsoft.com/office/officeart/2005/8/layout/chevronAccent+Icon"/>
    <dgm:cxn modelId="{DF43E60A-8C91-4E7C-A722-69EEFBAED261}" type="presParOf" srcId="{4FFE2264-67D9-4FF3-910E-99E6E19D8D59}" destId="{A6EE45EB-F876-4A3E-B8A6-81CB00698728}" srcOrd="4" destOrd="0" presId="urn:microsoft.com/office/officeart/2005/8/layout/chevronAccent+Icon"/>
    <dgm:cxn modelId="{7C815E9A-9F80-400A-86AC-1286457CCE15}" type="presParOf" srcId="{A6EE45EB-F876-4A3E-B8A6-81CB00698728}" destId="{5E42C797-F10F-4BD3-B659-C80779F75696}" srcOrd="0" destOrd="0" presId="urn:microsoft.com/office/officeart/2005/8/layout/chevronAccent+Icon"/>
    <dgm:cxn modelId="{B8CF111F-99F7-4F66-B6E0-69910FF90A5C}" type="presParOf" srcId="{A6EE45EB-F876-4A3E-B8A6-81CB00698728}" destId="{DE497FD2-30CC-49FA-B662-7085398C6381}" srcOrd="1" destOrd="0" presId="urn:microsoft.com/office/officeart/2005/8/layout/chevronAccent+Icon"/>
    <dgm:cxn modelId="{56AE790E-CD82-42D5-AF36-75BCA78A3E6F}" type="presParOf" srcId="{4FFE2264-67D9-4FF3-910E-99E6E19D8D59}" destId="{0F31F9E6-4F0E-4BE0-AE4F-2C7EF2C079DA}" srcOrd="5" destOrd="0" presId="urn:microsoft.com/office/officeart/2005/8/layout/chevronAccent+Icon"/>
    <dgm:cxn modelId="{CEAFB640-B72A-4B30-A377-10493147D5F9}" type="presParOf" srcId="{4FFE2264-67D9-4FF3-910E-99E6E19D8D59}" destId="{569DE83C-E352-4F9A-97A9-6FA05BDC64B7}" srcOrd="6" destOrd="0" presId="urn:microsoft.com/office/officeart/2005/8/layout/chevronAccent+Icon"/>
    <dgm:cxn modelId="{06C8A674-27F8-4169-82E8-D452DA1A9259}" type="presParOf" srcId="{569DE83C-E352-4F9A-97A9-6FA05BDC64B7}" destId="{466E8E90-F152-47C7-984F-91D7305C8475}" srcOrd="0" destOrd="0" presId="urn:microsoft.com/office/officeart/2005/8/layout/chevronAccent+Icon"/>
    <dgm:cxn modelId="{85DCE72E-152E-494E-A1B5-28838AB7611C}" type="presParOf" srcId="{569DE83C-E352-4F9A-97A9-6FA05BDC64B7}" destId="{D3AF3B94-0C91-489F-A096-CB9A7E1A759F}" srcOrd="1" destOrd="0" presId="urn:microsoft.com/office/officeart/2005/8/layout/chevronAccent+Icon"/>
    <dgm:cxn modelId="{A9E1C91F-8881-4AE6-B9ED-B58EB2D6CF62}" type="presParOf" srcId="{4FFE2264-67D9-4FF3-910E-99E6E19D8D59}" destId="{981933CE-34F0-4771-8EC4-20F84B494B08}" srcOrd="7" destOrd="0" presId="urn:microsoft.com/office/officeart/2005/8/layout/chevronAccent+Icon"/>
    <dgm:cxn modelId="{8B0F2515-DE47-472C-B6DC-E00D01403885}" type="presParOf" srcId="{4FFE2264-67D9-4FF3-910E-99E6E19D8D59}" destId="{F21012A0-677B-46F1-A43D-9D0672D395A9}" srcOrd="8" destOrd="0" presId="urn:microsoft.com/office/officeart/2005/8/layout/chevronAccent+Icon"/>
    <dgm:cxn modelId="{47C14C18-0CCB-4E8C-9CFB-D9140BA7CD7E}" type="presParOf" srcId="{F21012A0-677B-46F1-A43D-9D0672D395A9}" destId="{B887149A-B7DA-48A1-B0DF-E16B25740943}" srcOrd="0" destOrd="0" presId="urn:microsoft.com/office/officeart/2005/8/layout/chevronAccent+Icon"/>
    <dgm:cxn modelId="{DDC95507-558B-4814-9745-FD078FE82434}" type="presParOf" srcId="{F21012A0-677B-46F1-A43D-9D0672D395A9}" destId="{93882002-D386-475A-BE11-F6E34327082F}" srcOrd="1" destOrd="0" presId="urn:microsoft.com/office/officeart/2005/8/layout/chevronAccent+Icon"/>
    <dgm:cxn modelId="{5AF76889-9618-4D59-AA8D-D374B12741DA}" type="presParOf" srcId="{4FFE2264-67D9-4FF3-910E-99E6E19D8D59}" destId="{8CF6FC89-82A8-41CE-B480-E8ABDDBB2204}" srcOrd="9" destOrd="0" presId="urn:microsoft.com/office/officeart/2005/8/layout/chevronAccent+Icon"/>
    <dgm:cxn modelId="{247F8D0A-3AEF-4B64-82A1-47973A62A6C0}" type="presParOf" srcId="{4FFE2264-67D9-4FF3-910E-99E6E19D8D59}" destId="{33941D7E-9527-4395-BD90-E4CF7A7FFBCC}" srcOrd="10" destOrd="0" presId="urn:microsoft.com/office/officeart/2005/8/layout/chevronAccent+Icon"/>
    <dgm:cxn modelId="{D16CF252-0476-4392-B4D0-3A2A322C0852}" type="presParOf" srcId="{33941D7E-9527-4395-BD90-E4CF7A7FFBCC}" destId="{D87EB7B0-FBC7-4F8C-8E1A-FCFDED7B4A8D}" srcOrd="0" destOrd="0" presId="urn:microsoft.com/office/officeart/2005/8/layout/chevronAccent+Icon"/>
    <dgm:cxn modelId="{AF9C3646-5BDF-4045-990E-A1170301DFED}" type="presParOf" srcId="{33941D7E-9527-4395-BD90-E4CF7A7FFBCC}" destId="{FEAE10D3-72C8-4F42-8939-9D6A1CE5C52A}" srcOrd="1" destOrd="0" presId="urn:microsoft.com/office/officeart/2005/8/layout/chevronAccent+Icon"/>
    <dgm:cxn modelId="{87725514-D4B1-456F-8A7F-0D8D416EBF9F}" type="presParOf" srcId="{4FFE2264-67D9-4FF3-910E-99E6E19D8D59}" destId="{24563717-F5F2-4073-B284-6587C3041385}" srcOrd="11" destOrd="0" presId="urn:microsoft.com/office/officeart/2005/8/layout/chevronAccent+Icon"/>
    <dgm:cxn modelId="{BA7195C5-F018-4846-A2D8-B68C7A8B4045}" type="presParOf" srcId="{4FFE2264-67D9-4FF3-910E-99E6E19D8D59}" destId="{24DD9E0E-CDBA-417D-BE3B-E28A84E41FAB}" srcOrd="12" destOrd="0" presId="urn:microsoft.com/office/officeart/2005/8/layout/chevronAccent+Icon"/>
    <dgm:cxn modelId="{C1CA7A1B-8109-4052-BC63-4935B748796C}" type="presParOf" srcId="{24DD9E0E-CDBA-417D-BE3B-E28A84E41FAB}" destId="{C0212936-ADEB-46E7-9E29-0291321156E6}" srcOrd="0" destOrd="0" presId="urn:microsoft.com/office/officeart/2005/8/layout/chevronAccent+Icon"/>
    <dgm:cxn modelId="{A2C19B36-5067-479F-8E1D-9F61A8AE31A3}" type="presParOf" srcId="{24DD9E0E-CDBA-417D-BE3B-E28A84E41FAB}" destId="{5021C2B5-3BDA-466A-9D60-5D7D467BB04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CD706-640C-439C-99B5-3A516AF23CF2}">
      <dsp:nvSpPr>
        <dsp:cNvPr id="0" name=""/>
        <dsp:cNvSpPr/>
      </dsp:nvSpPr>
      <dsp:spPr>
        <a:xfrm>
          <a:off x="4208" y="1425344"/>
          <a:ext cx="1408138" cy="543541"/>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423A0-4743-4587-9079-7EE24EB1DE36}">
      <dsp:nvSpPr>
        <dsp:cNvPr id="0" name=""/>
        <dsp:cNvSpPr/>
      </dsp:nvSpPr>
      <dsp:spPr>
        <a:xfrm>
          <a:off x="379712" y="1561229"/>
          <a:ext cx="1189094" cy="5435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PwC Industry Model Tenants</a:t>
          </a:r>
        </a:p>
      </dsp:txBody>
      <dsp:txXfrm>
        <a:off x="395632" y="1577149"/>
        <a:ext cx="1157254" cy="511701"/>
      </dsp:txXfrm>
    </dsp:sp>
    <dsp:sp modelId="{81BFF25A-DB63-4740-928E-001FA26F5B75}">
      <dsp:nvSpPr>
        <dsp:cNvPr id="0" name=""/>
        <dsp:cNvSpPr/>
      </dsp:nvSpPr>
      <dsp:spPr>
        <a:xfrm>
          <a:off x="1612615" y="1425344"/>
          <a:ext cx="1408138" cy="543541"/>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E6592-F033-4751-BBF3-342713D9E3C1}">
      <dsp:nvSpPr>
        <dsp:cNvPr id="0" name=""/>
        <dsp:cNvSpPr/>
      </dsp:nvSpPr>
      <dsp:spPr>
        <a:xfrm>
          <a:off x="1988119" y="1561229"/>
          <a:ext cx="1189094" cy="5435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Efficiency</a:t>
          </a:r>
        </a:p>
      </dsp:txBody>
      <dsp:txXfrm>
        <a:off x="2004039" y="1577149"/>
        <a:ext cx="1157254" cy="511701"/>
      </dsp:txXfrm>
    </dsp:sp>
    <dsp:sp modelId="{5E42C797-F10F-4BD3-B659-C80779F75696}">
      <dsp:nvSpPr>
        <dsp:cNvPr id="0" name=""/>
        <dsp:cNvSpPr/>
      </dsp:nvSpPr>
      <dsp:spPr>
        <a:xfrm>
          <a:off x="3221023" y="1425344"/>
          <a:ext cx="1408138" cy="543541"/>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97FD2-30CC-49FA-B662-7085398C6381}">
      <dsp:nvSpPr>
        <dsp:cNvPr id="0" name=""/>
        <dsp:cNvSpPr/>
      </dsp:nvSpPr>
      <dsp:spPr>
        <a:xfrm>
          <a:off x="3596526" y="1561229"/>
          <a:ext cx="1189094" cy="5435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Scalability</a:t>
          </a:r>
        </a:p>
      </dsp:txBody>
      <dsp:txXfrm>
        <a:off x="3612446" y="1577149"/>
        <a:ext cx="1157254" cy="511701"/>
      </dsp:txXfrm>
    </dsp:sp>
    <dsp:sp modelId="{466E8E90-F152-47C7-984F-91D7305C8475}">
      <dsp:nvSpPr>
        <dsp:cNvPr id="0" name=""/>
        <dsp:cNvSpPr/>
      </dsp:nvSpPr>
      <dsp:spPr>
        <a:xfrm>
          <a:off x="4829430" y="1425344"/>
          <a:ext cx="1408138" cy="543541"/>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AF3B94-0C91-489F-A096-CB9A7E1A759F}">
      <dsp:nvSpPr>
        <dsp:cNvPr id="0" name=""/>
        <dsp:cNvSpPr/>
      </dsp:nvSpPr>
      <dsp:spPr>
        <a:xfrm>
          <a:off x="5204933" y="1561229"/>
          <a:ext cx="1189094" cy="5435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Risk Reduction</a:t>
          </a:r>
        </a:p>
      </dsp:txBody>
      <dsp:txXfrm>
        <a:off x="5220853" y="1577149"/>
        <a:ext cx="1157254" cy="511701"/>
      </dsp:txXfrm>
    </dsp:sp>
    <dsp:sp modelId="{B887149A-B7DA-48A1-B0DF-E16B25740943}">
      <dsp:nvSpPr>
        <dsp:cNvPr id="0" name=""/>
        <dsp:cNvSpPr/>
      </dsp:nvSpPr>
      <dsp:spPr>
        <a:xfrm>
          <a:off x="6437837" y="1425344"/>
          <a:ext cx="1408138" cy="543541"/>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82002-D386-475A-BE11-F6E34327082F}">
      <dsp:nvSpPr>
        <dsp:cNvPr id="0" name=""/>
        <dsp:cNvSpPr/>
      </dsp:nvSpPr>
      <dsp:spPr>
        <a:xfrm>
          <a:off x="6813341" y="1561229"/>
          <a:ext cx="1189094" cy="5435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Adoption of Leading Practices</a:t>
          </a:r>
        </a:p>
      </dsp:txBody>
      <dsp:txXfrm>
        <a:off x="6829261" y="1577149"/>
        <a:ext cx="1157254" cy="511701"/>
      </dsp:txXfrm>
    </dsp:sp>
    <dsp:sp modelId="{D87EB7B0-FBC7-4F8C-8E1A-FCFDED7B4A8D}">
      <dsp:nvSpPr>
        <dsp:cNvPr id="0" name=""/>
        <dsp:cNvSpPr/>
      </dsp:nvSpPr>
      <dsp:spPr>
        <a:xfrm>
          <a:off x="8046244" y="1425344"/>
          <a:ext cx="1408138" cy="543541"/>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E10D3-72C8-4F42-8939-9D6A1CE5C52A}">
      <dsp:nvSpPr>
        <dsp:cNvPr id="0" name=""/>
        <dsp:cNvSpPr/>
      </dsp:nvSpPr>
      <dsp:spPr>
        <a:xfrm>
          <a:off x="8421748" y="1561229"/>
          <a:ext cx="1189094" cy="5435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Enhanced Decision-Making</a:t>
          </a:r>
        </a:p>
      </dsp:txBody>
      <dsp:txXfrm>
        <a:off x="8437668" y="1577149"/>
        <a:ext cx="1157254" cy="511701"/>
      </dsp:txXfrm>
    </dsp:sp>
    <dsp:sp modelId="{C0212936-ADEB-46E7-9E29-0291321156E6}">
      <dsp:nvSpPr>
        <dsp:cNvPr id="0" name=""/>
        <dsp:cNvSpPr/>
      </dsp:nvSpPr>
      <dsp:spPr>
        <a:xfrm>
          <a:off x="9654651" y="1425344"/>
          <a:ext cx="1408138" cy="543541"/>
        </a:xfrm>
        <a:prstGeom prst="chevron">
          <a:avLst>
            <a:gd name="adj" fmla="val 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21C2B5-3BDA-466A-9D60-5D7D467BB04D}">
      <dsp:nvSpPr>
        <dsp:cNvPr id="0" name=""/>
        <dsp:cNvSpPr/>
      </dsp:nvSpPr>
      <dsp:spPr>
        <a:xfrm>
          <a:off x="10030155" y="1561229"/>
          <a:ext cx="1189094" cy="5435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Stability</a:t>
          </a:r>
        </a:p>
      </dsp:txBody>
      <dsp:txXfrm>
        <a:off x="10046075" y="1577149"/>
        <a:ext cx="1157254" cy="5117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79B1-D9CD-7D46-FF4C-FF7DE34E38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81EE7A-E40E-D651-B65A-9F756DE04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79BF5A-7F66-F708-C149-E3945805467D}"/>
              </a:ext>
            </a:extLst>
          </p:cNvPr>
          <p:cNvSpPr>
            <a:spLocks noGrp="1"/>
          </p:cNvSpPr>
          <p:nvPr>
            <p:ph type="dt" sz="half" idx="10"/>
          </p:nvPr>
        </p:nvSpPr>
        <p:spPr/>
        <p:txBody>
          <a:bodyPr/>
          <a:lstStyle/>
          <a:p>
            <a:fld id="{70C84432-402D-4A92-BFFE-B494F54937FC}" type="datetimeFigureOut">
              <a:rPr lang="en-US" smtClean="0"/>
              <a:t>5/9/2025</a:t>
            </a:fld>
            <a:endParaRPr lang="en-US"/>
          </a:p>
        </p:txBody>
      </p:sp>
      <p:sp>
        <p:nvSpPr>
          <p:cNvPr id="5" name="Footer Placeholder 4">
            <a:extLst>
              <a:ext uri="{FF2B5EF4-FFF2-40B4-BE49-F238E27FC236}">
                <a16:creationId xmlns:a16="http://schemas.microsoft.com/office/drawing/2014/main" id="{7E118E3E-E26C-9D96-BFAA-978B80E14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5DFAE-98EE-8DC3-4C19-7429F571095E}"/>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91719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4D54-4205-BD39-1F22-08AACBCAC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DBD7B5-FB38-4E48-F208-8CFA30A31F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D056B-9F8A-78CA-C2A0-71B16A117916}"/>
              </a:ext>
            </a:extLst>
          </p:cNvPr>
          <p:cNvSpPr>
            <a:spLocks noGrp="1"/>
          </p:cNvSpPr>
          <p:nvPr>
            <p:ph type="dt" sz="half" idx="10"/>
          </p:nvPr>
        </p:nvSpPr>
        <p:spPr/>
        <p:txBody>
          <a:bodyPr/>
          <a:lstStyle/>
          <a:p>
            <a:fld id="{70C84432-402D-4A92-BFFE-B494F54937FC}" type="datetimeFigureOut">
              <a:rPr lang="en-US" smtClean="0"/>
              <a:t>5/9/2025</a:t>
            </a:fld>
            <a:endParaRPr lang="en-US"/>
          </a:p>
        </p:txBody>
      </p:sp>
      <p:sp>
        <p:nvSpPr>
          <p:cNvPr id="5" name="Footer Placeholder 4">
            <a:extLst>
              <a:ext uri="{FF2B5EF4-FFF2-40B4-BE49-F238E27FC236}">
                <a16:creationId xmlns:a16="http://schemas.microsoft.com/office/drawing/2014/main" id="{97B7B341-65BE-F255-3761-62D30ED05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D142B-25E2-308A-1465-4C06AF8F7802}"/>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44698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3A9E7E-96D1-7F52-B826-18542EC7A3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ABA64E-9C8C-E612-2959-E289969290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C2E03-9335-A25D-BE9F-B6404073C241}"/>
              </a:ext>
            </a:extLst>
          </p:cNvPr>
          <p:cNvSpPr>
            <a:spLocks noGrp="1"/>
          </p:cNvSpPr>
          <p:nvPr>
            <p:ph type="dt" sz="half" idx="10"/>
          </p:nvPr>
        </p:nvSpPr>
        <p:spPr/>
        <p:txBody>
          <a:bodyPr/>
          <a:lstStyle/>
          <a:p>
            <a:fld id="{70C84432-402D-4A92-BFFE-B494F54937FC}" type="datetimeFigureOut">
              <a:rPr lang="en-US" smtClean="0"/>
              <a:t>5/9/2025</a:t>
            </a:fld>
            <a:endParaRPr lang="en-US"/>
          </a:p>
        </p:txBody>
      </p:sp>
      <p:sp>
        <p:nvSpPr>
          <p:cNvPr id="5" name="Footer Placeholder 4">
            <a:extLst>
              <a:ext uri="{FF2B5EF4-FFF2-40B4-BE49-F238E27FC236}">
                <a16:creationId xmlns:a16="http://schemas.microsoft.com/office/drawing/2014/main" id="{210AEA7D-C1BC-3B4E-610B-D30EB8AAA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14CE6-C4FA-4A3C-710F-51C90EB360EC}"/>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228682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E748-CEAB-5C98-CED3-D41B713392A9}"/>
              </a:ext>
            </a:extLst>
          </p:cNvPr>
          <p:cNvSpPr>
            <a:spLocks noGrp="1"/>
          </p:cNvSpPr>
          <p:nvPr>
            <p:ph type="title"/>
          </p:nvPr>
        </p:nvSpPr>
        <p:spPr>
          <a:xfrm>
            <a:off x="442913" y="395438"/>
            <a:ext cx="11306174" cy="390300"/>
          </a:xfrm>
        </p:spPr>
        <p:txBody>
          <a:bodyPr lIns="0" tIns="0" rIns="0" bIns="0">
            <a:spAutoFit/>
          </a:bodyPr>
          <a:lstStyle>
            <a:lvl1pPr>
              <a:defRPr sz="2800" b="1"/>
            </a:lvl1pPr>
          </a:lstStyle>
          <a:p>
            <a:r>
              <a:rPr lang="en-US"/>
              <a:t>Click to edit Master title style</a:t>
            </a:r>
          </a:p>
        </p:txBody>
      </p:sp>
      <p:sp>
        <p:nvSpPr>
          <p:cNvPr id="3" name="Content Placeholder 2">
            <a:extLst>
              <a:ext uri="{FF2B5EF4-FFF2-40B4-BE49-F238E27FC236}">
                <a16:creationId xmlns:a16="http://schemas.microsoft.com/office/drawing/2014/main" id="{2E17FEA8-E6ED-180C-3194-173FDD83A5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68B79-D0DA-45C6-E200-F1222B9194D9}"/>
              </a:ext>
            </a:extLst>
          </p:cNvPr>
          <p:cNvSpPr>
            <a:spLocks noGrp="1"/>
          </p:cNvSpPr>
          <p:nvPr>
            <p:ph type="dt" sz="half" idx="10"/>
          </p:nvPr>
        </p:nvSpPr>
        <p:spPr/>
        <p:txBody>
          <a:bodyPr/>
          <a:lstStyle/>
          <a:p>
            <a:fld id="{70C84432-402D-4A92-BFFE-B494F54937FC}" type="datetimeFigureOut">
              <a:rPr lang="en-US" smtClean="0"/>
              <a:t>5/9/2025</a:t>
            </a:fld>
            <a:endParaRPr lang="en-US"/>
          </a:p>
        </p:txBody>
      </p:sp>
      <p:sp>
        <p:nvSpPr>
          <p:cNvPr id="5" name="Footer Placeholder 4">
            <a:extLst>
              <a:ext uri="{FF2B5EF4-FFF2-40B4-BE49-F238E27FC236}">
                <a16:creationId xmlns:a16="http://schemas.microsoft.com/office/drawing/2014/main" id="{60D0B516-9DD1-84E5-8427-8DD538DDB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304E2-82FE-9EF6-93A7-EE03DBEBA5C2}"/>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2629646624"/>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90F9-724A-F0DA-DF7B-4E93D3AC18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1A0F22-CF1E-8FAA-1824-7ED557B3B8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794E77-4D90-8BDC-5D26-7B0D2FE27C4D}"/>
              </a:ext>
            </a:extLst>
          </p:cNvPr>
          <p:cNvSpPr>
            <a:spLocks noGrp="1"/>
          </p:cNvSpPr>
          <p:nvPr>
            <p:ph type="dt" sz="half" idx="10"/>
          </p:nvPr>
        </p:nvSpPr>
        <p:spPr/>
        <p:txBody>
          <a:bodyPr/>
          <a:lstStyle/>
          <a:p>
            <a:fld id="{70C84432-402D-4A92-BFFE-B494F54937FC}" type="datetimeFigureOut">
              <a:rPr lang="en-US" smtClean="0"/>
              <a:t>5/9/2025</a:t>
            </a:fld>
            <a:endParaRPr lang="en-US"/>
          </a:p>
        </p:txBody>
      </p:sp>
      <p:sp>
        <p:nvSpPr>
          <p:cNvPr id="5" name="Footer Placeholder 4">
            <a:extLst>
              <a:ext uri="{FF2B5EF4-FFF2-40B4-BE49-F238E27FC236}">
                <a16:creationId xmlns:a16="http://schemas.microsoft.com/office/drawing/2014/main" id="{31ED9BA0-AEA5-B051-65C3-1EEA026F4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0EC49-D2D1-11F4-399A-2CB44DC30625}"/>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150948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359C-1FBC-EAC5-62D3-DD26202E2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1CA52-3095-9DA3-E0C3-30E2F3192B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B1E5F-F743-3579-689F-354A066B9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BFE1F3-35DD-4076-DD8E-5D1225DD97EF}"/>
              </a:ext>
            </a:extLst>
          </p:cNvPr>
          <p:cNvSpPr>
            <a:spLocks noGrp="1"/>
          </p:cNvSpPr>
          <p:nvPr>
            <p:ph type="dt" sz="half" idx="10"/>
          </p:nvPr>
        </p:nvSpPr>
        <p:spPr/>
        <p:txBody>
          <a:bodyPr/>
          <a:lstStyle/>
          <a:p>
            <a:fld id="{70C84432-402D-4A92-BFFE-B494F54937FC}" type="datetimeFigureOut">
              <a:rPr lang="en-US" smtClean="0"/>
              <a:t>5/9/2025</a:t>
            </a:fld>
            <a:endParaRPr lang="en-US"/>
          </a:p>
        </p:txBody>
      </p:sp>
      <p:sp>
        <p:nvSpPr>
          <p:cNvPr id="6" name="Footer Placeholder 5">
            <a:extLst>
              <a:ext uri="{FF2B5EF4-FFF2-40B4-BE49-F238E27FC236}">
                <a16:creationId xmlns:a16="http://schemas.microsoft.com/office/drawing/2014/main" id="{A6D50601-E931-FCAD-5122-5CDD81CB3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BA1D2-C037-F7BE-8640-1B48418B5325}"/>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165902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D66-31E0-C44D-6FBB-ACB4AE9384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C30CFB-B8EE-6A02-DE48-4B3D4F554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59D833-3C72-A367-3D51-FA84543CB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2BA56-C6EA-3189-8440-F60163596A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1EDAB6-9CB9-3BDA-468A-038122EFD2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8B750B-3C1C-07D8-C5B9-61A87708AD5D}"/>
              </a:ext>
            </a:extLst>
          </p:cNvPr>
          <p:cNvSpPr>
            <a:spLocks noGrp="1"/>
          </p:cNvSpPr>
          <p:nvPr>
            <p:ph type="dt" sz="half" idx="10"/>
          </p:nvPr>
        </p:nvSpPr>
        <p:spPr/>
        <p:txBody>
          <a:bodyPr/>
          <a:lstStyle/>
          <a:p>
            <a:fld id="{70C84432-402D-4A92-BFFE-B494F54937FC}" type="datetimeFigureOut">
              <a:rPr lang="en-US" smtClean="0"/>
              <a:t>5/9/2025</a:t>
            </a:fld>
            <a:endParaRPr lang="en-US"/>
          </a:p>
        </p:txBody>
      </p:sp>
      <p:sp>
        <p:nvSpPr>
          <p:cNvPr id="8" name="Footer Placeholder 7">
            <a:extLst>
              <a:ext uri="{FF2B5EF4-FFF2-40B4-BE49-F238E27FC236}">
                <a16:creationId xmlns:a16="http://schemas.microsoft.com/office/drawing/2014/main" id="{576479C8-3ADE-E63E-9E95-D0F0F0DA23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6F5BA-0B4C-37CF-7DC1-6B57AC4355AE}"/>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13702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3AB6-4C8A-899A-E969-8F7508D3E3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67B7B2-D1C6-F54D-DD8E-9EF8222201AC}"/>
              </a:ext>
            </a:extLst>
          </p:cNvPr>
          <p:cNvSpPr>
            <a:spLocks noGrp="1"/>
          </p:cNvSpPr>
          <p:nvPr>
            <p:ph type="dt" sz="half" idx="10"/>
          </p:nvPr>
        </p:nvSpPr>
        <p:spPr/>
        <p:txBody>
          <a:bodyPr/>
          <a:lstStyle/>
          <a:p>
            <a:fld id="{70C84432-402D-4A92-BFFE-B494F54937FC}" type="datetimeFigureOut">
              <a:rPr lang="en-US" smtClean="0"/>
              <a:t>5/9/2025</a:t>
            </a:fld>
            <a:endParaRPr lang="en-US"/>
          </a:p>
        </p:txBody>
      </p:sp>
      <p:sp>
        <p:nvSpPr>
          <p:cNvPr id="4" name="Footer Placeholder 3">
            <a:extLst>
              <a:ext uri="{FF2B5EF4-FFF2-40B4-BE49-F238E27FC236}">
                <a16:creationId xmlns:a16="http://schemas.microsoft.com/office/drawing/2014/main" id="{571459C2-B66F-4206-384A-3BA2C7F6E4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CB7A8C-7133-0B8A-4119-92DF1310E05D}"/>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44144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D0713-4F87-4871-4F61-4544550CA393}"/>
              </a:ext>
            </a:extLst>
          </p:cNvPr>
          <p:cNvSpPr>
            <a:spLocks noGrp="1"/>
          </p:cNvSpPr>
          <p:nvPr>
            <p:ph type="dt" sz="half" idx="10"/>
          </p:nvPr>
        </p:nvSpPr>
        <p:spPr/>
        <p:txBody>
          <a:bodyPr/>
          <a:lstStyle/>
          <a:p>
            <a:fld id="{70C84432-402D-4A92-BFFE-B494F54937FC}" type="datetimeFigureOut">
              <a:rPr lang="en-US" smtClean="0"/>
              <a:t>5/9/2025</a:t>
            </a:fld>
            <a:endParaRPr lang="en-US"/>
          </a:p>
        </p:txBody>
      </p:sp>
      <p:sp>
        <p:nvSpPr>
          <p:cNvPr id="3" name="Footer Placeholder 2">
            <a:extLst>
              <a:ext uri="{FF2B5EF4-FFF2-40B4-BE49-F238E27FC236}">
                <a16:creationId xmlns:a16="http://schemas.microsoft.com/office/drawing/2014/main" id="{E75DB5E9-65DD-B164-8F66-E8E0507861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13879F-A188-41A9-9E40-FCA9E920C42A}"/>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05375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E9C8-8982-99D1-1C82-D7A37E05E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98454-2B1A-6ABD-BB19-28B1C09B1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17A09A-F093-F798-CC62-52B07E5E7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74DF1A-7011-5F96-5A72-C87BFADC719F}"/>
              </a:ext>
            </a:extLst>
          </p:cNvPr>
          <p:cNvSpPr>
            <a:spLocks noGrp="1"/>
          </p:cNvSpPr>
          <p:nvPr>
            <p:ph type="dt" sz="half" idx="10"/>
          </p:nvPr>
        </p:nvSpPr>
        <p:spPr/>
        <p:txBody>
          <a:bodyPr/>
          <a:lstStyle/>
          <a:p>
            <a:fld id="{70C84432-402D-4A92-BFFE-B494F54937FC}" type="datetimeFigureOut">
              <a:rPr lang="en-US" smtClean="0"/>
              <a:t>5/9/2025</a:t>
            </a:fld>
            <a:endParaRPr lang="en-US"/>
          </a:p>
        </p:txBody>
      </p:sp>
      <p:sp>
        <p:nvSpPr>
          <p:cNvPr id="6" name="Footer Placeholder 5">
            <a:extLst>
              <a:ext uri="{FF2B5EF4-FFF2-40B4-BE49-F238E27FC236}">
                <a16:creationId xmlns:a16="http://schemas.microsoft.com/office/drawing/2014/main" id="{164DE74E-2F2D-E43F-B509-7C6CF41F6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CB0C7-048F-1686-A55C-DDF2EA901E29}"/>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214535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4944-6C6A-187E-7D24-009446819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E946B7-5850-A2FA-C283-1DA3DC084E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833E47-BB5F-E49E-ED7A-71CE23244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30CFB1-7B19-7697-A3B0-59A410CD39A6}"/>
              </a:ext>
            </a:extLst>
          </p:cNvPr>
          <p:cNvSpPr>
            <a:spLocks noGrp="1"/>
          </p:cNvSpPr>
          <p:nvPr>
            <p:ph type="dt" sz="half" idx="10"/>
          </p:nvPr>
        </p:nvSpPr>
        <p:spPr/>
        <p:txBody>
          <a:bodyPr/>
          <a:lstStyle/>
          <a:p>
            <a:fld id="{70C84432-402D-4A92-BFFE-B494F54937FC}" type="datetimeFigureOut">
              <a:rPr lang="en-US" smtClean="0"/>
              <a:t>5/9/2025</a:t>
            </a:fld>
            <a:endParaRPr lang="en-US"/>
          </a:p>
        </p:txBody>
      </p:sp>
      <p:sp>
        <p:nvSpPr>
          <p:cNvPr id="6" name="Footer Placeholder 5">
            <a:extLst>
              <a:ext uri="{FF2B5EF4-FFF2-40B4-BE49-F238E27FC236}">
                <a16:creationId xmlns:a16="http://schemas.microsoft.com/office/drawing/2014/main" id="{B9E5AD17-32C5-FDC9-B7BE-08BE4F55E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53732-8ECF-1078-5DAF-955D5E70786F}"/>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174131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32DCE-2B03-F709-D7CF-FEB0F58E9F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C7D243-5F4C-B209-C9D8-D394955A5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0462D-91FF-4418-7EC0-528DA4A10F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C84432-402D-4A92-BFFE-B494F54937FC}" type="datetimeFigureOut">
              <a:rPr lang="en-US" smtClean="0"/>
              <a:t>5/9/2025</a:t>
            </a:fld>
            <a:endParaRPr lang="en-US"/>
          </a:p>
        </p:txBody>
      </p:sp>
      <p:sp>
        <p:nvSpPr>
          <p:cNvPr id="5" name="Footer Placeholder 4">
            <a:extLst>
              <a:ext uri="{FF2B5EF4-FFF2-40B4-BE49-F238E27FC236}">
                <a16:creationId xmlns:a16="http://schemas.microsoft.com/office/drawing/2014/main" id="{C9D03703-7F4E-8346-590D-763AE85FAB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7AE0F5A-D62F-F156-2637-7AFFACC81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39BC17-2DDC-4C03-B597-C0252C77F8F3}" type="slidenum">
              <a:rPr lang="en-US" smtClean="0"/>
              <a:t>‹#›</a:t>
            </a:fld>
            <a:endParaRPr lang="en-US"/>
          </a:p>
        </p:txBody>
      </p:sp>
    </p:spTree>
    <p:extLst>
      <p:ext uri="{BB962C8B-B14F-4D97-AF65-F5344CB8AC3E}">
        <p14:creationId xmlns:p14="http://schemas.microsoft.com/office/powerpoint/2010/main" val="243281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5" userDrawn="1">
          <p15:clr>
            <a:srgbClr val="F26B43"/>
          </p15:clr>
        </p15:guide>
        <p15:guide id="2" pos="276" userDrawn="1">
          <p15:clr>
            <a:srgbClr val="F26B43"/>
          </p15:clr>
        </p15:guide>
        <p15:guide id="3" pos="7398" userDrawn="1">
          <p15:clr>
            <a:srgbClr val="F26B43"/>
          </p15:clr>
        </p15:guide>
        <p15:guide id="4" orient="horz" pos="4037" userDrawn="1">
          <p15:clr>
            <a:srgbClr val="F26B43"/>
          </p15:clr>
        </p15:guide>
        <p15:guide id="5" orient="horz" pos="9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072335-1100-BDE4-ADA0-50CC95B60481}"/>
              </a:ext>
            </a:extLst>
          </p:cNvPr>
          <p:cNvSpPr txBox="1"/>
          <p:nvPr/>
        </p:nvSpPr>
        <p:spPr>
          <a:xfrm>
            <a:off x="3048000" y="3246643"/>
            <a:ext cx="6096000" cy="646331"/>
          </a:xfrm>
          <a:prstGeom prst="rect">
            <a:avLst/>
          </a:prstGeom>
          <a:noFill/>
        </p:spPr>
        <p:txBody>
          <a:bodyPr wrap="square">
            <a:spAutoFit/>
          </a:bodyPr>
          <a:lstStyle/>
          <a:p>
            <a:endParaRPr lang="en-US"/>
          </a:p>
          <a:p>
            <a:endParaRPr lang="en-US"/>
          </a:p>
        </p:txBody>
      </p:sp>
      <p:pic>
        <p:nvPicPr>
          <p:cNvPr id="7" name="Picture 6" descr="A blue and white rectangular object with text&#10;&#10;Description automatically generated with medium confidence">
            <a:extLst>
              <a:ext uri="{FF2B5EF4-FFF2-40B4-BE49-F238E27FC236}">
                <a16:creationId xmlns:a16="http://schemas.microsoft.com/office/drawing/2014/main" id="{A009A468-2392-833D-22E8-9AC2C95A4103}"/>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8" cy="6857999"/>
          </a:xfrm>
          <a:prstGeom prst="rect">
            <a:avLst/>
          </a:prstGeom>
        </p:spPr>
      </p:pic>
    </p:spTree>
    <p:extLst>
      <p:ext uri="{BB962C8B-B14F-4D97-AF65-F5344CB8AC3E}">
        <p14:creationId xmlns:p14="http://schemas.microsoft.com/office/powerpoint/2010/main" val="236116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0ED7B7-D0BC-830F-CB33-EE405FAB6086}"/>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6F6E02-DC77-036A-AC6A-E8F07D08B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F8D8E87-7622-9E2D-3632-880C60713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C94325B-B3D1-B8D1-9BE6-1E3FCECDD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1FC108A-4B17-A8A6-6E58-322F2F8E6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2ADABCC-BD48-2897-EB82-A165136E8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BA9F77A-7D77-08A3-4DD6-1DC8AAD1B4BA}"/>
              </a:ext>
            </a:extLst>
          </p:cNvPr>
          <p:cNvSpPr/>
          <p:nvPr/>
        </p:nvSpPr>
        <p:spPr>
          <a:xfrm>
            <a:off x="6349365" y="5394104"/>
            <a:ext cx="2977295" cy="10156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91440" rtlCol="0"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9pPr>
          </a:lstStyle>
          <a:p>
            <a:pPr algn="ctr"/>
            <a:r>
              <a:rPr lang="fr-FR" sz="1600">
                <a:solidFill>
                  <a:sysClr val="windowText" lastClr="000000"/>
                </a:solidFill>
              </a:rPr>
              <a:t>Chief Financial </a:t>
            </a:r>
            <a:r>
              <a:rPr lang="fr-FR" sz="1600" err="1">
                <a:solidFill>
                  <a:sysClr val="windowText" lastClr="000000"/>
                </a:solidFill>
              </a:rPr>
              <a:t>Officer</a:t>
            </a:r>
          </a:p>
          <a:p>
            <a:pPr algn="ctr"/>
            <a:r>
              <a:rPr lang="fr-FR" sz="1600" err="1">
                <a:solidFill>
                  <a:sysClr val="windowText" lastClr="000000"/>
                </a:solidFill>
              </a:rPr>
              <a:t>ilani</a:t>
            </a:r>
          </a:p>
        </p:txBody>
      </p:sp>
      <p:sp>
        <p:nvSpPr>
          <p:cNvPr id="3" name="Rectangle 2">
            <a:extLst>
              <a:ext uri="{FF2B5EF4-FFF2-40B4-BE49-F238E27FC236}">
                <a16:creationId xmlns:a16="http://schemas.microsoft.com/office/drawing/2014/main" id="{F08E142E-7856-935A-156C-2FB01159BAF1}"/>
              </a:ext>
            </a:extLst>
          </p:cNvPr>
          <p:cNvSpPr/>
          <p:nvPr/>
        </p:nvSpPr>
        <p:spPr>
          <a:xfrm>
            <a:off x="438150" y="5394104"/>
            <a:ext cx="2977295" cy="10156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91440" rtlCol="0"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27" b="0" i="0" u="none" strike="noStrike" cap="none">
                <a:solidFill>
                  <a:srgbClr val="000000"/>
                </a:solidFill>
                <a:latin typeface="Arial"/>
                <a:ea typeface="Arial"/>
                <a:cs typeface="Arial"/>
                <a:sym typeface="Arial"/>
              </a:defRPr>
            </a:lvl9pPr>
          </a:lstStyle>
          <a:p>
            <a:pPr algn="ctr"/>
            <a:r>
              <a:rPr lang="fr-FR" sz="1600" err="1">
                <a:solidFill>
                  <a:sysClr val="windowText" lastClr="000000"/>
                </a:solidFill>
              </a:rPr>
              <a:t>Workday</a:t>
            </a:r>
            <a:r>
              <a:rPr lang="fr-FR" sz="1600">
                <a:solidFill>
                  <a:sysClr val="windowText" lastClr="000000"/>
                </a:solidFill>
              </a:rPr>
              <a:t> Transformation and Innovation Leader, PwC</a:t>
            </a:r>
          </a:p>
        </p:txBody>
      </p:sp>
      <p:sp>
        <p:nvSpPr>
          <p:cNvPr id="5" name="Title 3">
            <a:extLst>
              <a:ext uri="{FF2B5EF4-FFF2-40B4-BE49-F238E27FC236}">
                <a16:creationId xmlns:a16="http://schemas.microsoft.com/office/drawing/2014/main" id="{E315E618-1E84-0542-DB0F-A925D44E3786}"/>
              </a:ext>
            </a:extLst>
          </p:cNvPr>
          <p:cNvSpPr txBox="1">
            <a:spLocks/>
          </p:cNvSpPr>
          <p:nvPr/>
        </p:nvSpPr>
        <p:spPr>
          <a:xfrm>
            <a:off x="442913" y="330797"/>
            <a:ext cx="11306175" cy="984885"/>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00000"/>
              </a:lnSpc>
            </a:pPr>
            <a:r>
              <a:rPr lang="en-US" sz="3200">
                <a:solidFill>
                  <a:srgbClr val="FFFFFF"/>
                </a:solidFill>
              </a:rPr>
              <a:t>Beyond the go-live: How PwC helped Ilani Casino Resort modernize HR &amp; finance, and optimize Workday for the future</a:t>
            </a:r>
          </a:p>
        </p:txBody>
      </p:sp>
      <p:sp>
        <p:nvSpPr>
          <p:cNvPr id="7" name="TextBox 6">
            <a:extLst>
              <a:ext uri="{FF2B5EF4-FFF2-40B4-BE49-F238E27FC236}">
                <a16:creationId xmlns:a16="http://schemas.microsoft.com/office/drawing/2014/main" id="{C762ED96-19BE-20A2-4185-912525767C36}"/>
              </a:ext>
            </a:extLst>
          </p:cNvPr>
          <p:cNvSpPr txBox="1"/>
          <p:nvPr/>
        </p:nvSpPr>
        <p:spPr>
          <a:xfrm>
            <a:off x="438150" y="4876340"/>
            <a:ext cx="2977295" cy="523220"/>
          </a:xfrm>
          <a:prstGeom prst="rect">
            <a:avLst/>
          </a:prstGeom>
          <a:solidFill>
            <a:schemeClr val="tx2"/>
          </a:solidFill>
        </p:spPr>
        <p:txBody>
          <a:bodyPr wrap="square" lIns="182880" tIns="182880" rIns="182880" bIns="91440">
            <a:spAutoFit/>
          </a:bodyPr>
          <a:lstStyle/>
          <a:p>
            <a:pPr algn="ctr"/>
            <a:r>
              <a:rPr lang="en-US" sz="1600" b="1">
                <a:solidFill>
                  <a:schemeClr val="bg1"/>
                </a:solidFill>
                <a:latin typeface="Arial" panose="020B0604020202020204" pitchFamily="34" charset="0"/>
                <a:cs typeface="Arial" panose="020B0604020202020204" pitchFamily="34" charset="0"/>
              </a:rPr>
              <a:t>Chris Cameron</a:t>
            </a:r>
          </a:p>
        </p:txBody>
      </p:sp>
      <p:sp>
        <p:nvSpPr>
          <p:cNvPr id="11" name="TextBox 10">
            <a:extLst>
              <a:ext uri="{FF2B5EF4-FFF2-40B4-BE49-F238E27FC236}">
                <a16:creationId xmlns:a16="http://schemas.microsoft.com/office/drawing/2014/main" id="{AF264F7E-8698-E387-1C4D-B6DD74F0D613}"/>
              </a:ext>
            </a:extLst>
          </p:cNvPr>
          <p:cNvSpPr txBox="1"/>
          <p:nvPr/>
        </p:nvSpPr>
        <p:spPr>
          <a:xfrm>
            <a:off x="6354129" y="4876340"/>
            <a:ext cx="2977295" cy="523220"/>
          </a:xfrm>
          <a:prstGeom prst="rect">
            <a:avLst/>
          </a:prstGeom>
          <a:solidFill>
            <a:schemeClr val="accent1"/>
          </a:solidFill>
        </p:spPr>
        <p:txBody>
          <a:bodyPr wrap="square" lIns="182880" tIns="182880" rIns="182880" bIns="91440">
            <a:spAutoFit/>
          </a:bodyPr>
          <a:lstStyle/>
          <a:p>
            <a:pPr algn="ctr"/>
            <a:r>
              <a:rPr lang="en-US" sz="1600" b="1">
                <a:solidFill>
                  <a:schemeClr val="bg1"/>
                </a:solidFill>
                <a:latin typeface="Arial" panose="020B0604020202020204" pitchFamily="34" charset="0"/>
                <a:cs typeface="Arial" panose="020B0604020202020204" pitchFamily="34" charset="0"/>
              </a:rPr>
              <a:t>Gina St. George</a:t>
            </a:r>
            <a:endParaRPr lang="en-US" sz="1600">
              <a:solidFill>
                <a:schemeClr val="bg1"/>
              </a:solidFill>
              <a:latin typeface="Arial" panose="020B0604020202020204" pitchFamily="34" charset="0"/>
              <a:cs typeface="Arial" panose="020B0604020202020204" pitchFamily="34" charset="0"/>
            </a:endParaRPr>
          </a:p>
        </p:txBody>
      </p:sp>
      <p:pic>
        <p:nvPicPr>
          <p:cNvPr id="14" name="Content Placeholder 7">
            <a:extLst>
              <a:ext uri="{FF2B5EF4-FFF2-40B4-BE49-F238E27FC236}">
                <a16:creationId xmlns:a16="http://schemas.microsoft.com/office/drawing/2014/main" id="{B5119FA1-FFF5-2C48-2389-275F6C82FDA4}"/>
              </a:ext>
            </a:extLst>
          </p:cNvPr>
          <p:cNvPicPr preferRelativeResize="0">
            <a:picLocks noGrp="1"/>
          </p:cNvPicPr>
          <p:nvPr>
            <p:ph idx="1"/>
          </p:nvPr>
        </p:nvPicPr>
        <p:blipFill>
          <a:blip r:embed="rId2">
            <a:extLst>
              <a:ext uri="{28A0092B-C50C-407E-A947-70E740481C1C}">
                <a14:useLocalDpi xmlns:a14="http://schemas.microsoft.com/office/drawing/2010/main" val="0"/>
              </a:ext>
            </a:extLst>
          </a:blip>
          <a:srcRect t="856" b="17972"/>
          <a:stretch/>
        </p:blipFill>
        <p:spPr>
          <a:xfrm>
            <a:off x="6354128" y="1748051"/>
            <a:ext cx="2977295" cy="2977295"/>
          </a:xfrm>
          <a:ln>
            <a:solidFill>
              <a:schemeClr val="bg1">
                <a:lumMod val="95000"/>
              </a:schemeClr>
            </a:solidFill>
          </a:ln>
        </p:spPr>
      </p:pic>
      <p:pic>
        <p:nvPicPr>
          <p:cNvPr id="15" name="Picture 14" descr="A person in a blue suit&#10;&#10;AI-generated content may be incorrect.">
            <a:extLst>
              <a:ext uri="{FF2B5EF4-FFF2-40B4-BE49-F238E27FC236}">
                <a16:creationId xmlns:a16="http://schemas.microsoft.com/office/drawing/2014/main" id="{3855051E-2A65-49CE-34E7-22C63F856D7D}"/>
              </a:ext>
            </a:extLst>
          </p:cNvPr>
          <p:cNvPicPr preferRelativeResize="0">
            <a:picLocks/>
          </p:cNvPicPr>
          <p:nvPr/>
        </p:nvPicPr>
        <p:blipFill rotWithShape="1">
          <a:blip r:embed="rId3"/>
          <a:srcRect t="-1835" b="4915"/>
          <a:stretch/>
        </p:blipFill>
        <p:spPr>
          <a:xfrm>
            <a:off x="442913" y="1748051"/>
            <a:ext cx="2977295" cy="2977295"/>
          </a:xfrm>
          <a:prstGeom prst="rect">
            <a:avLst/>
          </a:prstGeom>
          <a:ln>
            <a:solidFill>
              <a:schemeClr val="bg1">
                <a:lumMod val="95000"/>
              </a:schemeClr>
            </a:solidFill>
          </a:ln>
        </p:spPr>
      </p:pic>
    </p:spTree>
    <p:extLst>
      <p:ext uri="{BB962C8B-B14F-4D97-AF65-F5344CB8AC3E}">
        <p14:creationId xmlns:p14="http://schemas.microsoft.com/office/powerpoint/2010/main" val="314771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EA47BB-4862-8727-654B-EFBCFF30C10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ABE1E66-CA67-E766-27EA-9D73F2EE37F5}"/>
              </a:ext>
            </a:extLst>
          </p:cNvPr>
          <p:cNvSpPr/>
          <p:nvPr/>
        </p:nvSpPr>
        <p:spPr>
          <a:xfrm>
            <a:off x="438150" y="624681"/>
            <a:ext cx="5562600" cy="6350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645920" tIns="91440" bIns="91440" rtlCol="0" anchor="ctr"/>
          <a:lstStyle/>
          <a:p>
            <a:r>
              <a:rPr lang="en-US">
                <a:solidFill>
                  <a:schemeClr val="tx1"/>
                </a:solidFill>
                <a:latin typeface="Arial" panose="020B0604020202020204" pitchFamily="34" charset="0"/>
                <a:cs typeface="Arial" panose="020B0604020202020204" pitchFamily="34" charset="0"/>
              </a:rPr>
              <a:t>Introductions</a:t>
            </a:r>
          </a:p>
        </p:txBody>
      </p:sp>
      <p:sp>
        <p:nvSpPr>
          <p:cNvPr id="5" name="Rectangle: Top Corners Rounded 4">
            <a:extLst>
              <a:ext uri="{FF2B5EF4-FFF2-40B4-BE49-F238E27FC236}">
                <a16:creationId xmlns:a16="http://schemas.microsoft.com/office/drawing/2014/main" id="{31BCBA9C-8024-D744-7B86-0603D990C215}"/>
              </a:ext>
            </a:extLst>
          </p:cNvPr>
          <p:cNvSpPr/>
          <p:nvPr/>
        </p:nvSpPr>
        <p:spPr>
          <a:xfrm rot="5400000">
            <a:off x="646963" y="237331"/>
            <a:ext cx="992074" cy="1409700"/>
          </a:xfrm>
          <a:prstGeom prst="round2SameRect">
            <a:avLst>
              <a:gd name="adj1" fmla="val 50000"/>
              <a:gd name="adj2"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A994FDD-E1DF-8316-8450-CFD9A9031F14}"/>
              </a:ext>
            </a:extLst>
          </p:cNvPr>
          <p:cNvSpPr/>
          <p:nvPr/>
        </p:nvSpPr>
        <p:spPr>
          <a:xfrm>
            <a:off x="438150" y="1870486"/>
            <a:ext cx="5562600" cy="6350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645920" tIns="91440" rIns="91440" bIns="91440" rtlCol="0" anchor="ctr"/>
          <a:lstStyle/>
          <a:p>
            <a:r>
              <a:rPr lang="en-US">
                <a:solidFill>
                  <a:schemeClr val="tx1"/>
                </a:solidFill>
                <a:latin typeface="Arial"/>
                <a:cs typeface="Arial"/>
              </a:rPr>
              <a:t>Challenges for the industry</a:t>
            </a:r>
            <a:endParaRPr lang="en-US">
              <a:solidFill>
                <a:schemeClr val="tx1"/>
              </a:solidFill>
              <a:latin typeface="Arial" panose="020B0604020202020204" pitchFamily="34" charset="0"/>
              <a:cs typeface="Arial" panose="020B0604020202020204" pitchFamily="34" charset="0"/>
            </a:endParaRPr>
          </a:p>
        </p:txBody>
      </p:sp>
      <p:sp>
        <p:nvSpPr>
          <p:cNvPr id="7" name="Rectangle: Top Corners Rounded 6">
            <a:extLst>
              <a:ext uri="{FF2B5EF4-FFF2-40B4-BE49-F238E27FC236}">
                <a16:creationId xmlns:a16="http://schemas.microsoft.com/office/drawing/2014/main" id="{FD6063D7-5247-F4CD-F8E5-A2E8B067C9CC}"/>
              </a:ext>
            </a:extLst>
          </p:cNvPr>
          <p:cNvSpPr/>
          <p:nvPr/>
        </p:nvSpPr>
        <p:spPr>
          <a:xfrm rot="5400000">
            <a:off x="646963" y="1490322"/>
            <a:ext cx="992074" cy="1409700"/>
          </a:xfrm>
          <a:prstGeom prst="round2SameRect">
            <a:avLst>
              <a:gd name="adj1" fmla="val 5000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3CEB6CB-71AF-9168-7192-E32EE291A059}"/>
              </a:ext>
            </a:extLst>
          </p:cNvPr>
          <p:cNvSpPr/>
          <p:nvPr/>
        </p:nvSpPr>
        <p:spPr>
          <a:xfrm>
            <a:off x="438150" y="3116291"/>
            <a:ext cx="5562600" cy="6350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645920" tIns="91440" rIns="91440" bIns="91440" rtlCol="0" anchor="ctr"/>
          <a:lstStyle/>
          <a:p>
            <a:r>
              <a:rPr lang="en-US">
                <a:solidFill>
                  <a:schemeClr val="tx1"/>
                </a:solidFill>
                <a:latin typeface="Arial"/>
                <a:cs typeface="Arial"/>
              </a:rPr>
              <a:t>The case for change</a:t>
            </a:r>
          </a:p>
        </p:txBody>
      </p:sp>
      <p:sp>
        <p:nvSpPr>
          <p:cNvPr id="9" name="Rectangle: Top Corners Rounded 8">
            <a:extLst>
              <a:ext uri="{FF2B5EF4-FFF2-40B4-BE49-F238E27FC236}">
                <a16:creationId xmlns:a16="http://schemas.microsoft.com/office/drawing/2014/main" id="{3E2D506E-DC1E-6E5E-FE85-A4A89C4E781E}"/>
              </a:ext>
            </a:extLst>
          </p:cNvPr>
          <p:cNvSpPr/>
          <p:nvPr/>
        </p:nvSpPr>
        <p:spPr>
          <a:xfrm rot="5400000">
            <a:off x="646963" y="2733731"/>
            <a:ext cx="992074" cy="1409700"/>
          </a:xfrm>
          <a:prstGeom prst="round2SameRect">
            <a:avLst>
              <a:gd name="adj1" fmla="val 50000"/>
              <a:gd name="adj2"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11" name="Google Shape;1235;p19">
            <a:extLst>
              <a:ext uri="{FF2B5EF4-FFF2-40B4-BE49-F238E27FC236}">
                <a16:creationId xmlns:a16="http://schemas.microsoft.com/office/drawing/2014/main" id="{2D3D3DE4-3265-5856-DEC9-5BF29645ED7E}"/>
              </a:ext>
            </a:extLst>
          </p:cNvPr>
          <p:cNvSpPr/>
          <p:nvPr/>
        </p:nvSpPr>
        <p:spPr>
          <a:xfrm>
            <a:off x="1085850" y="634085"/>
            <a:ext cx="635001" cy="635001"/>
          </a:xfrm>
          <a:prstGeom prst="ellipse">
            <a:avLst/>
          </a:prstGeom>
          <a:noFill/>
          <a:ln w="19050" cap="flat" cmpd="sng">
            <a:solidFill>
              <a:schemeClr val="bg1"/>
            </a:solidFill>
            <a:prstDash val="solid"/>
            <a:round/>
            <a:headEnd type="none" w="sm" len="sm"/>
            <a:tailEnd type="none" w="sm" len="sm"/>
          </a:ln>
        </p:spPr>
        <p:txBody>
          <a:bodyPr spcFirstLastPara="1" wrap="square" lIns="91440" tIns="91440" rIns="91440" bIns="91440" anchor="ctr" anchorCtr="0">
            <a:noAutofit/>
          </a:bodyPr>
          <a:lstStyle/>
          <a:p>
            <a:pPr marL="0" marR="0" lvl="0" indent="0" algn="ctr" rtl="0">
              <a:spcBef>
                <a:spcPts val="0"/>
              </a:spcBef>
              <a:spcAft>
                <a:spcPts val="0"/>
              </a:spcAft>
              <a:buNone/>
            </a:pPr>
            <a:r>
              <a:rPr lang="en-US" b="1">
                <a:solidFill>
                  <a:schemeClr val="bg1"/>
                </a:solidFill>
                <a:latin typeface="Arial" panose="020B0604020202020204" pitchFamily="34" charset="0"/>
                <a:ea typeface="Georgia"/>
                <a:cs typeface="Arial" panose="020B0604020202020204" pitchFamily="34" charset="0"/>
                <a:sym typeface="Georgia"/>
              </a:rPr>
              <a:t>01</a:t>
            </a:r>
            <a:endParaRPr b="1">
              <a:solidFill>
                <a:schemeClr val="bg1"/>
              </a:solidFill>
              <a:latin typeface="Arial" panose="020B0604020202020204" pitchFamily="34" charset="0"/>
              <a:ea typeface="Georgia"/>
              <a:cs typeface="Arial" panose="020B0604020202020204" pitchFamily="34" charset="0"/>
              <a:sym typeface="Georgia"/>
            </a:endParaRPr>
          </a:p>
        </p:txBody>
      </p:sp>
      <p:sp>
        <p:nvSpPr>
          <p:cNvPr id="15" name="Google Shape;928;p13">
            <a:extLst>
              <a:ext uri="{FF2B5EF4-FFF2-40B4-BE49-F238E27FC236}">
                <a16:creationId xmlns:a16="http://schemas.microsoft.com/office/drawing/2014/main" id="{D942E00D-C677-4476-9429-F74D808FF123}"/>
              </a:ext>
            </a:extLst>
          </p:cNvPr>
          <p:cNvSpPr/>
          <p:nvPr/>
        </p:nvSpPr>
        <p:spPr>
          <a:xfrm>
            <a:off x="1085850" y="1877672"/>
            <a:ext cx="635001" cy="635001"/>
          </a:xfrm>
          <a:prstGeom prst="ellipse">
            <a:avLst/>
          </a:prstGeom>
          <a:noFill/>
          <a:ln w="19050" cap="flat" cmpd="sng">
            <a:solidFill>
              <a:schemeClr val="bg1"/>
            </a:solidFill>
            <a:prstDash val="solid"/>
            <a:round/>
            <a:headEnd type="none" w="sm" len="sm"/>
            <a:tailEnd type="none" w="sm" len="sm"/>
          </a:ln>
        </p:spPr>
        <p:txBody>
          <a:bodyPr spcFirstLastPara="1" wrap="square" lIns="91440" tIns="91440" rIns="91440" bIns="91440" anchor="ctr" anchorCtr="0">
            <a:noAutofit/>
          </a:bodyPr>
          <a:lstStyle/>
          <a:p>
            <a:pPr marL="0" marR="0" lvl="0" indent="0" algn="ctr" rtl="0">
              <a:spcBef>
                <a:spcPts val="0"/>
              </a:spcBef>
              <a:spcAft>
                <a:spcPts val="0"/>
              </a:spcAft>
              <a:buNone/>
            </a:pPr>
            <a:r>
              <a:rPr lang="en-US" b="1">
                <a:solidFill>
                  <a:schemeClr val="bg1"/>
                </a:solidFill>
                <a:latin typeface="Arial" panose="020B0604020202020204" pitchFamily="34" charset="0"/>
                <a:ea typeface="Georgia"/>
                <a:cs typeface="Arial" panose="020B0604020202020204" pitchFamily="34" charset="0"/>
                <a:sym typeface="Georgia"/>
              </a:rPr>
              <a:t>02</a:t>
            </a:r>
            <a:endParaRPr b="1">
              <a:solidFill>
                <a:schemeClr val="bg1"/>
              </a:solidFill>
              <a:latin typeface="Arial" panose="020B0604020202020204" pitchFamily="34" charset="0"/>
              <a:ea typeface="Georgia"/>
              <a:cs typeface="Arial" panose="020B0604020202020204" pitchFamily="34" charset="0"/>
              <a:sym typeface="Georgia"/>
            </a:endParaRPr>
          </a:p>
        </p:txBody>
      </p:sp>
      <p:sp>
        <p:nvSpPr>
          <p:cNvPr id="18" name="Google Shape;346;p1">
            <a:extLst>
              <a:ext uri="{FF2B5EF4-FFF2-40B4-BE49-F238E27FC236}">
                <a16:creationId xmlns:a16="http://schemas.microsoft.com/office/drawing/2014/main" id="{53F2A117-7FDE-B207-4E87-84D3B9424048}"/>
              </a:ext>
            </a:extLst>
          </p:cNvPr>
          <p:cNvSpPr/>
          <p:nvPr/>
        </p:nvSpPr>
        <p:spPr>
          <a:xfrm>
            <a:off x="1085850" y="3121081"/>
            <a:ext cx="635001" cy="635001"/>
          </a:xfrm>
          <a:prstGeom prst="ellipse">
            <a:avLst/>
          </a:prstGeom>
          <a:noFill/>
          <a:ln w="19050">
            <a:solidFill>
              <a:schemeClr val="bg1"/>
            </a:solidFill>
          </a:ln>
        </p:spPr>
        <p:txBody>
          <a:bodyPr spcFirstLastPara="1" wrap="square" lIns="91440" tIns="91440" rIns="91440" bIns="91440" anchor="ctr" anchorCtr="0">
            <a:noAutofit/>
          </a:bodyPr>
          <a:lstStyle/>
          <a:p>
            <a:pPr marL="0" marR="0" lvl="0" indent="0" algn="l" rtl="0">
              <a:spcBef>
                <a:spcPts val="0"/>
              </a:spcBef>
              <a:spcAft>
                <a:spcPts val="0"/>
              </a:spcAft>
              <a:buNone/>
            </a:pPr>
            <a:r>
              <a:rPr lang="en-US" b="1">
                <a:solidFill>
                  <a:schemeClr val="bg1"/>
                </a:solidFill>
                <a:latin typeface="Arial" panose="020B0604020202020204" pitchFamily="34" charset="0"/>
                <a:ea typeface="Arial"/>
                <a:cs typeface="Arial" panose="020B0604020202020204" pitchFamily="34" charset="0"/>
                <a:sym typeface="Arial"/>
              </a:rPr>
              <a:t>03</a:t>
            </a:r>
            <a:endParaRPr b="1">
              <a:solidFill>
                <a:schemeClr val="bg1"/>
              </a:solidFill>
              <a:latin typeface="Arial" panose="020B0604020202020204" pitchFamily="34" charset="0"/>
              <a:ea typeface="Arial"/>
              <a:cs typeface="Arial" panose="020B0604020202020204" pitchFamily="34" charset="0"/>
              <a:sym typeface="Arial"/>
            </a:endParaRPr>
          </a:p>
        </p:txBody>
      </p:sp>
      <p:sp>
        <p:nvSpPr>
          <p:cNvPr id="26" name="Rectangle 25">
            <a:extLst>
              <a:ext uri="{FF2B5EF4-FFF2-40B4-BE49-F238E27FC236}">
                <a16:creationId xmlns:a16="http://schemas.microsoft.com/office/drawing/2014/main" id="{0D6C4A19-B91F-A856-C767-26C66C0566DD}"/>
              </a:ext>
            </a:extLst>
          </p:cNvPr>
          <p:cNvSpPr/>
          <p:nvPr/>
        </p:nvSpPr>
        <p:spPr>
          <a:xfrm>
            <a:off x="438150" y="4362096"/>
            <a:ext cx="5562600" cy="6350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645920" tIns="91440" rIns="91440" bIns="91440" rtlCol="0" anchor="ctr"/>
          <a:lstStyle/>
          <a:p>
            <a:r>
              <a:rPr lang="en-US">
                <a:solidFill>
                  <a:schemeClr val="tx1"/>
                </a:solidFill>
                <a:latin typeface="Arial"/>
                <a:cs typeface="Arial"/>
              </a:rPr>
              <a:t>Lessons learned – key takeaways</a:t>
            </a:r>
          </a:p>
        </p:txBody>
      </p:sp>
      <p:sp>
        <p:nvSpPr>
          <p:cNvPr id="31" name="Rectangle: Top Corners Rounded 30">
            <a:extLst>
              <a:ext uri="{FF2B5EF4-FFF2-40B4-BE49-F238E27FC236}">
                <a16:creationId xmlns:a16="http://schemas.microsoft.com/office/drawing/2014/main" id="{A1B5990A-DF00-DAF0-8B37-62572E5F1DF6}"/>
              </a:ext>
            </a:extLst>
          </p:cNvPr>
          <p:cNvSpPr/>
          <p:nvPr/>
        </p:nvSpPr>
        <p:spPr>
          <a:xfrm rot="5400000">
            <a:off x="646963" y="3977140"/>
            <a:ext cx="992074" cy="1409700"/>
          </a:xfrm>
          <a:prstGeom prst="round2SameRect">
            <a:avLst>
              <a:gd name="adj1" fmla="val 5000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535F915-9391-629F-6EB5-C2AFA8591CB5}"/>
              </a:ext>
            </a:extLst>
          </p:cNvPr>
          <p:cNvSpPr/>
          <p:nvPr/>
        </p:nvSpPr>
        <p:spPr>
          <a:xfrm>
            <a:off x="438150" y="5607900"/>
            <a:ext cx="5562600" cy="6350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645920" tIns="91440" bIns="91440" rtlCol="0" anchor="ctr"/>
          <a:lstStyle/>
          <a:p>
            <a:r>
              <a:rPr lang="en-US">
                <a:solidFill>
                  <a:schemeClr val="tx1"/>
                </a:solidFill>
                <a:latin typeface="Arial" panose="020B0604020202020204" pitchFamily="34" charset="0"/>
                <a:cs typeface="Arial" panose="020B0604020202020204" pitchFamily="34" charset="0"/>
              </a:rPr>
              <a:t>Q&amp;A</a:t>
            </a:r>
          </a:p>
        </p:txBody>
      </p:sp>
      <p:sp>
        <p:nvSpPr>
          <p:cNvPr id="33" name="Rectangle: Top Corners Rounded 32">
            <a:extLst>
              <a:ext uri="{FF2B5EF4-FFF2-40B4-BE49-F238E27FC236}">
                <a16:creationId xmlns:a16="http://schemas.microsoft.com/office/drawing/2014/main" id="{6B8545F7-B50B-B26F-B9B4-E058C8A5E3A1}"/>
              </a:ext>
            </a:extLst>
          </p:cNvPr>
          <p:cNvSpPr/>
          <p:nvPr/>
        </p:nvSpPr>
        <p:spPr>
          <a:xfrm rot="5400000">
            <a:off x="646963" y="5220550"/>
            <a:ext cx="992074" cy="1409700"/>
          </a:xfrm>
          <a:prstGeom prst="round2SameRect">
            <a:avLst>
              <a:gd name="adj1" fmla="val 50000"/>
              <a:gd name="adj2"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34" name="Google Shape;928;p13">
            <a:extLst>
              <a:ext uri="{FF2B5EF4-FFF2-40B4-BE49-F238E27FC236}">
                <a16:creationId xmlns:a16="http://schemas.microsoft.com/office/drawing/2014/main" id="{B717C7C5-48EB-2AEF-47AB-ECCB8C67AB67}"/>
              </a:ext>
            </a:extLst>
          </p:cNvPr>
          <p:cNvSpPr/>
          <p:nvPr/>
        </p:nvSpPr>
        <p:spPr>
          <a:xfrm>
            <a:off x="1085850" y="4364490"/>
            <a:ext cx="635001" cy="635001"/>
          </a:xfrm>
          <a:prstGeom prst="ellipse">
            <a:avLst/>
          </a:prstGeom>
          <a:noFill/>
          <a:ln w="19050" cap="flat" cmpd="sng">
            <a:solidFill>
              <a:schemeClr val="bg1"/>
            </a:solidFill>
            <a:prstDash val="solid"/>
            <a:round/>
            <a:headEnd type="none" w="sm" len="sm"/>
            <a:tailEnd type="none" w="sm" len="sm"/>
          </a:ln>
        </p:spPr>
        <p:txBody>
          <a:bodyPr spcFirstLastPara="1" wrap="square" lIns="91440" tIns="91440" rIns="91440" bIns="91440" anchor="ctr" anchorCtr="0">
            <a:noAutofit/>
          </a:bodyPr>
          <a:lstStyle/>
          <a:p>
            <a:pPr marL="0" marR="0" lvl="0" indent="0" algn="ctr" rtl="0">
              <a:spcBef>
                <a:spcPts val="0"/>
              </a:spcBef>
              <a:spcAft>
                <a:spcPts val="0"/>
              </a:spcAft>
              <a:buNone/>
            </a:pPr>
            <a:r>
              <a:rPr lang="en-US" b="1">
                <a:solidFill>
                  <a:schemeClr val="bg1"/>
                </a:solidFill>
                <a:latin typeface="Arial" panose="020B0604020202020204" pitchFamily="34" charset="0"/>
                <a:ea typeface="Georgia"/>
                <a:cs typeface="Arial" panose="020B0604020202020204" pitchFamily="34" charset="0"/>
                <a:sym typeface="Georgia"/>
              </a:rPr>
              <a:t>04</a:t>
            </a:r>
            <a:endParaRPr b="1">
              <a:solidFill>
                <a:schemeClr val="bg1"/>
              </a:solidFill>
              <a:latin typeface="Arial" panose="020B0604020202020204" pitchFamily="34" charset="0"/>
              <a:ea typeface="Georgia"/>
              <a:cs typeface="Arial" panose="020B0604020202020204" pitchFamily="34" charset="0"/>
              <a:sym typeface="Georgia"/>
            </a:endParaRPr>
          </a:p>
        </p:txBody>
      </p:sp>
      <p:sp>
        <p:nvSpPr>
          <p:cNvPr id="35" name="Google Shape;346;p1">
            <a:extLst>
              <a:ext uri="{FF2B5EF4-FFF2-40B4-BE49-F238E27FC236}">
                <a16:creationId xmlns:a16="http://schemas.microsoft.com/office/drawing/2014/main" id="{AA26DC3B-7E0C-BD84-68FC-4D2F8ED2B65D}"/>
              </a:ext>
            </a:extLst>
          </p:cNvPr>
          <p:cNvSpPr/>
          <p:nvPr/>
        </p:nvSpPr>
        <p:spPr>
          <a:xfrm>
            <a:off x="1085850" y="5607900"/>
            <a:ext cx="635001" cy="635001"/>
          </a:xfrm>
          <a:prstGeom prst="ellipse">
            <a:avLst/>
          </a:prstGeom>
          <a:noFill/>
          <a:ln w="19050">
            <a:solidFill>
              <a:schemeClr val="bg1"/>
            </a:solidFill>
          </a:ln>
        </p:spPr>
        <p:txBody>
          <a:bodyPr spcFirstLastPara="1" wrap="square" lIns="91440" tIns="91440" rIns="91440" bIns="91440" anchor="ctr" anchorCtr="0">
            <a:noAutofit/>
          </a:bodyPr>
          <a:lstStyle/>
          <a:p>
            <a:pPr marL="0" marR="0" lvl="0" indent="0" algn="l" rtl="0">
              <a:spcBef>
                <a:spcPts val="0"/>
              </a:spcBef>
              <a:spcAft>
                <a:spcPts val="0"/>
              </a:spcAft>
              <a:buNone/>
            </a:pPr>
            <a:r>
              <a:rPr lang="en-US" b="1">
                <a:solidFill>
                  <a:schemeClr val="bg1"/>
                </a:solidFill>
                <a:latin typeface="Arial" panose="020B0604020202020204" pitchFamily="34" charset="0"/>
                <a:ea typeface="Arial"/>
                <a:cs typeface="Arial" panose="020B0604020202020204" pitchFamily="34" charset="0"/>
                <a:sym typeface="Arial"/>
              </a:rPr>
              <a:t>05</a:t>
            </a:r>
            <a:endParaRPr b="1">
              <a:solidFill>
                <a:schemeClr val="bg1"/>
              </a:solidFill>
              <a:latin typeface="Arial" panose="020B0604020202020204" pitchFamily="34" charset="0"/>
              <a:ea typeface="Arial"/>
              <a:cs typeface="Arial" panose="020B0604020202020204" pitchFamily="34" charset="0"/>
              <a:sym typeface="Arial"/>
            </a:endParaRPr>
          </a:p>
        </p:txBody>
      </p:sp>
      <p:grpSp>
        <p:nvGrpSpPr>
          <p:cNvPr id="88" name="Group 87">
            <a:extLst>
              <a:ext uri="{FF2B5EF4-FFF2-40B4-BE49-F238E27FC236}">
                <a16:creationId xmlns:a16="http://schemas.microsoft.com/office/drawing/2014/main" id="{00BB00C3-218E-60D3-02A8-198D6DF7C6D0}"/>
              </a:ext>
            </a:extLst>
          </p:cNvPr>
          <p:cNvGrpSpPr/>
          <p:nvPr/>
        </p:nvGrpSpPr>
        <p:grpSpPr>
          <a:xfrm>
            <a:off x="6708371" y="1263289"/>
            <a:ext cx="5045479" cy="5598567"/>
            <a:chOff x="6708371" y="1238350"/>
            <a:chExt cx="5045479" cy="5598567"/>
          </a:xfrm>
        </p:grpSpPr>
        <p:sp>
          <p:nvSpPr>
            <p:cNvPr id="36" name="Google Shape;23972;p136">
              <a:extLst>
                <a:ext uri="{FF2B5EF4-FFF2-40B4-BE49-F238E27FC236}">
                  <a16:creationId xmlns:a16="http://schemas.microsoft.com/office/drawing/2014/main" id="{35FE5211-3C23-1D90-AD3C-973773223D3C}"/>
                </a:ext>
              </a:extLst>
            </p:cNvPr>
            <p:cNvSpPr/>
            <p:nvPr/>
          </p:nvSpPr>
          <p:spPr>
            <a:xfrm>
              <a:off x="9223700" y="2140315"/>
              <a:ext cx="96452" cy="81038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37" name="Google Shape;23973;p136">
              <a:extLst>
                <a:ext uri="{FF2B5EF4-FFF2-40B4-BE49-F238E27FC236}">
                  <a16:creationId xmlns:a16="http://schemas.microsoft.com/office/drawing/2014/main" id="{5EA873A4-355A-4529-8910-8502B80B57B4}"/>
                </a:ext>
              </a:extLst>
            </p:cNvPr>
            <p:cNvSpPr/>
            <p:nvPr/>
          </p:nvSpPr>
          <p:spPr>
            <a:xfrm>
              <a:off x="7533366" y="5098454"/>
              <a:ext cx="747610" cy="437776"/>
            </a:xfrm>
            <a:custGeom>
              <a:avLst/>
              <a:gdLst/>
              <a:ahLst/>
              <a:cxnLst/>
              <a:rect l="l" t="t" r="r" b="b"/>
              <a:pathLst>
                <a:path w="811530" h="435129" extrusionOk="0">
                  <a:moveTo>
                    <a:pt x="0" y="304800"/>
                  </a:moveTo>
                  <a:cubicBezTo>
                    <a:pt x="328930" y="363220"/>
                    <a:pt x="612140" y="219710"/>
                    <a:pt x="678180" y="0"/>
                  </a:cubicBezTo>
                  <a:lnTo>
                    <a:pt x="811530" y="0"/>
                  </a:lnTo>
                  <a:cubicBezTo>
                    <a:pt x="675640" y="364490"/>
                    <a:pt x="467360" y="458470"/>
                    <a:pt x="11430" y="430530"/>
                  </a:cubicBezTo>
                  <a:lnTo>
                    <a:pt x="0" y="304800"/>
                  </a:ln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38" name="Google Shape;23974;p136">
              <a:extLst>
                <a:ext uri="{FF2B5EF4-FFF2-40B4-BE49-F238E27FC236}">
                  <a16:creationId xmlns:a16="http://schemas.microsoft.com/office/drawing/2014/main" id="{184D899E-26C8-7392-3694-B7AF4948A757}"/>
                </a:ext>
              </a:extLst>
            </p:cNvPr>
            <p:cNvSpPr/>
            <p:nvPr/>
          </p:nvSpPr>
          <p:spPr>
            <a:xfrm>
              <a:off x="11284444" y="2776209"/>
              <a:ext cx="96452" cy="311918"/>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39" name="Google Shape;23975;p136">
              <a:extLst>
                <a:ext uri="{FF2B5EF4-FFF2-40B4-BE49-F238E27FC236}">
                  <a16:creationId xmlns:a16="http://schemas.microsoft.com/office/drawing/2014/main" id="{445E1CF1-7BF2-0942-427F-9CD265380C21}"/>
                </a:ext>
              </a:extLst>
            </p:cNvPr>
            <p:cNvSpPr/>
            <p:nvPr/>
          </p:nvSpPr>
          <p:spPr>
            <a:xfrm>
              <a:off x="7445577" y="1483375"/>
              <a:ext cx="677136" cy="753652"/>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40" name="Google Shape;23976;p136">
              <a:extLst>
                <a:ext uri="{FF2B5EF4-FFF2-40B4-BE49-F238E27FC236}">
                  <a16:creationId xmlns:a16="http://schemas.microsoft.com/office/drawing/2014/main" id="{5DD50340-5ECC-5E21-EC16-3299FDD61AB5}"/>
                </a:ext>
              </a:extLst>
            </p:cNvPr>
            <p:cNvSpPr/>
            <p:nvPr/>
          </p:nvSpPr>
          <p:spPr>
            <a:xfrm>
              <a:off x="8887164" y="1485533"/>
              <a:ext cx="733603" cy="785802"/>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41" name="Google Shape;23977;p136">
              <a:extLst>
                <a:ext uri="{FF2B5EF4-FFF2-40B4-BE49-F238E27FC236}">
                  <a16:creationId xmlns:a16="http://schemas.microsoft.com/office/drawing/2014/main" id="{BA6A7E2D-0A01-DF03-A874-D0DC6ED4A3EA}"/>
                </a:ext>
              </a:extLst>
            </p:cNvPr>
            <p:cNvSpPr/>
            <p:nvPr/>
          </p:nvSpPr>
          <p:spPr>
            <a:xfrm>
              <a:off x="10120938" y="1269329"/>
              <a:ext cx="651998" cy="734486"/>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42" name="Google Shape;23978;p136">
              <a:extLst>
                <a:ext uri="{FF2B5EF4-FFF2-40B4-BE49-F238E27FC236}">
                  <a16:creationId xmlns:a16="http://schemas.microsoft.com/office/drawing/2014/main" id="{E897BABD-3AB7-AA22-E3D9-048489C371A1}"/>
                </a:ext>
              </a:extLst>
            </p:cNvPr>
            <p:cNvSpPr/>
            <p:nvPr/>
          </p:nvSpPr>
          <p:spPr>
            <a:xfrm>
              <a:off x="10973900" y="2016580"/>
              <a:ext cx="717533" cy="79218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43" name="Google Shape;23979;p136">
              <a:extLst>
                <a:ext uri="{FF2B5EF4-FFF2-40B4-BE49-F238E27FC236}">
                  <a16:creationId xmlns:a16="http://schemas.microsoft.com/office/drawing/2014/main" id="{F7076B1E-F64D-F18B-9281-4BCF75304E2F}"/>
                </a:ext>
              </a:extLst>
            </p:cNvPr>
            <p:cNvSpPr/>
            <p:nvPr/>
          </p:nvSpPr>
          <p:spPr>
            <a:xfrm>
              <a:off x="6855511" y="5091015"/>
              <a:ext cx="679870" cy="734275"/>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44" name="Google Shape;23980;p136">
              <a:extLst>
                <a:ext uri="{FF2B5EF4-FFF2-40B4-BE49-F238E27FC236}">
                  <a16:creationId xmlns:a16="http://schemas.microsoft.com/office/drawing/2014/main" id="{4FDE1DA0-E4CA-11C0-9A36-C8E923FC6B32}"/>
                </a:ext>
              </a:extLst>
            </p:cNvPr>
            <p:cNvSpPr/>
            <p:nvPr/>
          </p:nvSpPr>
          <p:spPr>
            <a:xfrm>
              <a:off x="9228650" y="3910837"/>
              <a:ext cx="96452" cy="292608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45" name="Google Shape;23981;p136">
              <a:extLst>
                <a:ext uri="{FF2B5EF4-FFF2-40B4-BE49-F238E27FC236}">
                  <a16:creationId xmlns:a16="http://schemas.microsoft.com/office/drawing/2014/main" id="{02119651-CF4A-3959-92B8-3F3CA34042A6}"/>
                </a:ext>
              </a:extLst>
            </p:cNvPr>
            <p:cNvSpPr/>
            <p:nvPr/>
          </p:nvSpPr>
          <p:spPr>
            <a:xfrm>
              <a:off x="7798443" y="2269619"/>
              <a:ext cx="1530068" cy="883244"/>
            </a:xfrm>
            <a:custGeom>
              <a:avLst/>
              <a:gdLst/>
              <a:ahLst/>
              <a:cxnLst/>
              <a:rect l="l" t="t" r="r" b="b"/>
              <a:pathLst>
                <a:path w="1660888" h="877903" extrusionOk="0">
                  <a:moveTo>
                    <a:pt x="362" y="2397"/>
                  </a:moveTo>
                  <a:cubicBezTo>
                    <a:pt x="-6244" y="140104"/>
                    <a:pt x="77056" y="421274"/>
                    <a:pt x="293716" y="494928"/>
                  </a:cubicBezTo>
                  <a:cubicBezTo>
                    <a:pt x="388548" y="539244"/>
                    <a:pt x="535767" y="543076"/>
                    <a:pt x="675843" y="542147"/>
                  </a:cubicBezTo>
                  <a:cubicBezTo>
                    <a:pt x="902946" y="541024"/>
                    <a:pt x="1191963" y="513707"/>
                    <a:pt x="1352391" y="562590"/>
                  </a:cubicBezTo>
                  <a:cubicBezTo>
                    <a:pt x="1451438" y="587555"/>
                    <a:pt x="1530758" y="735962"/>
                    <a:pt x="1550929" y="825321"/>
                  </a:cubicBezTo>
                  <a:lnTo>
                    <a:pt x="1660888" y="877903"/>
                  </a:lnTo>
                  <a:cubicBezTo>
                    <a:pt x="1643821" y="729978"/>
                    <a:pt x="1568873" y="551050"/>
                    <a:pt x="1378942" y="460228"/>
                  </a:cubicBezTo>
                  <a:cubicBezTo>
                    <a:pt x="1202096" y="410489"/>
                    <a:pt x="922849" y="442788"/>
                    <a:pt x="673881" y="443592"/>
                  </a:cubicBezTo>
                  <a:cubicBezTo>
                    <a:pt x="495183" y="436079"/>
                    <a:pt x="474334" y="442645"/>
                    <a:pt x="332945" y="405623"/>
                  </a:cubicBezTo>
                  <a:cubicBezTo>
                    <a:pt x="129643" y="347169"/>
                    <a:pt x="86159" y="66411"/>
                    <a:pt x="94625" y="0"/>
                  </a:cubicBezTo>
                  <a:lnTo>
                    <a:pt x="362" y="2397"/>
                  </a:ln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46" name="Google Shape;23982;p136">
              <a:extLst>
                <a:ext uri="{FF2B5EF4-FFF2-40B4-BE49-F238E27FC236}">
                  <a16:creationId xmlns:a16="http://schemas.microsoft.com/office/drawing/2014/main" id="{E6089F9E-668A-E773-1BE8-F3504641A674}"/>
                </a:ext>
              </a:extLst>
            </p:cNvPr>
            <p:cNvSpPr/>
            <p:nvPr/>
          </p:nvSpPr>
          <p:spPr>
            <a:xfrm>
              <a:off x="6968680" y="3541777"/>
              <a:ext cx="1273101" cy="588091"/>
            </a:xfrm>
            <a:custGeom>
              <a:avLst/>
              <a:gdLst/>
              <a:ahLst/>
              <a:cxnLst/>
              <a:rect l="l" t="t" r="r" b="b"/>
              <a:pathLst>
                <a:path w="1381950" h="584536" extrusionOk="0">
                  <a:moveTo>
                    <a:pt x="6303" y="2397"/>
                  </a:moveTo>
                  <a:cubicBezTo>
                    <a:pt x="-33623" y="142133"/>
                    <a:pt x="120800" y="466392"/>
                    <a:pt x="337460" y="540046"/>
                  </a:cubicBezTo>
                  <a:cubicBezTo>
                    <a:pt x="432292" y="584362"/>
                    <a:pt x="678286" y="582188"/>
                    <a:pt x="818362" y="581259"/>
                  </a:cubicBezTo>
                  <a:lnTo>
                    <a:pt x="1363617" y="584536"/>
                  </a:lnTo>
                  <a:cubicBezTo>
                    <a:pt x="1377016" y="517020"/>
                    <a:pt x="1394553" y="478277"/>
                    <a:pt x="1368554" y="454786"/>
                  </a:cubicBezTo>
                  <a:cubicBezTo>
                    <a:pt x="1181660" y="460313"/>
                    <a:pt x="1008073" y="448074"/>
                    <a:pt x="759105" y="448878"/>
                  </a:cubicBezTo>
                  <a:cubicBezTo>
                    <a:pt x="580407" y="441365"/>
                    <a:pt x="501417" y="442645"/>
                    <a:pt x="360028" y="405623"/>
                  </a:cubicBezTo>
                  <a:cubicBezTo>
                    <a:pt x="156726" y="347169"/>
                    <a:pt x="113242" y="66411"/>
                    <a:pt x="121708" y="0"/>
                  </a:cubicBezTo>
                  <a:lnTo>
                    <a:pt x="6303" y="2397"/>
                  </a:ln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47" name="Google Shape;23983;p136">
              <a:extLst>
                <a:ext uri="{FF2B5EF4-FFF2-40B4-BE49-F238E27FC236}">
                  <a16:creationId xmlns:a16="http://schemas.microsoft.com/office/drawing/2014/main" id="{BD3B605C-D63F-8616-9F1C-1F464EE8428F}"/>
                </a:ext>
              </a:extLst>
            </p:cNvPr>
            <p:cNvSpPr/>
            <p:nvPr/>
          </p:nvSpPr>
          <p:spPr>
            <a:xfrm flipH="1">
              <a:off x="9483864" y="3558467"/>
              <a:ext cx="1826446" cy="762309"/>
            </a:xfrm>
            <a:custGeom>
              <a:avLst/>
              <a:gdLst/>
              <a:ahLst/>
              <a:cxnLst/>
              <a:rect l="l" t="t" r="r" b="b"/>
              <a:pathLst>
                <a:path w="1982604" h="757699" extrusionOk="0">
                  <a:moveTo>
                    <a:pt x="302" y="0"/>
                  </a:moveTo>
                  <a:cubicBezTo>
                    <a:pt x="-3602" y="137707"/>
                    <a:pt x="26989" y="345263"/>
                    <a:pt x="288528" y="396478"/>
                  </a:cubicBezTo>
                  <a:cubicBezTo>
                    <a:pt x="400029" y="419363"/>
                    <a:pt x="844729" y="406846"/>
                    <a:pt x="984805" y="405917"/>
                  </a:cubicBezTo>
                  <a:cubicBezTo>
                    <a:pt x="1211908" y="404794"/>
                    <a:pt x="1494628" y="388740"/>
                    <a:pt x="1655056" y="437623"/>
                  </a:cubicBezTo>
                  <a:cubicBezTo>
                    <a:pt x="1766010" y="455444"/>
                    <a:pt x="1883429" y="644334"/>
                    <a:pt x="1877407" y="752742"/>
                  </a:cubicBezTo>
                  <a:lnTo>
                    <a:pt x="1982604" y="757699"/>
                  </a:lnTo>
                  <a:cubicBezTo>
                    <a:pt x="1972680" y="609774"/>
                    <a:pt x="1883445" y="430846"/>
                    <a:pt x="1693514" y="340024"/>
                  </a:cubicBezTo>
                  <a:cubicBezTo>
                    <a:pt x="1516668" y="290285"/>
                    <a:pt x="1227896" y="303533"/>
                    <a:pt x="978928" y="304337"/>
                  </a:cubicBezTo>
                  <a:lnTo>
                    <a:pt x="436885" y="299019"/>
                  </a:lnTo>
                  <a:cubicBezTo>
                    <a:pt x="71541" y="302113"/>
                    <a:pt x="91343" y="63168"/>
                    <a:pt x="129232" y="2526"/>
                  </a:cubicBezTo>
                  <a:lnTo>
                    <a:pt x="302" y="0"/>
                  </a:ln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48" name="Google Shape;23984;p136">
              <a:extLst>
                <a:ext uri="{FF2B5EF4-FFF2-40B4-BE49-F238E27FC236}">
                  <a16:creationId xmlns:a16="http://schemas.microsoft.com/office/drawing/2014/main" id="{05C09F4A-4564-6E2F-BA67-92352C5665D9}"/>
                </a:ext>
              </a:extLst>
            </p:cNvPr>
            <p:cNvSpPr/>
            <p:nvPr/>
          </p:nvSpPr>
          <p:spPr>
            <a:xfrm flipH="1">
              <a:off x="9234625" y="2021801"/>
              <a:ext cx="1276782" cy="1131062"/>
            </a:xfrm>
            <a:custGeom>
              <a:avLst/>
              <a:gdLst/>
              <a:ahLst/>
              <a:cxnLst/>
              <a:rect l="l" t="t" r="r" b="b"/>
              <a:pathLst>
                <a:path w="1385945" h="1124222" extrusionOk="0">
                  <a:moveTo>
                    <a:pt x="10712" y="0"/>
                  </a:moveTo>
                  <a:cubicBezTo>
                    <a:pt x="-17839" y="152337"/>
                    <a:pt x="-377" y="517632"/>
                    <a:pt x="201653" y="646150"/>
                  </a:cubicBezTo>
                  <a:cubicBezTo>
                    <a:pt x="322088" y="741673"/>
                    <a:pt x="498568" y="774764"/>
                    <a:pt x="660590" y="762863"/>
                  </a:cubicBezTo>
                  <a:cubicBezTo>
                    <a:pt x="887693" y="761740"/>
                    <a:pt x="971885" y="745396"/>
                    <a:pt x="1132313" y="834513"/>
                  </a:cubicBezTo>
                  <a:cubicBezTo>
                    <a:pt x="1194784" y="855821"/>
                    <a:pt x="1277760" y="1011542"/>
                    <a:pt x="1272328" y="1122847"/>
                  </a:cubicBezTo>
                  <a:lnTo>
                    <a:pt x="1385945" y="1124222"/>
                  </a:lnTo>
                  <a:cubicBezTo>
                    <a:pt x="1368878" y="976297"/>
                    <a:pt x="1337822" y="782739"/>
                    <a:pt x="1147891" y="691917"/>
                  </a:cubicBezTo>
                  <a:cubicBezTo>
                    <a:pt x="971045" y="642178"/>
                    <a:pt x="929541" y="652532"/>
                    <a:pt x="680573" y="653336"/>
                  </a:cubicBezTo>
                  <a:cubicBezTo>
                    <a:pt x="501875" y="667768"/>
                    <a:pt x="320091" y="612155"/>
                    <a:pt x="233567" y="531241"/>
                  </a:cubicBezTo>
                  <a:cubicBezTo>
                    <a:pt x="81471" y="436211"/>
                    <a:pt x="118456" y="67671"/>
                    <a:pt x="126922" y="1260"/>
                  </a:cubicBezTo>
                  <a:lnTo>
                    <a:pt x="10712" y="0"/>
                  </a:ln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49" name="Google Shape;23985;p136">
              <a:extLst>
                <a:ext uri="{FF2B5EF4-FFF2-40B4-BE49-F238E27FC236}">
                  <a16:creationId xmlns:a16="http://schemas.microsoft.com/office/drawing/2014/main" id="{04F73158-7227-9CB6-12A3-81933F12797C}"/>
                </a:ext>
              </a:extLst>
            </p:cNvPr>
            <p:cNvSpPr/>
            <p:nvPr/>
          </p:nvSpPr>
          <p:spPr>
            <a:xfrm>
              <a:off x="9485875" y="4276597"/>
              <a:ext cx="96452" cy="2560320"/>
            </a:xfrm>
            <a:custGeom>
              <a:avLst/>
              <a:gdLst/>
              <a:ahLst/>
              <a:cxnLst/>
              <a:rect l="l" t="t" r="r" b="b"/>
              <a:pathLst>
                <a:path w="104698" h="1516811" extrusionOk="0">
                  <a:moveTo>
                    <a:pt x="0" y="20192"/>
                  </a:moveTo>
                  <a:lnTo>
                    <a:pt x="104698" y="0"/>
                  </a:lnTo>
                  <a:lnTo>
                    <a:pt x="104698" y="1516811"/>
                  </a:lnTo>
                  <a:lnTo>
                    <a:pt x="0" y="1516811"/>
                  </a:lnTo>
                  <a:lnTo>
                    <a:pt x="0" y="20192"/>
                  </a:ln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50" name="Google Shape;23986;p136">
              <a:extLst>
                <a:ext uri="{FF2B5EF4-FFF2-40B4-BE49-F238E27FC236}">
                  <a16:creationId xmlns:a16="http://schemas.microsoft.com/office/drawing/2014/main" id="{463F54B1-B7C1-0DBE-6B08-D8DC4F2DFEDD}"/>
                </a:ext>
              </a:extLst>
            </p:cNvPr>
            <p:cNvSpPr/>
            <p:nvPr/>
          </p:nvSpPr>
          <p:spPr>
            <a:xfrm>
              <a:off x="10973901" y="3065326"/>
              <a:ext cx="612235" cy="659511"/>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51" name="Google Shape;23987;p136">
              <a:extLst>
                <a:ext uri="{FF2B5EF4-FFF2-40B4-BE49-F238E27FC236}">
                  <a16:creationId xmlns:a16="http://schemas.microsoft.com/office/drawing/2014/main" id="{B1B14FA2-2689-C08D-FB05-6D86A4054CB7}"/>
                </a:ext>
              </a:extLst>
            </p:cNvPr>
            <p:cNvSpPr/>
            <p:nvPr/>
          </p:nvSpPr>
          <p:spPr>
            <a:xfrm rot="883459">
              <a:off x="9554906" y="4320292"/>
              <a:ext cx="831192" cy="910764"/>
            </a:xfrm>
            <a:prstGeom prst="blockArc">
              <a:avLst>
                <a:gd name="adj1" fmla="val 10800000"/>
                <a:gd name="adj2" fmla="val 2551955"/>
                <a:gd name="adj3" fmla="val 12472"/>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52" name="Google Shape;23988;p136">
              <a:extLst>
                <a:ext uri="{FF2B5EF4-FFF2-40B4-BE49-F238E27FC236}">
                  <a16:creationId xmlns:a16="http://schemas.microsoft.com/office/drawing/2014/main" id="{0FCDA0CF-D205-153C-C3D4-828921BEC497}"/>
                </a:ext>
              </a:extLst>
            </p:cNvPr>
            <p:cNvSpPr/>
            <p:nvPr/>
          </p:nvSpPr>
          <p:spPr>
            <a:xfrm>
              <a:off x="9528824" y="4636639"/>
              <a:ext cx="142838" cy="347986"/>
            </a:xfrm>
            <a:custGeom>
              <a:avLst/>
              <a:gdLst/>
              <a:ahLst/>
              <a:cxnLst/>
              <a:rect l="l" t="t" r="r" b="b"/>
              <a:pathLst>
                <a:path w="155050" h="345882" extrusionOk="0">
                  <a:moveTo>
                    <a:pt x="155050" y="31805"/>
                  </a:moveTo>
                  <a:lnTo>
                    <a:pt x="15903" y="345882"/>
                  </a:lnTo>
                  <a:lnTo>
                    <a:pt x="0" y="0"/>
                  </a:lnTo>
                  <a:lnTo>
                    <a:pt x="155050" y="31805"/>
                  </a:ln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53" name="Google Shape;23989;p136">
              <a:extLst>
                <a:ext uri="{FF2B5EF4-FFF2-40B4-BE49-F238E27FC236}">
                  <a16:creationId xmlns:a16="http://schemas.microsoft.com/office/drawing/2014/main" id="{ECF4C0BB-E80B-0F9D-8CE1-DCA86FAF5CF1}"/>
                </a:ext>
              </a:extLst>
            </p:cNvPr>
            <p:cNvSpPr/>
            <p:nvPr/>
          </p:nvSpPr>
          <p:spPr>
            <a:xfrm rot="11374610">
              <a:off x="10418059" y="3992920"/>
              <a:ext cx="673902" cy="735970"/>
            </a:xfrm>
            <a:prstGeom prst="blockArc">
              <a:avLst>
                <a:gd name="adj1" fmla="val 10800000"/>
                <a:gd name="adj2" fmla="val 2551955"/>
                <a:gd name="adj3" fmla="val 12472"/>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54" name="Google Shape;23990;p136">
              <a:extLst>
                <a:ext uri="{FF2B5EF4-FFF2-40B4-BE49-F238E27FC236}">
                  <a16:creationId xmlns:a16="http://schemas.microsoft.com/office/drawing/2014/main" id="{A88FABEA-B951-493D-82E4-375D22037C85}"/>
                </a:ext>
              </a:extLst>
            </p:cNvPr>
            <p:cNvSpPr/>
            <p:nvPr/>
          </p:nvSpPr>
          <p:spPr>
            <a:xfrm>
              <a:off x="9998174" y="3500640"/>
              <a:ext cx="708780" cy="716235"/>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55" name="Google Shape;23991;p136">
              <a:extLst>
                <a:ext uri="{FF2B5EF4-FFF2-40B4-BE49-F238E27FC236}">
                  <a16:creationId xmlns:a16="http://schemas.microsoft.com/office/drawing/2014/main" id="{218EE431-32AE-ABCB-D5F4-E60AAF1553CF}"/>
                </a:ext>
              </a:extLst>
            </p:cNvPr>
            <p:cNvSpPr/>
            <p:nvPr/>
          </p:nvSpPr>
          <p:spPr>
            <a:xfrm>
              <a:off x="10918062" y="4365524"/>
              <a:ext cx="768585" cy="82612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56" name="Google Shape;23992;p136">
              <a:extLst>
                <a:ext uri="{FF2B5EF4-FFF2-40B4-BE49-F238E27FC236}">
                  <a16:creationId xmlns:a16="http://schemas.microsoft.com/office/drawing/2014/main" id="{6A0EB933-2D39-139B-C219-2925646566DA}"/>
                </a:ext>
              </a:extLst>
            </p:cNvPr>
            <p:cNvSpPr/>
            <p:nvPr/>
          </p:nvSpPr>
          <p:spPr>
            <a:xfrm>
              <a:off x="8168289" y="4069604"/>
              <a:ext cx="96452" cy="502342"/>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57" name="Google Shape;23993;p136">
              <a:extLst>
                <a:ext uri="{FF2B5EF4-FFF2-40B4-BE49-F238E27FC236}">
                  <a16:creationId xmlns:a16="http://schemas.microsoft.com/office/drawing/2014/main" id="{7BE573E6-9B54-537F-5632-CD0F0B091773}"/>
                </a:ext>
              </a:extLst>
            </p:cNvPr>
            <p:cNvSpPr/>
            <p:nvPr/>
          </p:nvSpPr>
          <p:spPr>
            <a:xfrm>
              <a:off x="7703591" y="4297604"/>
              <a:ext cx="829778" cy="816926"/>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58" name="Google Shape;23994;p136">
              <a:extLst>
                <a:ext uri="{FF2B5EF4-FFF2-40B4-BE49-F238E27FC236}">
                  <a16:creationId xmlns:a16="http://schemas.microsoft.com/office/drawing/2014/main" id="{B5270C57-64E4-2B3F-7DCD-EBECBE84DE0D}"/>
                </a:ext>
              </a:extLst>
            </p:cNvPr>
            <p:cNvSpPr/>
            <p:nvPr/>
          </p:nvSpPr>
          <p:spPr>
            <a:xfrm>
              <a:off x="8153047" y="4000098"/>
              <a:ext cx="931483" cy="1365375"/>
            </a:xfrm>
            <a:custGeom>
              <a:avLst/>
              <a:gdLst/>
              <a:ahLst/>
              <a:cxnLst/>
              <a:rect l="l" t="t" r="r" b="b"/>
              <a:pathLst>
                <a:path w="1011124" h="1357118" extrusionOk="0">
                  <a:moveTo>
                    <a:pt x="0" y="0"/>
                  </a:moveTo>
                  <a:lnTo>
                    <a:pt x="12413" y="136539"/>
                  </a:lnTo>
                  <a:cubicBezTo>
                    <a:pt x="252391" y="135159"/>
                    <a:pt x="521333" y="121369"/>
                    <a:pt x="732348" y="206878"/>
                  </a:cubicBezTo>
                  <a:cubicBezTo>
                    <a:pt x="931404" y="263433"/>
                    <a:pt x="897849" y="962670"/>
                    <a:pt x="873024" y="1357118"/>
                  </a:cubicBezTo>
                  <a:lnTo>
                    <a:pt x="1005427" y="1352981"/>
                  </a:lnTo>
                  <a:cubicBezTo>
                    <a:pt x="988877" y="941984"/>
                    <a:pt x="1092316" y="302966"/>
                    <a:pt x="815099" y="128264"/>
                  </a:cubicBezTo>
                  <a:cubicBezTo>
                    <a:pt x="613737" y="-22067"/>
                    <a:pt x="271700" y="13793"/>
                    <a:pt x="0"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59" name="Google Shape;23995;p136">
              <a:extLst>
                <a:ext uri="{FF2B5EF4-FFF2-40B4-BE49-F238E27FC236}">
                  <a16:creationId xmlns:a16="http://schemas.microsoft.com/office/drawing/2014/main" id="{15C15A87-5D46-AB9B-B2E2-EFC35F838F7F}"/>
                </a:ext>
              </a:extLst>
            </p:cNvPr>
            <p:cNvSpPr/>
            <p:nvPr/>
          </p:nvSpPr>
          <p:spPr>
            <a:xfrm>
              <a:off x="10123304" y="4911894"/>
              <a:ext cx="534265" cy="588776"/>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60" name="Google Shape;23996;p136">
              <a:extLst>
                <a:ext uri="{FF2B5EF4-FFF2-40B4-BE49-F238E27FC236}">
                  <a16:creationId xmlns:a16="http://schemas.microsoft.com/office/drawing/2014/main" id="{F47D89DF-91F2-8554-75C2-E399D14530B0}"/>
                </a:ext>
              </a:extLst>
            </p:cNvPr>
            <p:cNvSpPr/>
            <p:nvPr/>
          </p:nvSpPr>
          <p:spPr>
            <a:xfrm>
              <a:off x="6764556" y="2802227"/>
              <a:ext cx="741484" cy="79249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61" name="Google Shape;23997;p136">
              <a:extLst>
                <a:ext uri="{FF2B5EF4-FFF2-40B4-BE49-F238E27FC236}">
                  <a16:creationId xmlns:a16="http://schemas.microsoft.com/office/drawing/2014/main" id="{09208018-A6DE-A644-82FE-7AFEA65612E4}"/>
                </a:ext>
              </a:extLst>
            </p:cNvPr>
            <p:cNvSpPr/>
            <p:nvPr/>
          </p:nvSpPr>
          <p:spPr>
            <a:xfrm>
              <a:off x="6807330" y="5046198"/>
              <a:ext cx="776230" cy="823906"/>
            </a:xfrm>
            <a:prstGeom prst="roundRect">
              <a:avLst>
                <a:gd name="adj" fmla="val 16667"/>
              </a:avLst>
            </a:prstGeom>
            <a:noFill/>
            <a:ln w="19050" cap="flat" cmpd="sng">
              <a:solidFill>
                <a:schemeClr val="tx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62" name="Google Shape;23998;p136">
              <a:extLst>
                <a:ext uri="{FF2B5EF4-FFF2-40B4-BE49-F238E27FC236}">
                  <a16:creationId xmlns:a16="http://schemas.microsoft.com/office/drawing/2014/main" id="{D3DB100A-F29C-42C5-DE1D-608FB3ECED86}"/>
                </a:ext>
              </a:extLst>
            </p:cNvPr>
            <p:cNvSpPr/>
            <p:nvPr/>
          </p:nvSpPr>
          <p:spPr>
            <a:xfrm>
              <a:off x="7648861" y="4252919"/>
              <a:ext cx="939239" cy="906296"/>
            </a:xfrm>
            <a:prstGeom prst="roundRect">
              <a:avLst>
                <a:gd name="adj" fmla="val 16667"/>
              </a:avLst>
            </a:prstGeom>
            <a:noFill/>
            <a:ln w="19050" cap="flat" cmpd="sng">
              <a:solidFill>
                <a:schemeClr val="accen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63" name="Google Shape;23999;p136">
              <a:extLst>
                <a:ext uri="{FF2B5EF4-FFF2-40B4-BE49-F238E27FC236}">
                  <a16:creationId xmlns:a16="http://schemas.microsoft.com/office/drawing/2014/main" id="{5764D812-2088-7CB4-9A98-F2C618CCA4E2}"/>
                </a:ext>
              </a:extLst>
            </p:cNvPr>
            <p:cNvSpPr/>
            <p:nvPr/>
          </p:nvSpPr>
          <p:spPr>
            <a:xfrm>
              <a:off x="6708371" y="2745328"/>
              <a:ext cx="853854" cy="906296"/>
            </a:xfrm>
            <a:prstGeom prst="roundRect">
              <a:avLst>
                <a:gd name="adj" fmla="val 16667"/>
              </a:avLst>
            </a:prstGeom>
            <a:noFill/>
            <a:ln w="19050" cap="flat" cmpd="sng">
              <a:solidFill>
                <a:schemeClr val="accen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64" name="Google Shape;24000;p136">
              <a:extLst>
                <a:ext uri="{FF2B5EF4-FFF2-40B4-BE49-F238E27FC236}">
                  <a16:creationId xmlns:a16="http://schemas.microsoft.com/office/drawing/2014/main" id="{38DD21FA-4D0C-3341-3929-ADA42A02C15D}"/>
                </a:ext>
              </a:extLst>
            </p:cNvPr>
            <p:cNvSpPr/>
            <p:nvPr/>
          </p:nvSpPr>
          <p:spPr>
            <a:xfrm>
              <a:off x="7396029" y="1448249"/>
              <a:ext cx="776230" cy="823906"/>
            </a:xfrm>
            <a:prstGeom prst="roundRect">
              <a:avLst>
                <a:gd name="adj" fmla="val 16667"/>
              </a:avLst>
            </a:prstGeom>
            <a:noFill/>
            <a:ln w="19050" cap="flat" cmpd="sng">
              <a:solidFill>
                <a:schemeClr val="tx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65" name="Google Shape;24001;p136">
              <a:extLst>
                <a:ext uri="{FF2B5EF4-FFF2-40B4-BE49-F238E27FC236}">
                  <a16:creationId xmlns:a16="http://schemas.microsoft.com/office/drawing/2014/main" id="{7F9DE42F-04B4-6450-F5BB-6E3568EB79D8}"/>
                </a:ext>
              </a:extLst>
            </p:cNvPr>
            <p:cNvSpPr/>
            <p:nvPr/>
          </p:nvSpPr>
          <p:spPr>
            <a:xfrm>
              <a:off x="10850858" y="4304752"/>
              <a:ext cx="902992" cy="947667"/>
            </a:xfrm>
            <a:prstGeom prst="roundRect">
              <a:avLst>
                <a:gd name="adj" fmla="val 16667"/>
              </a:avLst>
            </a:prstGeom>
            <a:noFill/>
            <a:ln w="19050" cap="flat" cmpd="sng">
              <a:solidFill>
                <a:schemeClr val="accen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66" name="Google Shape;24002;p136">
              <a:extLst>
                <a:ext uri="{FF2B5EF4-FFF2-40B4-BE49-F238E27FC236}">
                  <a16:creationId xmlns:a16="http://schemas.microsoft.com/office/drawing/2014/main" id="{05B6AAA1-E0D3-DC64-AD8F-B74A02053A6B}"/>
                </a:ext>
              </a:extLst>
            </p:cNvPr>
            <p:cNvSpPr/>
            <p:nvPr/>
          </p:nvSpPr>
          <p:spPr>
            <a:xfrm>
              <a:off x="9967713" y="3448644"/>
              <a:ext cx="776230" cy="823906"/>
            </a:xfrm>
            <a:prstGeom prst="roundRect">
              <a:avLst>
                <a:gd name="adj" fmla="val 16667"/>
              </a:avLst>
            </a:prstGeom>
            <a:noFill/>
            <a:ln w="19050" cap="flat" cmpd="sng">
              <a:solidFill>
                <a:schemeClr val="accen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67" name="Google Shape;24003;p136">
              <a:extLst>
                <a:ext uri="{FF2B5EF4-FFF2-40B4-BE49-F238E27FC236}">
                  <a16:creationId xmlns:a16="http://schemas.microsoft.com/office/drawing/2014/main" id="{7CF5AB07-3A2E-F044-1247-FFF4414D59D4}"/>
                </a:ext>
              </a:extLst>
            </p:cNvPr>
            <p:cNvSpPr/>
            <p:nvPr/>
          </p:nvSpPr>
          <p:spPr>
            <a:xfrm>
              <a:off x="10061376" y="4865826"/>
              <a:ext cx="641512" cy="680913"/>
            </a:xfrm>
            <a:prstGeom prst="roundRect">
              <a:avLst>
                <a:gd name="adj" fmla="val 16667"/>
              </a:avLst>
            </a:prstGeom>
            <a:noFill/>
            <a:ln w="19050" cap="flat" cmpd="sng">
              <a:solidFill>
                <a:schemeClr val="tx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68" name="Google Shape;24004;p136">
              <a:extLst>
                <a:ext uri="{FF2B5EF4-FFF2-40B4-BE49-F238E27FC236}">
                  <a16:creationId xmlns:a16="http://schemas.microsoft.com/office/drawing/2014/main" id="{87CB07C3-BDB3-117D-BE76-6971234CC46B}"/>
                </a:ext>
              </a:extLst>
            </p:cNvPr>
            <p:cNvSpPr/>
            <p:nvPr/>
          </p:nvSpPr>
          <p:spPr>
            <a:xfrm>
              <a:off x="8892283" y="3062488"/>
              <a:ext cx="848227" cy="900326"/>
            </a:xfrm>
            <a:prstGeom prst="roundRect">
              <a:avLst>
                <a:gd name="adj" fmla="val 16667"/>
              </a:avLst>
            </a:prstGeom>
            <a:noFill/>
            <a:ln w="19050" cap="flat" cmpd="sng">
              <a:solidFill>
                <a:schemeClr val="tx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69" name="Google Shape;24005;p136">
              <a:extLst>
                <a:ext uri="{FF2B5EF4-FFF2-40B4-BE49-F238E27FC236}">
                  <a16:creationId xmlns:a16="http://schemas.microsoft.com/office/drawing/2014/main" id="{F2B1762D-F50C-F573-667F-563BFB893466}"/>
                </a:ext>
              </a:extLst>
            </p:cNvPr>
            <p:cNvSpPr/>
            <p:nvPr/>
          </p:nvSpPr>
          <p:spPr>
            <a:xfrm>
              <a:off x="10929511" y="3004424"/>
              <a:ext cx="701015" cy="744071"/>
            </a:xfrm>
            <a:prstGeom prst="roundRect">
              <a:avLst>
                <a:gd name="adj" fmla="val 16667"/>
              </a:avLst>
            </a:prstGeom>
            <a:noFill/>
            <a:ln w="19050" cap="flat" cmpd="sng">
              <a:solidFill>
                <a:srgbClr val="968C6D"/>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70" name="Google Shape;24006;p136">
              <a:extLst>
                <a:ext uri="{FF2B5EF4-FFF2-40B4-BE49-F238E27FC236}">
                  <a16:creationId xmlns:a16="http://schemas.microsoft.com/office/drawing/2014/main" id="{1827F2B9-38DD-0F3A-7B9E-3D8EE0D0F67B}"/>
                </a:ext>
              </a:extLst>
            </p:cNvPr>
            <p:cNvSpPr/>
            <p:nvPr/>
          </p:nvSpPr>
          <p:spPr>
            <a:xfrm>
              <a:off x="8799996" y="1396582"/>
              <a:ext cx="907934" cy="963700"/>
            </a:xfrm>
            <a:prstGeom prst="roundRect">
              <a:avLst>
                <a:gd name="adj" fmla="val 16667"/>
              </a:avLst>
            </a:prstGeom>
            <a:noFill/>
            <a:ln w="19050" cap="flat" cmpd="sng">
              <a:solidFill>
                <a:schemeClr val="accen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71" name="Google Shape;24007;p136">
              <a:extLst>
                <a:ext uri="{FF2B5EF4-FFF2-40B4-BE49-F238E27FC236}">
                  <a16:creationId xmlns:a16="http://schemas.microsoft.com/office/drawing/2014/main" id="{5897C209-47F5-4B36-00DC-EFAB93583EBB}"/>
                </a:ext>
              </a:extLst>
            </p:cNvPr>
            <p:cNvSpPr/>
            <p:nvPr/>
          </p:nvSpPr>
          <p:spPr>
            <a:xfrm>
              <a:off x="10918134" y="1977334"/>
              <a:ext cx="825395" cy="876089"/>
            </a:xfrm>
            <a:prstGeom prst="roundRect">
              <a:avLst>
                <a:gd name="adj" fmla="val 16667"/>
              </a:avLst>
            </a:prstGeom>
            <a:noFill/>
            <a:ln w="19050" cap="flat" cmpd="sng">
              <a:solidFill>
                <a:schemeClr val="accen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72" name="Google Shape;24008;p136">
              <a:extLst>
                <a:ext uri="{FF2B5EF4-FFF2-40B4-BE49-F238E27FC236}">
                  <a16:creationId xmlns:a16="http://schemas.microsoft.com/office/drawing/2014/main" id="{BB3E54E0-BA26-C625-5505-3811656BBC49}"/>
                </a:ext>
              </a:extLst>
            </p:cNvPr>
            <p:cNvSpPr/>
            <p:nvPr/>
          </p:nvSpPr>
          <p:spPr>
            <a:xfrm>
              <a:off x="10071755" y="1238350"/>
              <a:ext cx="750360" cy="796445"/>
            </a:xfrm>
            <a:prstGeom prst="roundRect">
              <a:avLst>
                <a:gd name="adj" fmla="val 16667"/>
              </a:avLst>
            </a:prstGeom>
            <a:noFill/>
            <a:ln w="19050" cap="flat" cmpd="sng">
              <a:solidFill>
                <a:schemeClr val="tx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73" name="Google Shape;24009;p136">
              <a:extLst>
                <a:ext uri="{FF2B5EF4-FFF2-40B4-BE49-F238E27FC236}">
                  <a16:creationId xmlns:a16="http://schemas.microsoft.com/office/drawing/2014/main" id="{E4BE56A7-B565-3440-1DB5-40ADDE27BDCF}"/>
                </a:ext>
              </a:extLst>
            </p:cNvPr>
            <p:cNvSpPr/>
            <p:nvPr/>
          </p:nvSpPr>
          <p:spPr>
            <a:xfrm>
              <a:off x="7607488" y="1618367"/>
              <a:ext cx="353309" cy="483672"/>
            </a:xfrm>
            <a:custGeom>
              <a:avLst/>
              <a:gdLst/>
              <a:ahLst/>
              <a:cxnLst/>
              <a:rect l="l" t="t" r="r" b="b"/>
              <a:pathLst>
                <a:path w="284" h="356" extrusionOk="0">
                  <a:moveTo>
                    <a:pt x="264" y="142"/>
                  </a:moveTo>
                  <a:lnTo>
                    <a:pt x="232" y="142"/>
                  </a:lnTo>
                  <a:lnTo>
                    <a:pt x="232" y="90"/>
                  </a:lnTo>
                  <a:lnTo>
                    <a:pt x="232" y="90"/>
                  </a:lnTo>
                  <a:lnTo>
                    <a:pt x="230" y="70"/>
                  </a:lnTo>
                  <a:lnTo>
                    <a:pt x="224" y="54"/>
                  </a:lnTo>
                  <a:lnTo>
                    <a:pt x="216" y="38"/>
                  </a:lnTo>
                  <a:lnTo>
                    <a:pt x="206" y="26"/>
                  </a:lnTo>
                  <a:lnTo>
                    <a:pt x="192" y="14"/>
                  </a:lnTo>
                  <a:lnTo>
                    <a:pt x="176" y="6"/>
                  </a:lnTo>
                  <a:lnTo>
                    <a:pt x="160" y="0"/>
                  </a:lnTo>
                  <a:lnTo>
                    <a:pt x="142" y="0"/>
                  </a:lnTo>
                  <a:lnTo>
                    <a:pt x="142" y="0"/>
                  </a:lnTo>
                  <a:lnTo>
                    <a:pt x="124" y="0"/>
                  </a:lnTo>
                  <a:lnTo>
                    <a:pt x="108" y="6"/>
                  </a:lnTo>
                  <a:lnTo>
                    <a:pt x="92" y="14"/>
                  </a:lnTo>
                  <a:lnTo>
                    <a:pt x="78" y="26"/>
                  </a:lnTo>
                  <a:lnTo>
                    <a:pt x="68" y="38"/>
                  </a:lnTo>
                  <a:lnTo>
                    <a:pt x="60" y="54"/>
                  </a:lnTo>
                  <a:lnTo>
                    <a:pt x="54" y="70"/>
                  </a:lnTo>
                  <a:lnTo>
                    <a:pt x="52" y="90"/>
                  </a:lnTo>
                  <a:lnTo>
                    <a:pt x="52" y="142"/>
                  </a:lnTo>
                  <a:lnTo>
                    <a:pt x="20" y="142"/>
                  </a:lnTo>
                  <a:lnTo>
                    <a:pt x="20" y="142"/>
                  </a:lnTo>
                  <a:lnTo>
                    <a:pt x="12" y="142"/>
                  </a:lnTo>
                  <a:lnTo>
                    <a:pt x="6" y="146"/>
                  </a:lnTo>
                  <a:lnTo>
                    <a:pt x="0" y="154"/>
                  </a:lnTo>
                  <a:lnTo>
                    <a:pt x="0" y="162"/>
                  </a:lnTo>
                  <a:lnTo>
                    <a:pt x="0" y="302"/>
                  </a:lnTo>
                  <a:lnTo>
                    <a:pt x="0" y="302"/>
                  </a:lnTo>
                  <a:lnTo>
                    <a:pt x="0" y="304"/>
                  </a:lnTo>
                  <a:lnTo>
                    <a:pt x="0" y="304"/>
                  </a:lnTo>
                  <a:lnTo>
                    <a:pt x="0" y="306"/>
                  </a:lnTo>
                  <a:lnTo>
                    <a:pt x="0" y="306"/>
                  </a:lnTo>
                  <a:lnTo>
                    <a:pt x="0" y="306"/>
                  </a:lnTo>
                  <a:lnTo>
                    <a:pt x="0" y="306"/>
                  </a:lnTo>
                  <a:lnTo>
                    <a:pt x="0" y="310"/>
                  </a:lnTo>
                  <a:lnTo>
                    <a:pt x="0" y="310"/>
                  </a:lnTo>
                  <a:lnTo>
                    <a:pt x="2" y="312"/>
                  </a:lnTo>
                  <a:lnTo>
                    <a:pt x="2" y="312"/>
                  </a:lnTo>
                  <a:lnTo>
                    <a:pt x="2" y="314"/>
                  </a:lnTo>
                  <a:lnTo>
                    <a:pt x="2" y="314"/>
                  </a:lnTo>
                  <a:lnTo>
                    <a:pt x="4" y="314"/>
                  </a:lnTo>
                  <a:lnTo>
                    <a:pt x="4" y="314"/>
                  </a:lnTo>
                  <a:lnTo>
                    <a:pt x="4" y="316"/>
                  </a:lnTo>
                  <a:lnTo>
                    <a:pt x="4" y="316"/>
                  </a:lnTo>
                  <a:lnTo>
                    <a:pt x="6" y="318"/>
                  </a:lnTo>
                  <a:lnTo>
                    <a:pt x="6" y="318"/>
                  </a:lnTo>
                  <a:lnTo>
                    <a:pt x="8" y="318"/>
                  </a:lnTo>
                  <a:lnTo>
                    <a:pt x="8" y="318"/>
                  </a:lnTo>
                  <a:lnTo>
                    <a:pt x="8" y="320"/>
                  </a:lnTo>
                  <a:lnTo>
                    <a:pt x="8" y="320"/>
                  </a:lnTo>
                  <a:lnTo>
                    <a:pt x="10" y="320"/>
                  </a:lnTo>
                  <a:lnTo>
                    <a:pt x="10" y="320"/>
                  </a:lnTo>
                  <a:lnTo>
                    <a:pt x="40" y="336"/>
                  </a:lnTo>
                  <a:lnTo>
                    <a:pt x="74" y="346"/>
                  </a:lnTo>
                  <a:lnTo>
                    <a:pt x="108" y="354"/>
                  </a:lnTo>
                  <a:lnTo>
                    <a:pt x="142" y="356"/>
                  </a:lnTo>
                  <a:lnTo>
                    <a:pt x="142" y="356"/>
                  </a:lnTo>
                  <a:lnTo>
                    <a:pt x="176" y="354"/>
                  </a:lnTo>
                  <a:lnTo>
                    <a:pt x="210" y="346"/>
                  </a:lnTo>
                  <a:lnTo>
                    <a:pt x="244" y="336"/>
                  </a:lnTo>
                  <a:lnTo>
                    <a:pt x="274" y="320"/>
                  </a:lnTo>
                  <a:lnTo>
                    <a:pt x="274" y="320"/>
                  </a:lnTo>
                  <a:lnTo>
                    <a:pt x="276" y="320"/>
                  </a:lnTo>
                  <a:lnTo>
                    <a:pt x="276" y="320"/>
                  </a:lnTo>
                  <a:lnTo>
                    <a:pt x="276" y="320"/>
                  </a:lnTo>
                  <a:lnTo>
                    <a:pt x="276" y="320"/>
                  </a:lnTo>
                  <a:lnTo>
                    <a:pt x="278" y="316"/>
                  </a:lnTo>
                  <a:lnTo>
                    <a:pt x="278" y="316"/>
                  </a:lnTo>
                  <a:lnTo>
                    <a:pt x="278" y="316"/>
                  </a:lnTo>
                  <a:lnTo>
                    <a:pt x="278" y="316"/>
                  </a:lnTo>
                  <a:lnTo>
                    <a:pt x="284" y="310"/>
                  </a:lnTo>
                  <a:lnTo>
                    <a:pt x="284" y="302"/>
                  </a:lnTo>
                  <a:lnTo>
                    <a:pt x="284" y="162"/>
                  </a:lnTo>
                  <a:lnTo>
                    <a:pt x="284" y="162"/>
                  </a:lnTo>
                  <a:lnTo>
                    <a:pt x="284" y="154"/>
                  </a:lnTo>
                  <a:lnTo>
                    <a:pt x="278" y="146"/>
                  </a:lnTo>
                  <a:lnTo>
                    <a:pt x="272" y="142"/>
                  </a:lnTo>
                  <a:lnTo>
                    <a:pt x="264" y="142"/>
                  </a:lnTo>
                  <a:lnTo>
                    <a:pt x="264" y="142"/>
                  </a:lnTo>
                  <a:close/>
                  <a:moveTo>
                    <a:pt x="152" y="252"/>
                  </a:moveTo>
                  <a:lnTo>
                    <a:pt x="152" y="294"/>
                  </a:lnTo>
                  <a:lnTo>
                    <a:pt x="132" y="294"/>
                  </a:lnTo>
                  <a:lnTo>
                    <a:pt x="132" y="252"/>
                  </a:lnTo>
                  <a:lnTo>
                    <a:pt x="132" y="252"/>
                  </a:lnTo>
                  <a:lnTo>
                    <a:pt x="126" y="248"/>
                  </a:lnTo>
                  <a:lnTo>
                    <a:pt x="120" y="242"/>
                  </a:lnTo>
                  <a:lnTo>
                    <a:pt x="116" y="234"/>
                  </a:lnTo>
                  <a:lnTo>
                    <a:pt x="114" y="226"/>
                  </a:lnTo>
                  <a:lnTo>
                    <a:pt x="114" y="226"/>
                  </a:lnTo>
                  <a:lnTo>
                    <a:pt x="118" y="216"/>
                  </a:lnTo>
                  <a:lnTo>
                    <a:pt x="122" y="208"/>
                  </a:lnTo>
                  <a:lnTo>
                    <a:pt x="132" y="202"/>
                  </a:lnTo>
                  <a:lnTo>
                    <a:pt x="142" y="200"/>
                  </a:lnTo>
                  <a:lnTo>
                    <a:pt x="142" y="200"/>
                  </a:lnTo>
                  <a:lnTo>
                    <a:pt x="152" y="202"/>
                  </a:lnTo>
                  <a:lnTo>
                    <a:pt x="162" y="208"/>
                  </a:lnTo>
                  <a:lnTo>
                    <a:pt x="166" y="216"/>
                  </a:lnTo>
                  <a:lnTo>
                    <a:pt x="170" y="226"/>
                  </a:lnTo>
                  <a:lnTo>
                    <a:pt x="170" y="226"/>
                  </a:lnTo>
                  <a:lnTo>
                    <a:pt x="168" y="234"/>
                  </a:lnTo>
                  <a:lnTo>
                    <a:pt x="164" y="242"/>
                  </a:lnTo>
                  <a:lnTo>
                    <a:pt x="158" y="248"/>
                  </a:lnTo>
                  <a:lnTo>
                    <a:pt x="152" y="252"/>
                  </a:lnTo>
                  <a:lnTo>
                    <a:pt x="152" y="252"/>
                  </a:lnTo>
                  <a:close/>
                  <a:moveTo>
                    <a:pt x="196" y="142"/>
                  </a:moveTo>
                  <a:lnTo>
                    <a:pt x="88" y="142"/>
                  </a:lnTo>
                  <a:lnTo>
                    <a:pt x="88" y="90"/>
                  </a:lnTo>
                  <a:lnTo>
                    <a:pt x="88" y="90"/>
                  </a:lnTo>
                  <a:lnTo>
                    <a:pt x="90" y="78"/>
                  </a:lnTo>
                  <a:lnTo>
                    <a:pt x="92" y="68"/>
                  </a:lnTo>
                  <a:lnTo>
                    <a:pt x="98" y="58"/>
                  </a:lnTo>
                  <a:lnTo>
                    <a:pt x="104" y="50"/>
                  </a:lnTo>
                  <a:lnTo>
                    <a:pt x="112" y="44"/>
                  </a:lnTo>
                  <a:lnTo>
                    <a:pt x="122" y="40"/>
                  </a:lnTo>
                  <a:lnTo>
                    <a:pt x="132" y="36"/>
                  </a:lnTo>
                  <a:lnTo>
                    <a:pt x="142" y="36"/>
                  </a:lnTo>
                  <a:lnTo>
                    <a:pt x="142" y="36"/>
                  </a:lnTo>
                  <a:lnTo>
                    <a:pt x="152" y="36"/>
                  </a:lnTo>
                  <a:lnTo>
                    <a:pt x="162" y="40"/>
                  </a:lnTo>
                  <a:lnTo>
                    <a:pt x="172" y="44"/>
                  </a:lnTo>
                  <a:lnTo>
                    <a:pt x="180" y="50"/>
                  </a:lnTo>
                  <a:lnTo>
                    <a:pt x="186" y="58"/>
                  </a:lnTo>
                  <a:lnTo>
                    <a:pt x="192" y="68"/>
                  </a:lnTo>
                  <a:lnTo>
                    <a:pt x="194" y="78"/>
                  </a:lnTo>
                  <a:lnTo>
                    <a:pt x="196" y="90"/>
                  </a:lnTo>
                  <a:lnTo>
                    <a:pt x="196" y="142"/>
                  </a:lnTo>
                  <a:close/>
                </a:path>
              </a:pathLst>
            </a:custGeom>
            <a:solidFill>
              <a:schemeClr val="bg1"/>
            </a:solidFill>
            <a:ln>
              <a:noFill/>
            </a:ln>
          </p:spPr>
          <p:txBody>
            <a:bodyPr spcFirstLastPara="1" wrap="square" lIns="88750" tIns="44375" rIns="88750" bIns="44375" anchor="t" anchorCtr="0">
              <a:noAutofit/>
            </a:bodyPr>
            <a:lstStyle/>
            <a:p>
              <a:pPr marL="0" marR="0" lvl="0" indent="0" algn="l" rtl="0">
                <a:spcBef>
                  <a:spcPts val="0"/>
                </a:spcBef>
                <a:spcAft>
                  <a:spcPts val="0"/>
                </a:spcAft>
                <a:buNone/>
              </a:pPr>
              <a:endParaRPr sz="1941">
                <a:solidFill>
                  <a:schemeClr val="dk1"/>
                </a:solidFill>
                <a:latin typeface="Arial"/>
                <a:ea typeface="Arial"/>
                <a:cs typeface="Arial"/>
                <a:sym typeface="Arial"/>
              </a:endParaRPr>
            </a:p>
          </p:txBody>
        </p:sp>
        <p:sp>
          <p:nvSpPr>
            <p:cNvPr id="74" name="Google Shape;24010;p136">
              <a:extLst>
                <a:ext uri="{FF2B5EF4-FFF2-40B4-BE49-F238E27FC236}">
                  <a16:creationId xmlns:a16="http://schemas.microsoft.com/office/drawing/2014/main" id="{474623AB-18C4-FF24-F1A1-221F73A885A6}"/>
                </a:ext>
              </a:extLst>
            </p:cNvPr>
            <p:cNvSpPr/>
            <p:nvPr/>
          </p:nvSpPr>
          <p:spPr>
            <a:xfrm>
              <a:off x="8972538" y="1560310"/>
              <a:ext cx="542370" cy="588836"/>
            </a:xfrm>
            <a:custGeom>
              <a:avLst/>
              <a:gdLst/>
              <a:ahLst/>
              <a:cxnLst/>
              <a:rect l="l" t="t" r="r" b="b"/>
              <a:pathLst>
                <a:path w="340" h="338" extrusionOk="0">
                  <a:moveTo>
                    <a:pt x="24" y="266"/>
                  </a:moveTo>
                  <a:lnTo>
                    <a:pt x="24" y="266"/>
                  </a:lnTo>
                  <a:lnTo>
                    <a:pt x="20" y="268"/>
                  </a:lnTo>
                  <a:lnTo>
                    <a:pt x="18" y="270"/>
                  </a:lnTo>
                  <a:lnTo>
                    <a:pt x="16" y="272"/>
                  </a:lnTo>
                  <a:lnTo>
                    <a:pt x="14" y="276"/>
                  </a:lnTo>
                  <a:lnTo>
                    <a:pt x="14" y="276"/>
                  </a:lnTo>
                  <a:lnTo>
                    <a:pt x="16" y="280"/>
                  </a:lnTo>
                  <a:lnTo>
                    <a:pt x="18" y="284"/>
                  </a:lnTo>
                  <a:lnTo>
                    <a:pt x="20" y="286"/>
                  </a:lnTo>
                  <a:lnTo>
                    <a:pt x="24" y="286"/>
                  </a:lnTo>
                  <a:lnTo>
                    <a:pt x="316" y="286"/>
                  </a:lnTo>
                  <a:lnTo>
                    <a:pt x="316" y="286"/>
                  </a:lnTo>
                  <a:lnTo>
                    <a:pt x="320" y="286"/>
                  </a:lnTo>
                  <a:lnTo>
                    <a:pt x="322" y="284"/>
                  </a:lnTo>
                  <a:lnTo>
                    <a:pt x="324" y="280"/>
                  </a:lnTo>
                  <a:lnTo>
                    <a:pt x="326" y="276"/>
                  </a:lnTo>
                  <a:lnTo>
                    <a:pt x="326" y="276"/>
                  </a:lnTo>
                  <a:lnTo>
                    <a:pt x="324" y="272"/>
                  </a:lnTo>
                  <a:lnTo>
                    <a:pt x="322" y="270"/>
                  </a:lnTo>
                  <a:lnTo>
                    <a:pt x="320" y="268"/>
                  </a:lnTo>
                  <a:lnTo>
                    <a:pt x="316" y="266"/>
                  </a:lnTo>
                  <a:lnTo>
                    <a:pt x="298" y="266"/>
                  </a:lnTo>
                  <a:lnTo>
                    <a:pt x="298" y="192"/>
                  </a:lnTo>
                  <a:lnTo>
                    <a:pt x="316" y="192"/>
                  </a:lnTo>
                  <a:lnTo>
                    <a:pt x="316" y="192"/>
                  </a:lnTo>
                  <a:lnTo>
                    <a:pt x="320" y="192"/>
                  </a:lnTo>
                  <a:lnTo>
                    <a:pt x="322" y="190"/>
                  </a:lnTo>
                  <a:lnTo>
                    <a:pt x="324" y="186"/>
                  </a:lnTo>
                  <a:lnTo>
                    <a:pt x="326" y="182"/>
                  </a:lnTo>
                  <a:lnTo>
                    <a:pt x="326" y="182"/>
                  </a:lnTo>
                  <a:lnTo>
                    <a:pt x="324" y="178"/>
                  </a:lnTo>
                  <a:lnTo>
                    <a:pt x="322" y="176"/>
                  </a:lnTo>
                  <a:lnTo>
                    <a:pt x="320" y="172"/>
                  </a:lnTo>
                  <a:lnTo>
                    <a:pt x="316" y="172"/>
                  </a:lnTo>
                  <a:lnTo>
                    <a:pt x="24" y="172"/>
                  </a:lnTo>
                  <a:lnTo>
                    <a:pt x="24" y="172"/>
                  </a:lnTo>
                  <a:lnTo>
                    <a:pt x="20" y="172"/>
                  </a:lnTo>
                  <a:lnTo>
                    <a:pt x="18" y="176"/>
                  </a:lnTo>
                  <a:lnTo>
                    <a:pt x="16" y="178"/>
                  </a:lnTo>
                  <a:lnTo>
                    <a:pt x="14" y="182"/>
                  </a:lnTo>
                  <a:lnTo>
                    <a:pt x="14" y="182"/>
                  </a:lnTo>
                  <a:lnTo>
                    <a:pt x="16" y="186"/>
                  </a:lnTo>
                  <a:lnTo>
                    <a:pt x="18" y="190"/>
                  </a:lnTo>
                  <a:lnTo>
                    <a:pt x="20" y="192"/>
                  </a:lnTo>
                  <a:lnTo>
                    <a:pt x="24" y="192"/>
                  </a:lnTo>
                  <a:lnTo>
                    <a:pt x="42" y="192"/>
                  </a:lnTo>
                  <a:lnTo>
                    <a:pt x="42" y="266"/>
                  </a:lnTo>
                  <a:lnTo>
                    <a:pt x="24" y="266"/>
                  </a:lnTo>
                  <a:close/>
                  <a:moveTo>
                    <a:pt x="248" y="266"/>
                  </a:moveTo>
                  <a:lnTo>
                    <a:pt x="230" y="266"/>
                  </a:lnTo>
                  <a:lnTo>
                    <a:pt x="230" y="192"/>
                  </a:lnTo>
                  <a:lnTo>
                    <a:pt x="248" y="192"/>
                  </a:lnTo>
                  <a:lnTo>
                    <a:pt x="248" y="266"/>
                  </a:lnTo>
                  <a:close/>
                  <a:moveTo>
                    <a:pt x="178" y="266"/>
                  </a:moveTo>
                  <a:lnTo>
                    <a:pt x="162" y="266"/>
                  </a:lnTo>
                  <a:lnTo>
                    <a:pt x="162" y="192"/>
                  </a:lnTo>
                  <a:lnTo>
                    <a:pt x="178" y="192"/>
                  </a:lnTo>
                  <a:lnTo>
                    <a:pt x="178" y="266"/>
                  </a:lnTo>
                  <a:close/>
                  <a:moveTo>
                    <a:pt x="110" y="266"/>
                  </a:moveTo>
                  <a:lnTo>
                    <a:pt x="92" y="266"/>
                  </a:lnTo>
                  <a:lnTo>
                    <a:pt x="92" y="192"/>
                  </a:lnTo>
                  <a:lnTo>
                    <a:pt x="110" y="192"/>
                  </a:lnTo>
                  <a:lnTo>
                    <a:pt x="110" y="266"/>
                  </a:lnTo>
                  <a:close/>
                  <a:moveTo>
                    <a:pt x="340" y="322"/>
                  </a:moveTo>
                  <a:lnTo>
                    <a:pt x="340" y="322"/>
                  </a:lnTo>
                  <a:lnTo>
                    <a:pt x="338" y="328"/>
                  </a:lnTo>
                  <a:lnTo>
                    <a:pt x="334" y="334"/>
                  </a:lnTo>
                  <a:lnTo>
                    <a:pt x="330" y="336"/>
                  </a:lnTo>
                  <a:lnTo>
                    <a:pt x="324" y="338"/>
                  </a:lnTo>
                  <a:lnTo>
                    <a:pt x="16" y="338"/>
                  </a:lnTo>
                  <a:lnTo>
                    <a:pt x="16" y="338"/>
                  </a:lnTo>
                  <a:lnTo>
                    <a:pt x="10" y="336"/>
                  </a:lnTo>
                  <a:lnTo>
                    <a:pt x="6" y="334"/>
                  </a:lnTo>
                  <a:lnTo>
                    <a:pt x="2" y="328"/>
                  </a:lnTo>
                  <a:lnTo>
                    <a:pt x="0" y="322"/>
                  </a:lnTo>
                  <a:lnTo>
                    <a:pt x="0" y="322"/>
                  </a:lnTo>
                  <a:lnTo>
                    <a:pt x="2" y="316"/>
                  </a:lnTo>
                  <a:lnTo>
                    <a:pt x="6" y="310"/>
                  </a:lnTo>
                  <a:lnTo>
                    <a:pt x="10" y="308"/>
                  </a:lnTo>
                  <a:lnTo>
                    <a:pt x="16" y="306"/>
                  </a:lnTo>
                  <a:lnTo>
                    <a:pt x="324" y="306"/>
                  </a:lnTo>
                  <a:lnTo>
                    <a:pt x="324" y="306"/>
                  </a:lnTo>
                  <a:lnTo>
                    <a:pt x="330" y="308"/>
                  </a:lnTo>
                  <a:lnTo>
                    <a:pt x="334" y="310"/>
                  </a:lnTo>
                  <a:lnTo>
                    <a:pt x="338" y="316"/>
                  </a:lnTo>
                  <a:lnTo>
                    <a:pt x="340" y="322"/>
                  </a:lnTo>
                  <a:lnTo>
                    <a:pt x="340" y="322"/>
                  </a:lnTo>
                  <a:close/>
                  <a:moveTo>
                    <a:pt x="258" y="154"/>
                  </a:moveTo>
                  <a:lnTo>
                    <a:pt x="82" y="154"/>
                  </a:lnTo>
                  <a:lnTo>
                    <a:pt x="82" y="154"/>
                  </a:lnTo>
                  <a:lnTo>
                    <a:pt x="84" y="136"/>
                  </a:lnTo>
                  <a:lnTo>
                    <a:pt x="90" y="118"/>
                  </a:lnTo>
                  <a:lnTo>
                    <a:pt x="98" y="104"/>
                  </a:lnTo>
                  <a:lnTo>
                    <a:pt x="108" y="92"/>
                  </a:lnTo>
                  <a:lnTo>
                    <a:pt x="120" y="80"/>
                  </a:lnTo>
                  <a:lnTo>
                    <a:pt x="136" y="72"/>
                  </a:lnTo>
                  <a:lnTo>
                    <a:pt x="152" y="68"/>
                  </a:lnTo>
                  <a:lnTo>
                    <a:pt x="170" y="66"/>
                  </a:lnTo>
                  <a:lnTo>
                    <a:pt x="170" y="66"/>
                  </a:lnTo>
                  <a:lnTo>
                    <a:pt x="188" y="68"/>
                  </a:lnTo>
                  <a:lnTo>
                    <a:pt x="204" y="72"/>
                  </a:lnTo>
                  <a:lnTo>
                    <a:pt x="220" y="80"/>
                  </a:lnTo>
                  <a:lnTo>
                    <a:pt x="232" y="92"/>
                  </a:lnTo>
                  <a:lnTo>
                    <a:pt x="242" y="104"/>
                  </a:lnTo>
                  <a:lnTo>
                    <a:pt x="250" y="118"/>
                  </a:lnTo>
                  <a:lnTo>
                    <a:pt x="256" y="136"/>
                  </a:lnTo>
                  <a:lnTo>
                    <a:pt x="258" y="154"/>
                  </a:lnTo>
                  <a:lnTo>
                    <a:pt x="258" y="154"/>
                  </a:lnTo>
                  <a:close/>
                  <a:moveTo>
                    <a:pt x="192" y="54"/>
                  </a:moveTo>
                  <a:lnTo>
                    <a:pt x="148" y="54"/>
                  </a:lnTo>
                  <a:lnTo>
                    <a:pt x="148" y="26"/>
                  </a:lnTo>
                  <a:lnTo>
                    <a:pt x="170" y="0"/>
                  </a:lnTo>
                  <a:lnTo>
                    <a:pt x="192" y="26"/>
                  </a:lnTo>
                  <a:lnTo>
                    <a:pt x="192" y="26"/>
                  </a:lnTo>
                  <a:lnTo>
                    <a:pt x="192" y="54"/>
                  </a:lnTo>
                  <a:close/>
                </a:path>
              </a:pathLst>
            </a:custGeom>
            <a:solidFill>
              <a:schemeClr val="bg1"/>
            </a:solidFill>
            <a:ln>
              <a:noFill/>
            </a:ln>
          </p:spPr>
          <p:txBody>
            <a:bodyPr spcFirstLastPara="1" wrap="square" lIns="88750" tIns="44375" rIns="88750" bIns="44375" anchor="t" anchorCtr="0">
              <a:noAutofit/>
            </a:bodyPr>
            <a:lstStyle/>
            <a:p>
              <a:pPr marL="0" marR="0" lvl="0" indent="0" algn="l" rtl="0">
                <a:spcBef>
                  <a:spcPts val="0"/>
                </a:spcBef>
                <a:spcAft>
                  <a:spcPts val="0"/>
                </a:spcAft>
                <a:buNone/>
              </a:pPr>
              <a:endParaRPr sz="1941">
                <a:solidFill>
                  <a:schemeClr val="dk1"/>
                </a:solidFill>
                <a:latin typeface="Arial"/>
                <a:ea typeface="Arial"/>
                <a:cs typeface="Arial"/>
                <a:sym typeface="Arial"/>
              </a:endParaRPr>
            </a:p>
          </p:txBody>
        </p:sp>
        <p:sp>
          <p:nvSpPr>
            <p:cNvPr id="75" name="Google Shape;24011;p136">
              <a:extLst>
                <a:ext uri="{FF2B5EF4-FFF2-40B4-BE49-F238E27FC236}">
                  <a16:creationId xmlns:a16="http://schemas.microsoft.com/office/drawing/2014/main" id="{EE425DBD-E508-94E0-BF2C-65E33A7307C4}"/>
                </a:ext>
              </a:extLst>
            </p:cNvPr>
            <p:cNvSpPr/>
            <p:nvPr/>
          </p:nvSpPr>
          <p:spPr>
            <a:xfrm>
              <a:off x="10215692" y="1398562"/>
              <a:ext cx="462491" cy="490375"/>
            </a:xfrm>
            <a:custGeom>
              <a:avLst/>
              <a:gdLst/>
              <a:ahLst/>
              <a:cxnLst/>
              <a:rect l="l" t="t" r="r" b="b"/>
              <a:pathLst>
                <a:path w="412" h="400" extrusionOk="0">
                  <a:moveTo>
                    <a:pt x="356" y="88"/>
                  </a:moveTo>
                  <a:lnTo>
                    <a:pt x="356" y="88"/>
                  </a:lnTo>
                  <a:lnTo>
                    <a:pt x="366" y="90"/>
                  </a:lnTo>
                  <a:lnTo>
                    <a:pt x="376" y="96"/>
                  </a:lnTo>
                  <a:lnTo>
                    <a:pt x="382" y="104"/>
                  </a:lnTo>
                  <a:lnTo>
                    <a:pt x="384" y="116"/>
                  </a:lnTo>
                  <a:lnTo>
                    <a:pt x="384" y="116"/>
                  </a:lnTo>
                  <a:lnTo>
                    <a:pt x="382" y="126"/>
                  </a:lnTo>
                  <a:lnTo>
                    <a:pt x="376" y="136"/>
                  </a:lnTo>
                  <a:lnTo>
                    <a:pt x="366" y="142"/>
                  </a:lnTo>
                  <a:lnTo>
                    <a:pt x="356" y="144"/>
                  </a:lnTo>
                  <a:lnTo>
                    <a:pt x="356" y="144"/>
                  </a:lnTo>
                  <a:lnTo>
                    <a:pt x="344" y="142"/>
                  </a:lnTo>
                  <a:lnTo>
                    <a:pt x="336" y="136"/>
                  </a:lnTo>
                  <a:lnTo>
                    <a:pt x="330" y="126"/>
                  </a:lnTo>
                  <a:lnTo>
                    <a:pt x="328" y="116"/>
                  </a:lnTo>
                  <a:lnTo>
                    <a:pt x="328" y="116"/>
                  </a:lnTo>
                  <a:lnTo>
                    <a:pt x="330" y="104"/>
                  </a:lnTo>
                  <a:lnTo>
                    <a:pt x="336" y="96"/>
                  </a:lnTo>
                  <a:lnTo>
                    <a:pt x="344" y="90"/>
                  </a:lnTo>
                  <a:lnTo>
                    <a:pt x="356" y="88"/>
                  </a:lnTo>
                  <a:lnTo>
                    <a:pt x="356" y="88"/>
                  </a:lnTo>
                  <a:close/>
                  <a:moveTo>
                    <a:pt x="392" y="156"/>
                  </a:moveTo>
                  <a:lnTo>
                    <a:pt x="374" y="156"/>
                  </a:lnTo>
                  <a:lnTo>
                    <a:pt x="356" y="182"/>
                  </a:lnTo>
                  <a:lnTo>
                    <a:pt x="338" y="156"/>
                  </a:lnTo>
                  <a:lnTo>
                    <a:pt x="320" y="156"/>
                  </a:lnTo>
                  <a:lnTo>
                    <a:pt x="320" y="156"/>
                  </a:lnTo>
                  <a:lnTo>
                    <a:pt x="314" y="156"/>
                  </a:lnTo>
                  <a:lnTo>
                    <a:pt x="314" y="156"/>
                  </a:lnTo>
                  <a:lnTo>
                    <a:pt x="314" y="158"/>
                  </a:lnTo>
                  <a:lnTo>
                    <a:pt x="314" y="204"/>
                  </a:lnTo>
                  <a:lnTo>
                    <a:pt x="314" y="204"/>
                  </a:lnTo>
                  <a:lnTo>
                    <a:pt x="336" y="224"/>
                  </a:lnTo>
                  <a:lnTo>
                    <a:pt x="354" y="244"/>
                  </a:lnTo>
                  <a:lnTo>
                    <a:pt x="370" y="268"/>
                  </a:lnTo>
                  <a:lnTo>
                    <a:pt x="386" y="294"/>
                  </a:lnTo>
                  <a:lnTo>
                    <a:pt x="386" y="294"/>
                  </a:lnTo>
                  <a:lnTo>
                    <a:pt x="396" y="270"/>
                  </a:lnTo>
                  <a:lnTo>
                    <a:pt x="404" y="246"/>
                  </a:lnTo>
                  <a:lnTo>
                    <a:pt x="410" y="220"/>
                  </a:lnTo>
                  <a:lnTo>
                    <a:pt x="412" y="194"/>
                  </a:lnTo>
                  <a:lnTo>
                    <a:pt x="412" y="194"/>
                  </a:lnTo>
                  <a:lnTo>
                    <a:pt x="410" y="166"/>
                  </a:lnTo>
                  <a:lnTo>
                    <a:pt x="410" y="166"/>
                  </a:lnTo>
                  <a:lnTo>
                    <a:pt x="406" y="162"/>
                  </a:lnTo>
                  <a:lnTo>
                    <a:pt x="402" y="158"/>
                  </a:lnTo>
                  <a:lnTo>
                    <a:pt x="398" y="156"/>
                  </a:lnTo>
                  <a:lnTo>
                    <a:pt x="392" y="156"/>
                  </a:lnTo>
                  <a:lnTo>
                    <a:pt x="392" y="156"/>
                  </a:lnTo>
                  <a:close/>
                  <a:moveTo>
                    <a:pt x="98" y="204"/>
                  </a:moveTo>
                  <a:lnTo>
                    <a:pt x="98" y="156"/>
                  </a:lnTo>
                  <a:lnTo>
                    <a:pt x="98" y="156"/>
                  </a:lnTo>
                  <a:lnTo>
                    <a:pt x="92" y="156"/>
                  </a:lnTo>
                  <a:lnTo>
                    <a:pt x="74" y="156"/>
                  </a:lnTo>
                  <a:lnTo>
                    <a:pt x="56" y="182"/>
                  </a:lnTo>
                  <a:lnTo>
                    <a:pt x="38" y="156"/>
                  </a:lnTo>
                  <a:lnTo>
                    <a:pt x="20" y="156"/>
                  </a:lnTo>
                  <a:lnTo>
                    <a:pt x="20" y="156"/>
                  </a:lnTo>
                  <a:lnTo>
                    <a:pt x="14" y="156"/>
                  </a:lnTo>
                  <a:lnTo>
                    <a:pt x="10" y="158"/>
                  </a:lnTo>
                  <a:lnTo>
                    <a:pt x="6" y="162"/>
                  </a:lnTo>
                  <a:lnTo>
                    <a:pt x="2" y="166"/>
                  </a:lnTo>
                  <a:lnTo>
                    <a:pt x="2" y="166"/>
                  </a:lnTo>
                  <a:lnTo>
                    <a:pt x="0" y="194"/>
                  </a:lnTo>
                  <a:lnTo>
                    <a:pt x="0" y="194"/>
                  </a:lnTo>
                  <a:lnTo>
                    <a:pt x="2" y="220"/>
                  </a:lnTo>
                  <a:lnTo>
                    <a:pt x="8" y="246"/>
                  </a:lnTo>
                  <a:lnTo>
                    <a:pt x="16" y="270"/>
                  </a:lnTo>
                  <a:lnTo>
                    <a:pt x="26" y="294"/>
                  </a:lnTo>
                  <a:lnTo>
                    <a:pt x="26" y="294"/>
                  </a:lnTo>
                  <a:lnTo>
                    <a:pt x="42" y="268"/>
                  </a:lnTo>
                  <a:lnTo>
                    <a:pt x="58" y="244"/>
                  </a:lnTo>
                  <a:lnTo>
                    <a:pt x="76" y="224"/>
                  </a:lnTo>
                  <a:lnTo>
                    <a:pt x="98" y="204"/>
                  </a:lnTo>
                  <a:lnTo>
                    <a:pt x="98" y="204"/>
                  </a:lnTo>
                  <a:close/>
                  <a:moveTo>
                    <a:pt x="170" y="36"/>
                  </a:moveTo>
                  <a:lnTo>
                    <a:pt x="170" y="36"/>
                  </a:lnTo>
                  <a:lnTo>
                    <a:pt x="170" y="42"/>
                  </a:lnTo>
                  <a:lnTo>
                    <a:pt x="172" y="50"/>
                  </a:lnTo>
                  <a:lnTo>
                    <a:pt x="176" y="56"/>
                  </a:lnTo>
                  <a:lnTo>
                    <a:pt x="180" y="60"/>
                  </a:lnTo>
                  <a:lnTo>
                    <a:pt x="186" y="66"/>
                  </a:lnTo>
                  <a:lnTo>
                    <a:pt x="192" y="68"/>
                  </a:lnTo>
                  <a:lnTo>
                    <a:pt x="198" y="70"/>
                  </a:lnTo>
                  <a:lnTo>
                    <a:pt x="206" y="72"/>
                  </a:lnTo>
                  <a:lnTo>
                    <a:pt x="206" y="72"/>
                  </a:lnTo>
                  <a:lnTo>
                    <a:pt x="214" y="70"/>
                  </a:lnTo>
                  <a:lnTo>
                    <a:pt x="220" y="68"/>
                  </a:lnTo>
                  <a:lnTo>
                    <a:pt x="226" y="66"/>
                  </a:lnTo>
                  <a:lnTo>
                    <a:pt x="232" y="60"/>
                  </a:lnTo>
                  <a:lnTo>
                    <a:pt x="236" y="56"/>
                  </a:lnTo>
                  <a:lnTo>
                    <a:pt x="240" y="50"/>
                  </a:lnTo>
                  <a:lnTo>
                    <a:pt x="242" y="42"/>
                  </a:lnTo>
                  <a:lnTo>
                    <a:pt x="242" y="36"/>
                  </a:lnTo>
                  <a:lnTo>
                    <a:pt x="242" y="36"/>
                  </a:lnTo>
                  <a:lnTo>
                    <a:pt x="242" y="28"/>
                  </a:lnTo>
                  <a:lnTo>
                    <a:pt x="240" y="22"/>
                  </a:lnTo>
                  <a:lnTo>
                    <a:pt x="236" y="16"/>
                  </a:lnTo>
                  <a:lnTo>
                    <a:pt x="232" y="10"/>
                  </a:lnTo>
                  <a:lnTo>
                    <a:pt x="226" y="6"/>
                  </a:lnTo>
                  <a:lnTo>
                    <a:pt x="220" y="2"/>
                  </a:lnTo>
                  <a:lnTo>
                    <a:pt x="214" y="0"/>
                  </a:lnTo>
                  <a:lnTo>
                    <a:pt x="206" y="0"/>
                  </a:lnTo>
                  <a:lnTo>
                    <a:pt x="206" y="0"/>
                  </a:lnTo>
                  <a:lnTo>
                    <a:pt x="198" y="0"/>
                  </a:lnTo>
                  <a:lnTo>
                    <a:pt x="192" y="2"/>
                  </a:lnTo>
                  <a:lnTo>
                    <a:pt x="186" y="6"/>
                  </a:lnTo>
                  <a:lnTo>
                    <a:pt x="180" y="10"/>
                  </a:lnTo>
                  <a:lnTo>
                    <a:pt x="176" y="16"/>
                  </a:lnTo>
                  <a:lnTo>
                    <a:pt x="172" y="22"/>
                  </a:lnTo>
                  <a:lnTo>
                    <a:pt x="170" y="28"/>
                  </a:lnTo>
                  <a:lnTo>
                    <a:pt x="170" y="36"/>
                  </a:lnTo>
                  <a:lnTo>
                    <a:pt x="170" y="36"/>
                  </a:lnTo>
                  <a:close/>
                  <a:moveTo>
                    <a:pt x="206" y="400"/>
                  </a:moveTo>
                  <a:lnTo>
                    <a:pt x="206" y="400"/>
                  </a:lnTo>
                  <a:lnTo>
                    <a:pt x="230" y="398"/>
                  </a:lnTo>
                  <a:lnTo>
                    <a:pt x="254" y="394"/>
                  </a:lnTo>
                  <a:lnTo>
                    <a:pt x="276" y="388"/>
                  </a:lnTo>
                  <a:lnTo>
                    <a:pt x="296" y="378"/>
                  </a:lnTo>
                  <a:lnTo>
                    <a:pt x="316" y="368"/>
                  </a:lnTo>
                  <a:lnTo>
                    <a:pt x="334" y="354"/>
                  </a:lnTo>
                  <a:lnTo>
                    <a:pt x="352" y="338"/>
                  </a:lnTo>
                  <a:lnTo>
                    <a:pt x="366" y="322"/>
                  </a:lnTo>
                  <a:lnTo>
                    <a:pt x="366" y="322"/>
                  </a:lnTo>
                  <a:lnTo>
                    <a:pt x="352" y="296"/>
                  </a:lnTo>
                  <a:lnTo>
                    <a:pt x="336" y="272"/>
                  </a:lnTo>
                  <a:lnTo>
                    <a:pt x="320" y="250"/>
                  </a:lnTo>
                  <a:lnTo>
                    <a:pt x="300" y="232"/>
                  </a:lnTo>
                  <a:lnTo>
                    <a:pt x="280" y="216"/>
                  </a:lnTo>
                  <a:lnTo>
                    <a:pt x="256" y="204"/>
                  </a:lnTo>
                  <a:lnTo>
                    <a:pt x="244" y="200"/>
                  </a:lnTo>
                  <a:lnTo>
                    <a:pt x="232" y="196"/>
                  </a:lnTo>
                  <a:lnTo>
                    <a:pt x="220" y="194"/>
                  </a:lnTo>
                  <a:lnTo>
                    <a:pt x="206" y="194"/>
                  </a:lnTo>
                  <a:lnTo>
                    <a:pt x="206" y="194"/>
                  </a:lnTo>
                  <a:lnTo>
                    <a:pt x="182" y="196"/>
                  </a:lnTo>
                  <a:lnTo>
                    <a:pt x="158" y="202"/>
                  </a:lnTo>
                  <a:lnTo>
                    <a:pt x="158" y="234"/>
                  </a:lnTo>
                  <a:lnTo>
                    <a:pt x="158" y="234"/>
                  </a:lnTo>
                  <a:lnTo>
                    <a:pt x="158" y="240"/>
                  </a:lnTo>
                  <a:lnTo>
                    <a:pt x="156" y="244"/>
                  </a:lnTo>
                  <a:lnTo>
                    <a:pt x="150" y="254"/>
                  </a:lnTo>
                  <a:lnTo>
                    <a:pt x="140" y="262"/>
                  </a:lnTo>
                  <a:lnTo>
                    <a:pt x="134" y="264"/>
                  </a:lnTo>
                  <a:lnTo>
                    <a:pt x="128" y="264"/>
                  </a:lnTo>
                  <a:lnTo>
                    <a:pt x="128" y="264"/>
                  </a:lnTo>
                  <a:lnTo>
                    <a:pt x="118" y="262"/>
                  </a:lnTo>
                  <a:lnTo>
                    <a:pt x="110" y="258"/>
                  </a:lnTo>
                  <a:lnTo>
                    <a:pt x="104" y="252"/>
                  </a:lnTo>
                  <a:lnTo>
                    <a:pt x="100" y="244"/>
                  </a:lnTo>
                  <a:lnTo>
                    <a:pt x="100" y="244"/>
                  </a:lnTo>
                  <a:lnTo>
                    <a:pt x="84" y="260"/>
                  </a:lnTo>
                  <a:lnTo>
                    <a:pt x="70" y="280"/>
                  </a:lnTo>
                  <a:lnTo>
                    <a:pt x="58" y="300"/>
                  </a:lnTo>
                  <a:lnTo>
                    <a:pt x="46" y="322"/>
                  </a:lnTo>
                  <a:lnTo>
                    <a:pt x="46" y="322"/>
                  </a:lnTo>
                  <a:lnTo>
                    <a:pt x="60" y="338"/>
                  </a:lnTo>
                  <a:lnTo>
                    <a:pt x="78" y="354"/>
                  </a:lnTo>
                  <a:lnTo>
                    <a:pt x="96" y="368"/>
                  </a:lnTo>
                  <a:lnTo>
                    <a:pt x="116" y="378"/>
                  </a:lnTo>
                  <a:lnTo>
                    <a:pt x="136" y="388"/>
                  </a:lnTo>
                  <a:lnTo>
                    <a:pt x="158" y="394"/>
                  </a:lnTo>
                  <a:lnTo>
                    <a:pt x="182" y="398"/>
                  </a:lnTo>
                  <a:lnTo>
                    <a:pt x="206" y="400"/>
                  </a:lnTo>
                  <a:lnTo>
                    <a:pt x="206" y="400"/>
                  </a:lnTo>
                  <a:close/>
                  <a:moveTo>
                    <a:pt x="28" y="116"/>
                  </a:moveTo>
                  <a:lnTo>
                    <a:pt x="28" y="116"/>
                  </a:lnTo>
                  <a:lnTo>
                    <a:pt x="30" y="126"/>
                  </a:lnTo>
                  <a:lnTo>
                    <a:pt x="36" y="136"/>
                  </a:lnTo>
                  <a:lnTo>
                    <a:pt x="46" y="142"/>
                  </a:lnTo>
                  <a:lnTo>
                    <a:pt x="56" y="144"/>
                  </a:lnTo>
                  <a:lnTo>
                    <a:pt x="56" y="144"/>
                  </a:lnTo>
                  <a:lnTo>
                    <a:pt x="68" y="142"/>
                  </a:lnTo>
                  <a:lnTo>
                    <a:pt x="76" y="136"/>
                  </a:lnTo>
                  <a:lnTo>
                    <a:pt x="82" y="126"/>
                  </a:lnTo>
                  <a:lnTo>
                    <a:pt x="84" y="116"/>
                  </a:lnTo>
                  <a:lnTo>
                    <a:pt x="84" y="116"/>
                  </a:lnTo>
                  <a:lnTo>
                    <a:pt x="82" y="104"/>
                  </a:lnTo>
                  <a:lnTo>
                    <a:pt x="76" y="96"/>
                  </a:lnTo>
                  <a:lnTo>
                    <a:pt x="68" y="90"/>
                  </a:lnTo>
                  <a:lnTo>
                    <a:pt x="56" y="88"/>
                  </a:lnTo>
                  <a:lnTo>
                    <a:pt x="56" y="88"/>
                  </a:lnTo>
                  <a:lnTo>
                    <a:pt x="46" y="90"/>
                  </a:lnTo>
                  <a:lnTo>
                    <a:pt x="36" y="96"/>
                  </a:lnTo>
                  <a:lnTo>
                    <a:pt x="30" y="104"/>
                  </a:lnTo>
                  <a:lnTo>
                    <a:pt x="28" y="116"/>
                  </a:lnTo>
                  <a:lnTo>
                    <a:pt x="28" y="116"/>
                  </a:lnTo>
                  <a:close/>
                  <a:moveTo>
                    <a:pt x="300" y="192"/>
                  </a:moveTo>
                  <a:lnTo>
                    <a:pt x="300" y="116"/>
                  </a:lnTo>
                  <a:lnTo>
                    <a:pt x="300" y="116"/>
                  </a:lnTo>
                  <a:lnTo>
                    <a:pt x="300" y="116"/>
                  </a:lnTo>
                  <a:lnTo>
                    <a:pt x="300" y="114"/>
                  </a:lnTo>
                  <a:lnTo>
                    <a:pt x="300" y="114"/>
                  </a:lnTo>
                  <a:lnTo>
                    <a:pt x="300" y="108"/>
                  </a:lnTo>
                  <a:lnTo>
                    <a:pt x="298" y="102"/>
                  </a:lnTo>
                  <a:lnTo>
                    <a:pt x="290" y="92"/>
                  </a:lnTo>
                  <a:lnTo>
                    <a:pt x="280" y="84"/>
                  </a:lnTo>
                  <a:lnTo>
                    <a:pt x="274" y="82"/>
                  </a:lnTo>
                  <a:lnTo>
                    <a:pt x="268" y="82"/>
                  </a:lnTo>
                  <a:lnTo>
                    <a:pt x="232" y="82"/>
                  </a:lnTo>
                  <a:lnTo>
                    <a:pt x="206" y="116"/>
                  </a:lnTo>
                  <a:lnTo>
                    <a:pt x="180" y="82"/>
                  </a:lnTo>
                  <a:lnTo>
                    <a:pt x="144" y="82"/>
                  </a:lnTo>
                  <a:lnTo>
                    <a:pt x="144" y="82"/>
                  </a:lnTo>
                  <a:lnTo>
                    <a:pt x="138" y="82"/>
                  </a:lnTo>
                  <a:lnTo>
                    <a:pt x="132" y="84"/>
                  </a:lnTo>
                  <a:lnTo>
                    <a:pt x="122" y="92"/>
                  </a:lnTo>
                  <a:lnTo>
                    <a:pt x="114" y="102"/>
                  </a:lnTo>
                  <a:lnTo>
                    <a:pt x="112" y="108"/>
                  </a:lnTo>
                  <a:lnTo>
                    <a:pt x="112" y="114"/>
                  </a:lnTo>
                  <a:lnTo>
                    <a:pt x="112" y="116"/>
                  </a:lnTo>
                  <a:lnTo>
                    <a:pt x="112" y="130"/>
                  </a:lnTo>
                  <a:lnTo>
                    <a:pt x="112" y="234"/>
                  </a:lnTo>
                  <a:lnTo>
                    <a:pt x="112" y="234"/>
                  </a:lnTo>
                  <a:lnTo>
                    <a:pt x="114" y="240"/>
                  </a:lnTo>
                  <a:lnTo>
                    <a:pt x="116" y="244"/>
                  </a:lnTo>
                  <a:lnTo>
                    <a:pt x="122" y="248"/>
                  </a:lnTo>
                  <a:lnTo>
                    <a:pt x="128" y="248"/>
                  </a:lnTo>
                  <a:lnTo>
                    <a:pt x="128" y="248"/>
                  </a:lnTo>
                  <a:lnTo>
                    <a:pt x="134" y="248"/>
                  </a:lnTo>
                  <a:lnTo>
                    <a:pt x="138" y="244"/>
                  </a:lnTo>
                  <a:lnTo>
                    <a:pt x="142" y="240"/>
                  </a:lnTo>
                  <a:lnTo>
                    <a:pt x="144" y="234"/>
                  </a:lnTo>
                  <a:lnTo>
                    <a:pt x="144" y="130"/>
                  </a:lnTo>
                  <a:lnTo>
                    <a:pt x="144" y="130"/>
                  </a:lnTo>
                  <a:lnTo>
                    <a:pt x="150" y="134"/>
                  </a:lnTo>
                  <a:lnTo>
                    <a:pt x="154" y="140"/>
                  </a:lnTo>
                  <a:lnTo>
                    <a:pt x="158" y="148"/>
                  </a:lnTo>
                  <a:lnTo>
                    <a:pt x="158" y="156"/>
                  </a:lnTo>
                  <a:lnTo>
                    <a:pt x="158" y="170"/>
                  </a:lnTo>
                  <a:lnTo>
                    <a:pt x="158" y="170"/>
                  </a:lnTo>
                  <a:lnTo>
                    <a:pt x="182" y="164"/>
                  </a:lnTo>
                  <a:lnTo>
                    <a:pt x="206" y="162"/>
                  </a:lnTo>
                  <a:lnTo>
                    <a:pt x="206" y="162"/>
                  </a:lnTo>
                  <a:lnTo>
                    <a:pt x="230" y="164"/>
                  </a:lnTo>
                  <a:lnTo>
                    <a:pt x="254" y="170"/>
                  </a:lnTo>
                  <a:lnTo>
                    <a:pt x="254" y="158"/>
                  </a:lnTo>
                  <a:lnTo>
                    <a:pt x="254" y="158"/>
                  </a:lnTo>
                  <a:lnTo>
                    <a:pt x="254" y="150"/>
                  </a:lnTo>
                  <a:lnTo>
                    <a:pt x="258" y="142"/>
                  </a:lnTo>
                  <a:lnTo>
                    <a:pt x="262" y="136"/>
                  </a:lnTo>
                  <a:lnTo>
                    <a:pt x="268" y="132"/>
                  </a:lnTo>
                  <a:lnTo>
                    <a:pt x="268" y="176"/>
                  </a:lnTo>
                  <a:lnTo>
                    <a:pt x="268" y="176"/>
                  </a:lnTo>
                  <a:lnTo>
                    <a:pt x="284" y="184"/>
                  </a:lnTo>
                  <a:lnTo>
                    <a:pt x="300" y="192"/>
                  </a:lnTo>
                  <a:lnTo>
                    <a:pt x="300" y="192"/>
                  </a:lnTo>
                  <a:close/>
                </a:path>
              </a:pathLst>
            </a:custGeom>
            <a:solidFill>
              <a:schemeClr val="bg1"/>
            </a:solidFill>
            <a:ln>
              <a:noFill/>
            </a:ln>
          </p:spPr>
          <p:txBody>
            <a:bodyPr spcFirstLastPara="1" wrap="square" lIns="88750" tIns="44375" rIns="88750" bIns="44375" anchor="t" anchorCtr="0">
              <a:noAutofit/>
            </a:bodyPr>
            <a:lstStyle/>
            <a:p>
              <a:pPr marL="0" marR="0" lvl="0" indent="0" algn="l" rtl="0">
                <a:spcBef>
                  <a:spcPts val="0"/>
                </a:spcBef>
                <a:spcAft>
                  <a:spcPts val="0"/>
                </a:spcAft>
                <a:buNone/>
              </a:pPr>
              <a:endParaRPr sz="1941">
                <a:solidFill>
                  <a:schemeClr val="dk1"/>
                </a:solidFill>
                <a:latin typeface="Arial"/>
                <a:ea typeface="Arial"/>
                <a:cs typeface="Arial"/>
                <a:sym typeface="Arial"/>
              </a:endParaRPr>
            </a:p>
          </p:txBody>
        </p:sp>
        <p:sp>
          <p:nvSpPr>
            <p:cNvPr id="76" name="Google Shape;24012;p136">
              <a:extLst>
                <a:ext uri="{FF2B5EF4-FFF2-40B4-BE49-F238E27FC236}">
                  <a16:creationId xmlns:a16="http://schemas.microsoft.com/office/drawing/2014/main" id="{0DD91BC3-300D-193D-64A4-A9ABEF5F3485}"/>
                </a:ext>
              </a:extLst>
            </p:cNvPr>
            <p:cNvSpPr/>
            <p:nvPr/>
          </p:nvSpPr>
          <p:spPr>
            <a:xfrm>
              <a:off x="11060340" y="2095356"/>
              <a:ext cx="540980" cy="640041"/>
            </a:xfrm>
            <a:custGeom>
              <a:avLst/>
              <a:gdLst/>
              <a:ahLst/>
              <a:cxnLst/>
              <a:rect l="l" t="t" r="r" b="b"/>
              <a:pathLst>
                <a:path w="384" h="416" extrusionOk="0">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chemeClr val="bg1"/>
            </a:solidFill>
            <a:ln>
              <a:noFill/>
            </a:ln>
          </p:spPr>
          <p:txBody>
            <a:bodyPr spcFirstLastPara="1" wrap="square" lIns="88750" tIns="44375" rIns="88750" bIns="44375" anchor="t" anchorCtr="0">
              <a:noAutofit/>
            </a:bodyPr>
            <a:lstStyle/>
            <a:p>
              <a:pPr marL="0" marR="0" lvl="0" indent="0" algn="l" rtl="0">
                <a:spcBef>
                  <a:spcPts val="0"/>
                </a:spcBef>
                <a:spcAft>
                  <a:spcPts val="0"/>
                </a:spcAft>
                <a:buNone/>
              </a:pPr>
              <a:endParaRPr sz="1941">
                <a:solidFill>
                  <a:schemeClr val="dk1"/>
                </a:solidFill>
                <a:latin typeface="Arial"/>
                <a:ea typeface="Arial"/>
                <a:cs typeface="Arial"/>
                <a:sym typeface="Arial"/>
              </a:endParaRPr>
            </a:p>
          </p:txBody>
        </p:sp>
        <p:sp>
          <p:nvSpPr>
            <p:cNvPr id="77" name="Google Shape;24013;p136">
              <a:extLst>
                <a:ext uri="{FF2B5EF4-FFF2-40B4-BE49-F238E27FC236}">
                  <a16:creationId xmlns:a16="http://schemas.microsoft.com/office/drawing/2014/main" id="{22648EC8-8A52-EAC5-649E-3C927004F3D1}"/>
                </a:ext>
              </a:extLst>
            </p:cNvPr>
            <p:cNvSpPr/>
            <p:nvPr/>
          </p:nvSpPr>
          <p:spPr>
            <a:xfrm>
              <a:off x="10106269" y="3598633"/>
              <a:ext cx="474945" cy="523928"/>
            </a:xfrm>
            <a:custGeom>
              <a:avLst/>
              <a:gdLst/>
              <a:ahLst/>
              <a:cxnLst/>
              <a:rect l="l" t="t" r="r" b="b"/>
              <a:pathLst>
                <a:path w="396" h="400" extrusionOk="0">
                  <a:moveTo>
                    <a:pt x="384" y="132"/>
                  </a:moveTo>
                  <a:lnTo>
                    <a:pt x="384" y="132"/>
                  </a:lnTo>
                  <a:lnTo>
                    <a:pt x="378" y="118"/>
                  </a:lnTo>
                  <a:lnTo>
                    <a:pt x="372" y="104"/>
                  </a:lnTo>
                  <a:lnTo>
                    <a:pt x="364" y="90"/>
                  </a:lnTo>
                  <a:lnTo>
                    <a:pt x="354" y="78"/>
                  </a:lnTo>
                  <a:lnTo>
                    <a:pt x="334" y="54"/>
                  </a:lnTo>
                  <a:lnTo>
                    <a:pt x="310" y="36"/>
                  </a:lnTo>
                  <a:lnTo>
                    <a:pt x="286" y="22"/>
                  </a:lnTo>
                  <a:lnTo>
                    <a:pt x="258" y="10"/>
                  </a:lnTo>
                  <a:lnTo>
                    <a:pt x="228" y="4"/>
                  </a:lnTo>
                  <a:lnTo>
                    <a:pt x="198" y="0"/>
                  </a:lnTo>
                  <a:lnTo>
                    <a:pt x="198" y="0"/>
                  </a:lnTo>
                  <a:lnTo>
                    <a:pt x="180" y="2"/>
                  </a:lnTo>
                  <a:lnTo>
                    <a:pt x="164" y="4"/>
                  </a:lnTo>
                  <a:lnTo>
                    <a:pt x="146" y="8"/>
                  </a:lnTo>
                  <a:lnTo>
                    <a:pt x="130" y="14"/>
                  </a:lnTo>
                  <a:lnTo>
                    <a:pt x="130" y="14"/>
                  </a:lnTo>
                  <a:lnTo>
                    <a:pt x="112" y="20"/>
                  </a:lnTo>
                  <a:lnTo>
                    <a:pt x="94" y="30"/>
                  </a:lnTo>
                  <a:lnTo>
                    <a:pt x="78" y="42"/>
                  </a:lnTo>
                  <a:lnTo>
                    <a:pt x="62" y="54"/>
                  </a:lnTo>
                  <a:lnTo>
                    <a:pt x="50" y="68"/>
                  </a:lnTo>
                  <a:lnTo>
                    <a:pt x="38" y="82"/>
                  </a:lnTo>
                  <a:lnTo>
                    <a:pt x="26" y="98"/>
                  </a:lnTo>
                  <a:lnTo>
                    <a:pt x="18" y="116"/>
                  </a:lnTo>
                  <a:lnTo>
                    <a:pt x="10" y="134"/>
                  </a:lnTo>
                  <a:lnTo>
                    <a:pt x="4" y="152"/>
                  </a:lnTo>
                  <a:lnTo>
                    <a:pt x="2" y="170"/>
                  </a:lnTo>
                  <a:lnTo>
                    <a:pt x="0" y="190"/>
                  </a:lnTo>
                  <a:lnTo>
                    <a:pt x="0" y="210"/>
                  </a:lnTo>
                  <a:lnTo>
                    <a:pt x="2" y="228"/>
                  </a:lnTo>
                  <a:lnTo>
                    <a:pt x="6" y="248"/>
                  </a:lnTo>
                  <a:lnTo>
                    <a:pt x="12" y="268"/>
                  </a:lnTo>
                  <a:lnTo>
                    <a:pt x="12" y="268"/>
                  </a:lnTo>
                  <a:lnTo>
                    <a:pt x="18" y="282"/>
                  </a:lnTo>
                  <a:lnTo>
                    <a:pt x="24" y="296"/>
                  </a:lnTo>
                  <a:lnTo>
                    <a:pt x="32" y="310"/>
                  </a:lnTo>
                  <a:lnTo>
                    <a:pt x="42" y="322"/>
                  </a:lnTo>
                  <a:lnTo>
                    <a:pt x="62" y="344"/>
                  </a:lnTo>
                  <a:lnTo>
                    <a:pt x="86" y="364"/>
                  </a:lnTo>
                  <a:lnTo>
                    <a:pt x="110" y="378"/>
                  </a:lnTo>
                  <a:lnTo>
                    <a:pt x="138" y="390"/>
                  </a:lnTo>
                  <a:lnTo>
                    <a:pt x="168" y="396"/>
                  </a:lnTo>
                  <a:lnTo>
                    <a:pt x="198" y="400"/>
                  </a:lnTo>
                  <a:lnTo>
                    <a:pt x="198" y="400"/>
                  </a:lnTo>
                  <a:lnTo>
                    <a:pt x="216" y="398"/>
                  </a:lnTo>
                  <a:lnTo>
                    <a:pt x="232" y="396"/>
                  </a:lnTo>
                  <a:lnTo>
                    <a:pt x="250" y="392"/>
                  </a:lnTo>
                  <a:lnTo>
                    <a:pt x="266" y="386"/>
                  </a:lnTo>
                  <a:lnTo>
                    <a:pt x="266" y="386"/>
                  </a:lnTo>
                  <a:lnTo>
                    <a:pt x="284" y="380"/>
                  </a:lnTo>
                  <a:lnTo>
                    <a:pt x="302" y="370"/>
                  </a:lnTo>
                  <a:lnTo>
                    <a:pt x="318" y="358"/>
                  </a:lnTo>
                  <a:lnTo>
                    <a:pt x="334" y="346"/>
                  </a:lnTo>
                  <a:lnTo>
                    <a:pt x="346" y="332"/>
                  </a:lnTo>
                  <a:lnTo>
                    <a:pt x="358" y="316"/>
                  </a:lnTo>
                  <a:lnTo>
                    <a:pt x="370" y="300"/>
                  </a:lnTo>
                  <a:lnTo>
                    <a:pt x="378" y="284"/>
                  </a:lnTo>
                  <a:lnTo>
                    <a:pt x="386" y="266"/>
                  </a:lnTo>
                  <a:lnTo>
                    <a:pt x="392" y="248"/>
                  </a:lnTo>
                  <a:lnTo>
                    <a:pt x="394" y="230"/>
                  </a:lnTo>
                  <a:lnTo>
                    <a:pt x="396" y="210"/>
                  </a:lnTo>
                  <a:lnTo>
                    <a:pt x="396" y="190"/>
                  </a:lnTo>
                  <a:lnTo>
                    <a:pt x="394" y="170"/>
                  </a:lnTo>
                  <a:lnTo>
                    <a:pt x="390" y="152"/>
                  </a:lnTo>
                  <a:lnTo>
                    <a:pt x="384" y="132"/>
                  </a:lnTo>
                  <a:lnTo>
                    <a:pt x="384" y="132"/>
                  </a:lnTo>
                  <a:close/>
                  <a:moveTo>
                    <a:pt x="372" y="198"/>
                  </a:moveTo>
                  <a:lnTo>
                    <a:pt x="372" y="198"/>
                  </a:lnTo>
                  <a:lnTo>
                    <a:pt x="368" y="214"/>
                  </a:lnTo>
                  <a:lnTo>
                    <a:pt x="360" y="232"/>
                  </a:lnTo>
                  <a:lnTo>
                    <a:pt x="360" y="232"/>
                  </a:lnTo>
                  <a:lnTo>
                    <a:pt x="352" y="216"/>
                  </a:lnTo>
                  <a:lnTo>
                    <a:pt x="344" y="202"/>
                  </a:lnTo>
                  <a:lnTo>
                    <a:pt x="334" y="188"/>
                  </a:lnTo>
                  <a:lnTo>
                    <a:pt x="322" y="174"/>
                  </a:lnTo>
                  <a:lnTo>
                    <a:pt x="322" y="174"/>
                  </a:lnTo>
                  <a:lnTo>
                    <a:pt x="332" y="156"/>
                  </a:lnTo>
                  <a:lnTo>
                    <a:pt x="338" y="138"/>
                  </a:lnTo>
                  <a:lnTo>
                    <a:pt x="342" y="120"/>
                  </a:lnTo>
                  <a:lnTo>
                    <a:pt x="344" y="102"/>
                  </a:lnTo>
                  <a:lnTo>
                    <a:pt x="344" y="102"/>
                  </a:lnTo>
                  <a:lnTo>
                    <a:pt x="354" y="120"/>
                  </a:lnTo>
                  <a:lnTo>
                    <a:pt x="362" y="140"/>
                  </a:lnTo>
                  <a:lnTo>
                    <a:pt x="362" y="140"/>
                  </a:lnTo>
                  <a:lnTo>
                    <a:pt x="366" y="154"/>
                  </a:lnTo>
                  <a:lnTo>
                    <a:pt x="370" y="168"/>
                  </a:lnTo>
                  <a:lnTo>
                    <a:pt x="372" y="198"/>
                  </a:lnTo>
                  <a:lnTo>
                    <a:pt x="372" y="198"/>
                  </a:lnTo>
                  <a:close/>
                  <a:moveTo>
                    <a:pt x="322" y="82"/>
                  </a:moveTo>
                  <a:lnTo>
                    <a:pt x="322" y="82"/>
                  </a:lnTo>
                  <a:lnTo>
                    <a:pt x="326" y="92"/>
                  </a:lnTo>
                  <a:lnTo>
                    <a:pt x="328" y="102"/>
                  </a:lnTo>
                  <a:lnTo>
                    <a:pt x="328" y="112"/>
                  </a:lnTo>
                  <a:lnTo>
                    <a:pt x="326" y="122"/>
                  </a:lnTo>
                  <a:lnTo>
                    <a:pt x="320" y="142"/>
                  </a:lnTo>
                  <a:lnTo>
                    <a:pt x="312" y="162"/>
                  </a:lnTo>
                  <a:lnTo>
                    <a:pt x="312" y="162"/>
                  </a:lnTo>
                  <a:lnTo>
                    <a:pt x="282" y="136"/>
                  </a:lnTo>
                  <a:lnTo>
                    <a:pt x="248" y="110"/>
                  </a:lnTo>
                  <a:lnTo>
                    <a:pt x="248" y="110"/>
                  </a:lnTo>
                  <a:lnTo>
                    <a:pt x="256" y="96"/>
                  </a:lnTo>
                  <a:lnTo>
                    <a:pt x="258" y="82"/>
                  </a:lnTo>
                  <a:lnTo>
                    <a:pt x="258" y="68"/>
                  </a:lnTo>
                  <a:lnTo>
                    <a:pt x="256" y="56"/>
                  </a:lnTo>
                  <a:lnTo>
                    <a:pt x="256" y="56"/>
                  </a:lnTo>
                  <a:lnTo>
                    <a:pt x="248" y="42"/>
                  </a:lnTo>
                  <a:lnTo>
                    <a:pt x="236" y="30"/>
                  </a:lnTo>
                  <a:lnTo>
                    <a:pt x="236" y="30"/>
                  </a:lnTo>
                  <a:lnTo>
                    <a:pt x="260" y="36"/>
                  </a:lnTo>
                  <a:lnTo>
                    <a:pt x="280" y="46"/>
                  </a:lnTo>
                  <a:lnTo>
                    <a:pt x="300" y="58"/>
                  </a:lnTo>
                  <a:lnTo>
                    <a:pt x="318" y="74"/>
                  </a:lnTo>
                  <a:lnTo>
                    <a:pt x="318" y="74"/>
                  </a:lnTo>
                  <a:lnTo>
                    <a:pt x="322" y="82"/>
                  </a:lnTo>
                  <a:lnTo>
                    <a:pt x="322" y="82"/>
                  </a:lnTo>
                  <a:close/>
                  <a:moveTo>
                    <a:pt x="28" y="190"/>
                  </a:moveTo>
                  <a:lnTo>
                    <a:pt x="28" y="190"/>
                  </a:lnTo>
                  <a:lnTo>
                    <a:pt x="24" y="180"/>
                  </a:lnTo>
                  <a:lnTo>
                    <a:pt x="24" y="180"/>
                  </a:lnTo>
                  <a:lnTo>
                    <a:pt x="28" y="156"/>
                  </a:lnTo>
                  <a:lnTo>
                    <a:pt x="36" y="134"/>
                  </a:lnTo>
                  <a:lnTo>
                    <a:pt x="46" y="114"/>
                  </a:lnTo>
                  <a:lnTo>
                    <a:pt x="58" y="94"/>
                  </a:lnTo>
                  <a:lnTo>
                    <a:pt x="58" y="94"/>
                  </a:lnTo>
                  <a:lnTo>
                    <a:pt x="58" y="110"/>
                  </a:lnTo>
                  <a:lnTo>
                    <a:pt x="60" y="126"/>
                  </a:lnTo>
                  <a:lnTo>
                    <a:pt x="60" y="126"/>
                  </a:lnTo>
                  <a:lnTo>
                    <a:pt x="68" y="138"/>
                  </a:lnTo>
                  <a:lnTo>
                    <a:pt x="76" y="150"/>
                  </a:lnTo>
                  <a:lnTo>
                    <a:pt x="88" y="158"/>
                  </a:lnTo>
                  <a:lnTo>
                    <a:pt x="102" y="164"/>
                  </a:lnTo>
                  <a:lnTo>
                    <a:pt x="102" y="164"/>
                  </a:lnTo>
                  <a:lnTo>
                    <a:pt x="92" y="204"/>
                  </a:lnTo>
                  <a:lnTo>
                    <a:pt x="88" y="244"/>
                  </a:lnTo>
                  <a:lnTo>
                    <a:pt x="88" y="244"/>
                  </a:lnTo>
                  <a:lnTo>
                    <a:pt x="66" y="234"/>
                  </a:lnTo>
                  <a:lnTo>
                    <a:pt x="50" y="222"/>
                  </a:lnTo>
                  <a:lnTo>
                    <a:pt x="42" y="216"/>
                  </a:lnTo>
                  <a:lnTo>
                    <a:pt x="36" y="208"/>
                  </a:lnTo>
                  <a:lnTo>
                    <a:pt x="32" y="200"/>
                  </a:lnTo>
                  <a:lnTo>
                    <a:pt x="28" y="190"/>
                  </a:lnTo>
                  <a:lnTo>
                    <a:pt x="28" y="190"/>
                  </a:lnTo>
                  <a:close/>
                  <a:moveTo>
                    <a:pt x="234" y="102"/>
                  </a:moveTo>
                  <a:lnTo>
                    <a:pt x="234" y="102"/>
                  </a:lnTo>
                  <a:lnTo>
                    <a:pt x="200" y="84"/>
                  </a:lnTo>
                  <a:lnTo>
                    <a:pt x="166" y="72"/>
                  </a:lnTo>
                  <a:lnTo>
                    <a:pt x="166" y="72"/>
                  </a:lnTo>
                  <a:lnTo>
                    <a:pt x="176" y="58"/>
                  </a:lnTo>
                  <a:lnTo>
                    <a:pt x="188" y="48"/>
                  </a:lnTo>
                  <a:lnTo>
                    <a:pt x="198" y="40"/>
                  </a:lnTo>
                  <a:lnTo>
                    <a:pt x="210" y="32"/>
                  </a:lnTo>
                  <a:lnTo>
                    <a:pt x="210" y="32"/>
                  </a:lnTo>
                  <a:lnTo>
                    <a:pt x="220" y="38"/>
                  </a:lnTo>
                  <a:lnTo>
                    <a:pt x="230" y="44"/>
                  </a:lnTo>
                  <a:lnTo>
                    <a:pt x="236" y="52"/>
                  </a:lnTo>
                  <a:lnTo>
                    <a:pt x="240" y="60"/>
                  </a:lnTo>
                  <a:lnTo>
                    <a:pt x="240" y="60"/>
                  </a:lnTo>
                  <a:lnTo>
                    <a:pt x="242" y="70"/>
                  </a:lnTo>
                  <a:lnTo>
                    <a:pt x="242" y="82"/>
                  </a:lnTo>
                  <a:lnTo>
                    <a:pt x="240" y="92"/>
                  </a:lnTo>
                  <a:lnTo>
                    <a:pt x="234" y="102"/>
                  </a:lnTo>
                  <a:lnTo>
                    <a:pt x="234" y="102"/>
                  </a:lnTo>
                  <a:close/>
                  <a:moveTo>
                    <a:pt x="180" y="28"/>
                  </a:moveTo>
                  <a:lnTo>
                    <a:pt x="180" y="28"/>
                  </a:lnTo>
                  <a:lnTo>
                    <a:pt x="186" y="28"/>
                  </a:lnTo>
                  <a:lnTo>
                    <a:pt x="186" y="28"/>
                  </a:lnTo>
                  <a:lnTo>
                    <a:pt x="170" y="42"/>
                  </a:lnTo>
                  <a:lnTo>
                    <a:pt x="156" y="58"/>
                  </a:lnTo>
                  <a:lnTo>
                    <a:pt x="146" y="34"/>
                  </a:lnTo>
                  <a:lnTo>
                    <a:pt x="146" y="34"/>
                  </a:lnTo>
                  <a:lnTo>
                    <a:pt x="162" y="28"/>
                  </a:lnTo>
                  <a:lnTo>
                    <a:pt x="162" y="28"/>
                  </a:lnTo>
                  <a:lnTo>
                    <a:pt x="180" y="28"/>
                  </a:lnTo>
                  <a:lnTo>
                    <a:pt x="180" y="28"/>
                  </a:lnTo>
                  <a:close/>
                  <a:moveTo>
                    <a:pt x="130" y="38"/>
                  </a:moveTo>
                  <a:lnTo>
                    <a:pt x="140" y="64"/>
                  </a:lnTo>
                  <a:lnTo>
                    <a:pt x="140" y="64"/>
                  </a:lnTo>
                  <a:lnTo>
                    <a:pt x="118" y="62"/>
                  </a:lnTo>
                  <a:lnTo>
                    <a:pt x="96" y="60"/>
                  </a:lnTo>
                  <a:lnTo>
                    <a:pt x="96" y="60"/>
                  </a:lnTo>
                  <a:lnTo>
                    <a:pt x="106" y="52"/>
                  </a:lnTo>
                  <a:lnTo>
                    <a:pt x="116" y="46"/>
                  </a:lnTo>
                  <a:lnTo>
                    <a:pt x="116" y="46"/>
                  </a:lnTo>
                  <a:lnTo>
                    <a:pt x="130" y="38"/>
                  </a:lnTo>
                  <a:lnTo>
                    <a:pt x="130" y="38"/>
                  </a:lnTo>
                  <a:close/>
                  <a:moveTo>
                    <a:pt x="82" y="80"/>
                  </a:moveTo>
                  <a:lnTo>
                    <a:pt x="82" y="80"/>
                  </a:lnTo>
                  <a:lnTo>
                    <a:pt x="94" y="78"/>
                  </a:lnTo>
                  <a:lnTo>
                    <a:pt x="108" y="76"/>
                  </a:lnTo>
                  <a:lnTo>
                    <a:pt x="124" y="78"/>
                  </a:lnTo>
                  <a:lnTo>
                    <a:pt x="140" y="80"/>
                  </a:lnTo>
                  <a:lnTo>
                    <a:pt x="140" y="80"/>
                  </a:lnTo>
                  <a:lnTo>
                    <a:pt x="122" y="114"/>
                  </a:lnTo>
                  <a:lnTo>
                    <a:pt x="108" y="148"/>
                  </a:lnTo>
                  <a:lnTo>
                    <a:pt x="108" y="148"/>
                  </a:lnTo>
                  <a:lnTo>
                    <a:pt x="96" y="144"/>
                  </a:lnTo>
                  <a:lnTo>
                    <a:pt x="88" y="138"/>
                  </a:lnTo>
                  <a:lnTo>
                    <a:pt x="80" y="130"/>
                  </a:lnTo>
                  <a:lnTo>
                    <a:pt x="76" y="120"/>
                  </a:lnTo>
                  <a:lnTo>
                    <a:pt x="76" y="120"/>
                  </a:lnTo>
                  <a:lnTo>
                    <a:pt x="74" y="110"/>
                  </a:lnTo>
                  <a:lnTo>
                    <a:pt x="74" y="100"/>
                  </a:lnTo>
                  <a:lnTo>
                    <a:pt x="76" y="90"/>
                  </a:lnTo>
                  <a:lnTo>
                    <a:pt x="82" y="80"/>
                  </a:lnTo>
                  <a:lnTo>
                    <a:pt x="82" y="80"/>
                  </a:lnTo>
                  <a:close/>
                  <a:moveTo>
                    <a:pt x="150" y="94"/>
                  </a:moveTo>
                  <a:lnTo>
                    <a:pt x="170" y="148"/>
                  </a:lnTo>
                  <a:lnTo>
                    <a:pt x="170" y="148"/>
                  </a:lnTo>
                  <a:lnTo>
                    <a:pt x="154" y="152"/>
                  </a:lnTo>
                  <a:lnTo>
                    <a:pt x="138" y="154"/>
                  </a:lnTo>
                  <a:lnTo>
                    <a:pt x="138" y="154"/>
                  </a:lnTo>
                  <a:lnTo>
                    <a:pt x="122" y="152"/>
                  </a:lnTo>
                  <a:lnTo>
                    <a:pt x="122" y="152"/>
                  </a:lnTo>
                  <a:lnTo>
                    <a:pt x="136" y="122"/>
                  </a:lnTo>
                  <a:lnTo>
                    <a:pt x="150" y="94"/>
                  </a:lnTo>
                  <a:lnTo>
                    <a:pt x="150" y="94"/>
                  </a:lnTo>
                  <a:close/>
                  <a:moveTo>
                    <a:pt x="166" y="88"/>
                  </a:moveTo>
                  <a:lnTo>
                    <a:pt x="166" y="88"/>
                  </a:lnTo>
                  <a:lnTo>
                    <a:pt x="196" y="100"/>
                  </a:lnTo>
                  <a:lnTo>
                    <a:pt x="226" y="116"/>
                  </a:lnTo>
                  <a:lnTo>
                    <a:pt x="226" y="116"/>
                  </a:lnTo>
                  <a:lnTo>
                    <a:pt x="218" y="124"/>
                  </a:lnTo>
                  <a:lnTo>
                    <a:pt x="208" y="132"/>
                  </a:lnTo>
                  <a:lnTo>
                    <a:pt x="198" y="138"/>
                  </a:lnTo>
                  <a:lnTo>
                    <a:pt x="186" y="144"/>
                  </a:lnTo>
                  <a:lnTo>
                    <a:pt x="166" y="88"/>
                  </a:lnTo>
                  <a:close/>
                  <a:moveTo>
                    <a:pt x="118" y="168"/>
                  </a:moveTo>
                  <a:lnTo>
                    <a:pt x="118" y="168"/>
                  </a:lnTo>
                  <a:lnTo>
                    <a:pt x="138" y="170"/>
                  </a:lnTo>
                  <a:lnTo>
                    <a:pt x="138" y="170"/>
                  </a:lnTo>
                  <a:lnTo>
                    <a:pt x="156" y="168"/>
                  </a:lnTo>
                  <a:lnTo>
                    <a:pt x="176" y="164"/>
                  </a:lnTo>
                  <a:lnTo>
                    <a:pt x="204" y="240"/>
                  </a:lnTo>
                  <a:lnTo>
                    <a:pt x="204" y="240"/>
                  </a:lnTo>
                  <a:lnTo>
                    <a:pt x="188" y="246"/>
                  </a:lnTo>
                  <a:lnTo>
                    <a:pt x="172" y="248"/>
                  </a:lnTo>
                  <a:lnTo>
                    <a:pt x="156" y="252"/>
                  </a:lnTo>
                  <a:lnTo>
                    <a:pt x="140" y="252"/>
                  </a:lnTo>
                  <a:lnTo>
                    <a:pt x="140" y="252"/>
                  </a:lnTo>
                  <a:lnTo>
                    <a:pt x="140" y="252"/>
                  </a:lnTo>
                  <a:lnTo>
                    <a:pt x="120" y="250"/>
                  </a:lnTo>
                  <a:lnTo>
                    <a:pt x="102" y="248"/>
                  </a:lnTo>
                  <a:lnTo>
                    <a:pt x="102" y="248"/>
                  </a:lnTo>
                  <a:lnTo>
                    <a:pt x="108" y="208"/>
                  </a:lnTo>
                  <a:lnTo>
                    <a:pt x="118" y="168"/>
                  </a:lnTo>
                  <a:lnTo>
                    <a:pt x="118" y="168"/>
                  </a:lnTo>
                  <a:close/>
                  <a:moveTo>
                    <a:pt x="192" y="158"/>
                  </a:moveTo>
                  <a:lnTo>
                    <a:pt x="192" y="158"/>
                  </a:lnTo>
                  <a:lnTo>
                    <a:pt x="206" y="152"/>
                  </a:lnTo>
                  <a:lnTo>
                    <a:pt x="218" y="144"/>
                  </a:lnTo>
                  <a:lnTo>
                    <a:pt x="230" y="134"/>
                  </a:lnTo>
                  <a:lnTo>
                    <a:pt x="240" y="124"/>
                  </a:lnTo>
                  <a:lnTo>
                    <a:pt x="240" y="124"/>
                  </a:lnTo>
                  <a:lnTo>
                    <a:pt x="272" y="148"/>
                  </a:lnTo>
                  <a:lnTo>
                    <a:pt x="302" y="176"/>
                  </a:lnTo>
                  <a:lnTo>
                    <a:pt x="302" y="176"/>
                  </a:lnTo>
                  <a:lnTo>
                    <a:pt x="286" y="194"/>
                  </a:lnTo>
                  <a:lnTo>
                    <a:pt x="266" y="210"/>
                  </a:lnTo>
                  <a:lnTo>
                    <a:pt x="244" y="224"/>
                  </a:lnTo>
                  <a:lnTo>
                    <a:pt x="220" y="236"/>
                  </a:lnTo>
                  <a:lnTo>
                    <a:pt x="192" y="158"/>
                  </a:lnTo>
                  <a:close/>
                  <a:moveTo>
                    <a:pt x="86" y="260"/>
                  </a:moveTo>
                  <a:lnTo>
                    <a:pt x="86" y="260"/>
                  </a:lnTo>
                  <a:lnTo>
                    <a:pt x="86" y="278"/>
                  </a:lnTo>
                  <a:lnTo>
                    <a:pt x="88" y="296"/>
                  </a:lnTo>
                  <a:lnTo>
                    <a:pt x="90" y="312"/>
                  </a:lnTo>
                  <a:lnTo>
                    <a:pt x="94" y="328"/>
                  </a:lnTo>
                  <a:lnTo>
                    <a:pt x="94" y="328"/>
                  </a:lnTo>
                  <a:lnTo>
                    <a:pt x="78" y="320"/>
                  </a:lnTo>
                  <a:lnTo>
                    <a:pt x="62" y="310"/>
                  </a:lnTo>
                  <a:lnTo>
                    <a:pt x="62" y="310"/>
                  </a:lnTo>
                  <a:lnTo>
                    <a:pt x="54" y="298"/>
                  </a:lnTo>
                  <a:lnTo>
                    <a:pt x="46" y="286"/>
                  </a:lnTo>
                  <a:lnTo>
                    <a:pt x="40" y="274"/>
                  </a:lnTo>
                  <a:lnTo>
                    <a:pt x="34" y="260"/>
                  </a:lnTo>
                  <a:lnTo>
                    <a:pt x="34" y="260"/>
                  </a:lnTo>
                  <a:lnTo>
                    <a:pt x="28" y="240"/>
                  </a:lnTo>
                  <a:lnTo>
                    <a:pt x="24" y="218"/>
                  </a:lnTo>
                  <a:lnTo>
                    <a:pt x="24" y="218"/>
                  </a:lnTo>
                  <a:lnTo>
                    <a:pt x="36" y="232"/>
                  </a:lnTo>
                  <a:lnTo>
                    <a:pt x="50" y="244"/>
                  </a:lnTo>
                  <a:lnTo>
                    <a:pt x="68" y="252"/>
                  </a:lnTo>
                  <a:lnTo>
                    <a:pt x="86" y="260"/>
                  </a:lnTo>
                  <a:lnTo>
                    <a:pt x="86" y="260"/>
                  </a:lnTo>
                  <a:close/>
                  <a:moveTo>
                    <a:pt x="112" y="332"/>
                  </a:moveTo>
                  <a:lnTo>
                    <a:pt x="112" y="332"/>
                  </a:lnTo>
                  <a:lnTo>
                    <a:pt x="108" y="316"/>
                  </a:lnTo>
                  <a:lnTo>
                    <a:pt x="104" y="300"/>
                  </a:lnTo>
                  <a:lnTo>
                    <a:pt x="102" y="282"/>
                  </a:lnTo>
                  <a:lnTo>
                    <a:pt x="102" y="264"/>
                  </a:lnTo>
                  <a:lnTo>
                    <a:pt x="102" y="264"/>
                  </a:lnTo>
                  <a:lnTo>
                    <a:pt x="120" y="266"/>
                  </a:lnTo>
                  <a:lnTo>
                    <a:pt x="140" y="268"/>
                  </a:lnTo>
                  <a:lnTo>
                    <a:pt x="140" y="268"/>
                  </a:lnTo>
                  <a:lnTo>
                    <a:pt x="140" y="268"/>
                  </a:lnTo>
                  <a:lnTo>
                    <a:pt x="156" y="266"/>
                  </a:lnTo>
                  <a:lnTo>
                    <a:pt x="174" y="264"/>
                  </a:lnTo>
                  <a:lnTo>
                    <a:pt x="192" y="260"/>
                  </a:lnTo>
                  <a:lnTo>
                    <a:pt x="210" y="256"/>
                  </a:lnTo>
                  <a:lnTo>
                    <a:pt x="236" y="326"/>
                  </a:lnTo>
                  <a:lnTo>
                    <a:pt x="236" y="326"/>
                  </a:lnTo>
                  <a:lnTo>
                    <a:pt x="204" y="334"/>
                  </a:lnTo>
                  <a:lnTo>
                    <a:pt x="172" y="338"/>
                  </a:lnTo>
                  <a:lnTo>
                    <a:pt x="142" y="338"/>
                  </a:lnTo>
                  <a:lnTo>
                    <a:pt x="112" y="334"/>
                  </a:lnTo>
                  <a:lnTo>
                    <a:pt x="112" y="334"/>
                  </a:lnTo>
                  <a:lnTo>
                    <a:pt x="112" y="332"/>
                  </a:lnTo>
                  <a:lnTo>
                    <a:pt x="112" y="332"/>
                  </a:lnTo>
                  <a:close/>
                  <a:moveTo>
                    <a:pt x="224" y="250"/>
                  </a:moveTo>
                  <a:lnTo>
                    <a:pt x="224" y="250"/>
                  </a:lnTo>
                  <a:lnTo>
                    <a:pt x="252" y="238"/>
                  </a:lnTo>
                  <a:lnTo>
                    <a:pt x="274" y="224"/>
                  </a:lnTo>
                  <a:lnTo>
                    <a:pt x="296" y="206"/>
                  </a:lnTo>
                  <a:lnTo>
                    <a:pt x="312" y="188"/>
                  </a:lnTo>
                  <a:lnTo>
                    <a:pt x="312" y="188"/>
                  </a:lnTo>
                  <a:lnTo>
                    <a:pt x="324" y="202"/>
                  </a:lnTo>
                  <a:lnTo>
                    <a:pt x="334" y="216"/>
                  </a:lnTo>
                  <a:lnTo>
                    <a:pt x="342" y="232"/>
                  </a:lnTo>
                  <a:lnTo>
                    <a:pt x="348" y="246"/>
                  </a:lnTo>
                  <a:lnTo>
                    <a:pt x="348" y="246"/>
                  </a:lnTo>
                  <a:lnTo>
                    <a:pt x="350" y="248"/>
                  </a:lnTo>
                  <a:lnTo>
                    <a:pt x="350" y="248"/>
                  </a:lnTo>
                  <a:lnTo>
                    <a:pt x="330" y="270"/>
                  </a:lnTo>
                  <a:lnTo>
                    <a:pt x="306" y="290"/>
                  </a:lnTo>
                  <a:lnTo>
                    <a:pt x="280" y="308"/>
                  </a:lnTo>
                  <a:lnTo>
                    <a:pt x="250" y="322"/>
                  </a:lnTo>
                  <a:lnTo>
                    <a:pt x="224" y="250"/>
                  </a:lnTo>
                  <a:close/>
                  <a:moveTo>
                    <a:pt x="128" y="360"/>
                  </a:moveTo>
                  <a:lnTo>
                    <a:pt x="128" y="360"/>
                  </a:lnTo>
                  <a:lnTo>
                    <a:pt x="122" y="352"/>
                  </a:lnTo>
                  <a:lnTo>
                    <a:pt x="122" y="352"/>
                  </a:lnTo>
                  <a:lnTo>
                    <a:pt x="140" y="354"/>
                  </a:lnTo>
                  <a:lnTo>
                    <a:pt x="160" y="356"/>
                  </a:lnTo>
                  <a:lnTo>
                    <a:pt x="160" y="356"/>
                  </a:lnTo>
                  <a:lnTo>
                    <a:pt x="180" y="354"/>
                  </a:lnTo>
                  <a:lnTo>
                    <a:pt x="200" y="352"/>
                  </a:lnTo>
                  <a:lnTo>
                    <a:pt x="220" y="348"/>
                  </a:lnTo>
                  <a:lnTo>
                    <a:pt x="242" y="342"/>
                  </a:lnTo>
                  <a:lnTo>
                    <a:pt x="250" y="366"/>
                  </a:lnTo>
                  <a:lnTo>
                    <a:pt x="250" y="366"/>
                  </a:lnTo>
                  <a:lnTo>
                    <a:pt x="224" y="372"/>
                  </a:lnTo>
                  <a:lnTo>
                    <a:pt x="198" y="376"/>
                  </a:lnTo>
                  <a:lnTo>
                    <a:pt x="198" y="376"/>
                  </a:lnTo>
                  <a:lnTo>
                    <a:pt x="180" y="374"/>
                  </a:lnTo>
                  <a:lnTo>
                    <a:pt x="162" y="372"/>
                  </a:lnTo>
                  <a:lnTo>
                    <a:pt x="144" y="366"/>
                  </a:lnTo>
                  <a:lnTo>
                    <a:pt x="128" y="360"/>
                  </a:lnTo>
                  <a:lnTo>
                    <a:pt x="128" y="360"/>
                  </a:lnTo>
                  <a:close/>
                  <a:moveTo>
                    <a:pt x="266" y="362"/>
                  </a:moveTo>
                  <a:lnTo>
                    <a:pt x="256" y="336"/>
                  </a:lnTo>
                  <a:lnTo>
                    <a:pt x="256" y="336"/>
                  </a:lnTo>
                  <a:lnTo>
                    <a:pt x="284" y="322"/>
                  </a:lnTo>
                  <a:lnTo>
                    <a:pt x="310" y="306"/>
                  </a:lnTo>
                  <a:lnTo>
                    <a:pt x="334" y="288"/>
                  </a:lnTo>
                  <a:lnTo>
                    <a:pt x="354" y="268"/>
                  </a:lnTo>
                  <a:lnTo>
                    <a:pt x="354" y="268"/>
                  </a:lnTo>
                  <a:lnTo>
                    <a:pt x="354" y="278"/>
                  </a:lnTo>
                  <a:lnTo>
                    <a:pt x="354" y="278"/>
                  </a:lnTo>
                  <a:lnTo>
                    <a:pt x="348" y="292"/>
                  </a:lnTo>
                  <a:lnTo>
                    <a:pt x="338" y="304"/>
                  </a:lnTo>
                  <a:lnTo>
                    <a:pt x="328" y="316"/>
                  </a:lnTo>
                  <a:lnTo>
                    <a:pt x="318" y="328"/>
                  </a:lnTo>
                  <a:lnTo>
                    <a:pt x="306" y="338"/>
                  </a:lnTo>
                  <a:lnTo>
                    <a:pt x="294" y="346"/>
                  </a:lnTo>
                  <a:lnTo>
                    <a:pt x="280" y="354"/>
                  </a:lnTo>
                  <a:lnTo>
                    <a:pt x="266" y="362"/>
                  </a:lnTo>
                  <a:lnTo>
                    <a:pt x="266" y="362"/>
                  </a:lnTo>
                  <a:close/>
                </a:path>
              </a:pathLst>
            </a:custGeom>
            <a:solidFill>
              <a:schemeClr val="bg1"/>
            </a:solidFill>
            <a:ln>
              <a:noFill/>
            </a:ln>
          </p:spPr>
          <p:txBody>
            <a:bodyPr spcFirstLastPara="1" wrap="square" lIns="88750" tIns="44375" rIns="88750" bIns="44375" anchor="t" anchorCtr="0">
              <a:noAutofit/>
            </a:bodyPr>
            <a:lstStyle/>
            <a:p>
              <a:pPr marL="0" marR="0" lvl="0" indent="0" algn="l" rtl="0">
                <a:spcBef>
                  <a:spcPts val="0"/>
                </a:spcBef>
                <a:spcAft>
                  <a:spcPts val="0"/>
                </a:spcAft>
                <a:buNone/>
              </a:pPr>
              <a:endParaRPr sz="1941">
                <a:solidFill>
                  <a:schemeClr val="dk1"/>
                </a:solidFill>
                <a:latin typeface="Arial"/>
                <a:ea typeface="Arial"/>
                <a:cs typeface="Arial"/>
                <a:sym typeface="Arial"/>
              </a:endParaRPr>
            </a:p>
          </p:txBody>
        </p:sp>
        <p:sp>
          <p:nvSpPr>
            <p:cNvPr id="78" name="Google Shape;24014;p136">
              <a:extLst>
                <a:ext uri="{FF2B5EF4-FFF2-40B4-BE49-F238E27FC236}">
                  <a16:creationId xmlns:a16="http://schemas.microsoft.com/office/drawing/2014/main" id="{5E6F467C-2C62-F7D9-9F49-81C21FC7CCFE}"/>
                </a:ext>
              </a:extLst>
            </p:cNvPr>
            <p:cNvSpPr/>
            <p:nvPr/>
          </p:nvSpPr>
          <p:spPr>
            <a:xfrm>
              <a:off x="6951559" y="5194865"/>
              <a:ext cx="487771" cy="526574"/>
            </a:xfrm>
            <a:custGeom>
              <a:avLst/>
              <a:gdLst/>
              <a:ahLst/>
              <a:cxnLst/>
              <a:rect l="l" t="t" r="r" b="b"/>
              <a:pathLst>
                <a:path w="348" h="344" extrusionOk="0">
                  <a:moveTo>
                    <a:pt x="174" y="58"/>
                  </a:moveTo>
                  <a:lnTo>
                    <a:pt x="174" y="58"/>
                  </a:lnTo>
                  <a:lnTo>
                    <a:pt x="160" y="60"/>
                  </a:lnTo>
                  <a:lnTo>
                    <a:pt x="148" y="62"/>
                  </a:lnTo>
                  <a:lnTo>
                    <a:pt x="134" y="64"/>
                  </a:lnTo>
                  <a:lnTo>
                    <a:pt x="122" y="70"/>
                  </a:lnTo>
                  <a:lnTo>
                    <a:pt x="110" y="74"/>
                  </a:lnTo>
                  <a:lnTo>
                    <a:pt x="100" y="82"/>
                  </a:lnTo>
                  <a:lnTo>
                    <a:pt x="90" y="90"/>
                  </a:lnTo>
                  <a:lnTo>
                    <a:pt x="80" y="98"/>
                  </a:lnTo>
                  <a:lnTo>
                    <a:pt x="72" y="108"/>
                  </a:lnTo>
                  <a:lnTo>
                    <a:pt x="64" y="118"/>
                  </a:lnTo>
                  <a:lnTo>
                    <a:pt x="58" y="128"/>
                  </a:lnTo>
                  <a:lnTo>
                    <a:pt x="52" y="140"/>
                  </a:lnTo>
                  <a:lnTo>
                    <a:pt x="48" y="152"/>
                  </a:lnTo>
                  <a:lnTo>
                    <a:pt x="44" y="164"/>
                  </a:lnTo>
                  <a:lnTo>
                    <a:pt x="42" y="178"/>
                  </a:lnTo>
                  <a:lnTo>
                    <a:pt x="42" y="192"/>
                  </a:lnTo>
                  <a:lnTo>
                    <a:pt x="42" y="192"/>
                  </a:lnTo>
                  <a:lnTo>
                    <a:pt x="42" y="206"/>
                  </a:lnTo>
                  <a:lnTo>
                    <a:pt x="44" y="218"/>
                  </a:lnTo>
                  <a:lnTo>
                    <a:pt x="48" y="232"/>
                  </a:lnTo>
                  <a:lnTo>
                    <a:pt x="52" y="244"/>
                  </a:lnTo>
                  <a:lnTo>
                    <a:pt x="58" y="254"/>
                  </a:lnTo>
                  <a:lnTo>
                    <a:pt x="64" y="266"/>
                  </a:lnTo>
                  <a:lnTo>
                    <a:pt x="72" y="276"/>
                  </a:lnTo>
                  <a:lnTo>
                    <a:pt x="80" y="286"/>
                  </a:lnTo>
                  <a:lnTo>
                    <a:pt x="90" y="294"/>
                  </a:lnTo>
                  <a:lnTo>
                    <a:pt x="100" y="302"/>
                  </a:lnTo>
                  <a:lnTo>
                    <a:pt x="110" y="308"/>
                  </a:lnTo>
                  <a:lnTo>
                    <a:pt x="122" y="314"/>
                  </a:lnTo>
                  <a:lnTo>
                    <a:pt x="134" y="318"/>
                  </a:lnTo>
                  <a:lnTo>
                    <a:pt x="148" y="322"/>
                  </a:lnTo>
                  <a:lnTo>
                    <a:pt x="160" y="324"/>
                  </a:lnTo>
                  <a:lnTo>
                    <a:pt x="174" y="324"/>
                  </a:lnTo>
                  <a:lnTo>
                    <a:pt x="174" y="324"/>
                  </a:lnTo>
                  <a:lnTo>
                    <a:pt x="188" y="324"/>
                  </a:lnTo>
                  <a:lnTo>
                    <a:pt x="200" y="322"/>
                  </a:lnTo>
                  <a:lnTo>
                    <a:pt x="214" y="318"/>
                  </a:lnTo>
                  <a:lnTo>
                    <a:pt x="226" y="314"/>
                  </a:lnTo>
                  <a:lnTo>
                    <a:pt x="238" y="308"/>
                  </a:lnTo>
                  <a:lnTo>
                    <a:pt x="248" y="302"/>
                  </a:lnTo>
                  <a:lnTo>
                    <a:pt x="258" y="294"/>
                  </a:lnTo>
                  <a:lnTo>
                    <a:pt x="268" y="286"/>
                  </a:lnTo>
                  <a:lnTo>
                    <a:pt x="276" y="276"/>
                  </a:lnTo>
                  <a:lnTo>
                    <a:pt x="284" y="266"/>
                  </a:lnTo>
                  <a:lnTo>
                    <a:pt x="290" y="254"/>
                  </a:lnTo>
                  <a:lnTo>
                    <a:pt x="296" y="244"/>
                  </a:lnTo>
                  <a:lnTo>
                    <a:pt x="300" y="232"/>
                  </a:lnTo>
                  <a:lnTo>
                    <a:pt x="304" y="218"/>
                  </a:lnTo>
                  <a:lnTo>
                    <a:pt x="306" y="206"/>
                  </a:lnTo>
                  <a:lnTo>
                    <a:pt x="306" y="192"/>
                  </a:lnTo>
                  <a:lnTo>
                    <a:pt x="306" y="192"/>
                  </a:lnTo>
                  <a:lnTo>
                    <a:pt x="306" y="178"/>
                  </a:lnTo>
                  <a:lnTo>
                    <a:pt x="304" y="164"/>
                  </a:lnTo>
                  <a:lnTo>
                    <a:pt x="300" y="152"/>
                  </a:lnTo>
                  <a:lnTo>
                    <a:pt x="296" y="140"/>
                  </a:lnTo>
                  <a:lnTo>
                    <a:pt x="290" y="128"/>
                  </a:lnTo>
                  <a:lnTo>
                    <a:pt x="284" y="118"/>
                  </a:lnTo>
                  <a:lnTo>
                    <a:pt x="276" y="108"/>
                  </a:lnTo>
                  <a:lnTo>
                    <a:pt x="268" y="98"/>
                  </a:lnTo>
                  <a:lnTo>
                    <a:pt x="258" y="90"/>
                  </a:lnTo>
                  <a:lnTo>
                    <a:pt x="248" y="82"/>
                  </a:lnTo>
                  <a:lnTo>
                    <a:pt x="238" y="74"/>
                  </a:lnTo>
                  <a:lnTo>
                    <a:pt x="226" y="70"/>
                  </a:lnTo>
                  <a:lnTo>
                    <a:pt x="214" y="64"/>
                  </a:lnTo>
                  <a:lnTo>
                    <a:pt x="200" y="62"/>
                  </a:lnTo>
                  <a:lnTo>
                    <a:pt x="188" y="60"/>
                  </a:lnTo>
                  <a:lnTo>
                    <a:pt x="174" y="58"/>
                  </a:lnTo>
                  <a:lnTo>
                    <a:pt x="174" y="58"/>
                  </a:lnTo>
                  <a:close/>
                  <a:moveTo>
                    <a:pt x="182" y="304"/>
                  </a:moveTo>
                  <a:lnTo>
                    <a:pt x="182" y="296"/>
                  </a:lnTo>
                  <a:lnTo>
                    <a:pt x="182" y="296"/>
                  </a:lnTo>
                  <a:lnTo>
                    <a:pt x="182" y="292"/>
                  </a:lnTo>
                  <a:lnTo>
                    <a:pt x="180" y="290"/>
                  </a:lnTo>
                  <a:lnTo>
                    <a:pt x="178" y="288"/>
                  </a:lnTo>
                  <a:lnTo>
                    <a:pt x="174" y="288"/>
                  </a:lnTo>
                  <a:lnTo>
                    <a:pt x="174" y="288"/>
                  </a:lnTo>
                  <a:lnTo>
                    <a:pt x="170" y="288"/>
                  </a:lnTo>
                  <a:lnTo>
                    <a:pt x="168" y="290"/>
                  </a:lnTo>
                  <a:lnTo>
                    <a:pt x="166" y="292"/>
                  </a:lnTo>
                  <a:lnTo>
                    <a:pt x="166" y="296"/>
                  </a:lnTo>
                  <a:lnTo>
                    <a:pt x="166" y="304"/>
                  </a:lnTo>
                  <a:lnTo>
                    <a:pt x="166" y="304"/>
                  </a:lnTo>
                  <a:lnTo>
                    <a:pt x="146" y="302"/>
                  </a:lnTo>
                  <a:lnTo>
                    <a:pt x="126" y="294"/>
                  </a:lnTo>
                  <a:lnTo>
                    <a:pt x="108" y="284"/>
                  </a:lnTo>
                  <a:lnTo>
                    <a:pt x="94" y="272"/>
                  </a:lnTo>
                  <a:lnTo>
                    <a:pt x="80" y="256"/>
                  </a:lnTo>
                  <a:lnTo>
                    <a:pt x="70" y="240"/>
                  </a:lnTo>
                  <a:lnTo>
                    <a:pt x="64" y="220"/>
                  </a:lnTo>
                  <a:lnTo>
                    <a:pt x="60" y="200"/>
                  </a:lnTo>
                  <a:lnTo>
                    <a:pt x="70" y="200"/>
                  </a:lnTo>
                  <a:lnTo>
                    <a:pt x="70" y="200"/>
                  </a:lnTo>
                  <a:lnTo>
                    <a:pt x="74" y="200"/>
                  </a:lnTo>
                  <a:lnTo>
                    <a:pt x="76" y="198"/>
                  </a:lnTo>
                  <a:lnTo>
                    <a:pt x="78" y="194"/>
                  </a:lnTo>
                  <a:lnTo>
                    <a:pt x="78" y="192"/>
                  </a:lnTo>
                  <a:lnTo>
                    <a:pt x="78" y="192"/>
                  </a:lnTo>
                  <a:lnTo>
                    <a:pt x="78" y="188"/>
                  </a:lnTo>
                  <a:lnTo>
                    <a:pt x="76" y="186"/>
                  </a:lnTo>
                  <a:lnTo>
                    <a:pt x="74" y="184"/>
                  </a:lnTo>
                  <a:lnTo>
                    <a:pt x="70" y="184"/>
                  </a:lnTo>
                  <a:lnTo>
                    <a:pt x="60" y="184"/>
                  </a:lnTo>
                  <a:lnTo>
                    <a:pt x="60" y="184"/>
                  </a:lnTo>
                  <a:lnTo>
                    <a:pt x="64" y="164"/>
                  </a:lnTo>
                  <a:lnTo>
                    <a:pt x="70" y="144"/>
                  </a:lnTo>
                  <a:lnTo>
                    <a:pt x="80" y="126"/>
                  </a:lnTo>
                  <a:lnTo>
                    <a:pt x="94" y="112"/>
                  </a:lnTo>
                  <a:lnTo>
                    <a:pt x="108" y="98"/>
                  </a:lnTo>
                  <a:lnTo>
                    <a:pt x="126" y="88"/>
                  </a:lnTo>
                  <a:lnTo>
                    <a:pt x="146" y="82"/>
                  </a:lnTo>
                  <a:lnTo>
                    <a:pt x="166" y="78"/>
                  </a:lnTo>
                  <a:lnTo>
                    <a:pt x="166" y="88"/>
                  </a:lnTo>
                  <a:lnTo>
                    <a:pt x="166" y="88"/>
                  </a:lnTo>
                  <a:lnTo>
                    <a:pt x="166" y="92"/>
                  </a:lnTo>
                  <a:lnTo>
                    <a:pt x="168" y="94"/>
                  </a:lnTo>
                  <a:lnTo>
                    <a:pt x="170" y="96"/>
                  </a:lnTo>
                  <a:lnTo>
                    <a:pt x="174" y="96"/>
                  </a:lnTo>
                  <a:lnTo>
                    <a:pt x="174" y="96"/>
                  </a:lnTo>
                  <a:lnTo>
                    <a:pt x="178" y="96"/>
                  </a:lnTo>
                  <a:lnTo>
                    <a:pt x="180" y="94"/>
                  </a:lnTo>
                  <a:lnTo>
                    <a:pt x="182" y="92"/>
                  </a:lnTo>
                  <a:lnTo>
                    <a:pt x="182" y="88"/>
                  </a:lnTo>
                  <a:lnTo>
                    <a:pt x="182" y="78"/>
                  </a:lnTo>
                  <a:lnTo>
                    <a:pt x="182" y="78"/>
                  </a:lnTo>
                  <a:lnTo>
                    <a:pt x="202" y="82"/>
                  </a:lnTo>
                  <a:lnTo>
                    <a:pt x="222" y="88"/>
                  </a:lnTo>
                  <a:lnTo>
                    <a:pt x="240" y="98"/>
                  </a:lnTo>
                  <a:lnTo>
                    <a:pt x="254" y="112"/>
                  </a:lnTo>
                  <a:lnTo>
                    <a:pt x="268" y="126"/>
                  </a:lnTo>
                  <a:lnTo>
                    <a:pt x="278" y="144"/>
                  </a:lnTo>
                  <a:lnTo>
                    <a:pt x="284" y="164"/>
                  </a:lnTo>
                  <a:lnTo>
                    <a:pt x="288" y="184"/>
                  </a:lnTo>
                  <a:lnTo>
                    <a:pt x="278" y="184"/>
                  </a:lnTo>
                  <a:lnTo>
                    <a:pt x="278" y="184"/>
                  </a:lnTo>
                  <a:lnTo>
                    <a:pt x="274" y="184"/>
                  </a:lnTo>
                  <a:lnTo>
                    <a:pt x="272" y="186"/>
                  </a:lnTo>
                  <a:lnTo>
                    <a:pt x="270" y="188"/>
                  </a:lnTo>
                  <a:lnTo>
                    <a:pt x="270" y="192"/>
                  </a:lnTo>
                  <a:lnTo>
                    <a:pt x="270" y="192"/>
                  </a:lnTo>
                  <a:lnTo>
                    <a:pt x="270" y="194"/>
                  </a:lnTo>
                  <a:lnTo>
                    <a:pt x="272" y="198"/>
                  </a:lnTo>
                  <a:lnTo>
                    <a:pt x="274" y="200"/>
                  </a:lnTo>
                  <a:lnTo>
                    <a:pt x="278" y="200"/>
                  </a:lnTo>
                  <a:lnTo>
                    <a:pt x="288" y="200"/>
                  </a:lnTo>
                  <a:lnTo>
                    <a:pt x="288" y="200"/>
                  </a:lnTo>
                  <a:lnTo>
                    <a:pt x="284" y="220"/>
                  </a:lnTo>
                  <a:lnTo>
                    <a:pt x="278" y="240"/>
                  </a:lnTo>
                  <a:lnTo>
                    <a:pt x="268" y="256"/>
                  </a:lnTo>
                  <a:lnTo>
                    <a:pt x="254" y="272"/>
                  </a:lnTo>
                  <a:lnTo>
                    <a:pt x="240" y="284"/>
                  </a:lnTo>
                  <a:lnTo>
                    <a:pt x="222" y="294"/>
                  </a:lnTo>
                  <a:lnTo>
                    <a:pt x="202" y="302"/>
                  </a:lnTo>
                  <a:lnTo>
                    <a:pt x="182" y="304"/>
                  </a:lnTo>
                  <a:lnTo>
                    <a:pt x="182" y="304"/>
                  </a:lnTo>
                  <a:close/>
                  <a:moveTo>
                    <a:pt x="254" y="140"/>
                  </a:moveTo>
                  <a:lnTo>
                    <a:pt x="254" y="140"/>
                  </a:lnTo>
                  <a:lnTo>
                    <a:pt x="256" y="142"/>
                  </a:lnTo>
                  <a:lnTo>
                    <a:pt x="256" y="146"/>
                  </a:lnTo>
                  <a:lnTo>
                    <a:pt x="254" y="148"/>
                  </a:lnTo>
                  <a:lnTo>
                    <a:pt x="252" y="150"/>
                  </a:lnTo>
                  <a:lnTo>
                    <a:pt x="188" y="192"/>
                  </a:lnTo>
                  <a:lnTo>
                    <a:pt x="188" y="192"/>
                  </a:lnTo>
                  <a:lnTo>
                    <a:pt x="188" y="198"/>
                  </a:lnTo>
                  <a:lnTo>
                    <a:pt x="188" y="198"/>
                  </a:lnTo>
                  <a:lnTo>
                    <a:pt x="186" y="202"/>
                  </a:lnTo>
                  <a:lnTo>
                    <a:pt x="182" y="204"/>
                  </a:lnTo>
                  <a:lnTo>
                    <a:pt x="174" y="206"/>
                  </a:lnTo>
                  <a:lnTo>
                    <a:pt x="174" y="206"/>
                  </a:lnTo>
                  <a:lnTo>
                    <a:pt x="168" y="206"/>
                  </a:lnTo>
                  <a:lnTo>
                    <a:pt x="168" y="206"/>
                  </a:lnTo>
                  <a:lnTo>
                    <a:pt x="162" y="200"/>
                  </a:lnTo>
                  <a:lnTo>
                    <a:pt x="160" y="194"/>
                  </a:lnTo>
                  <a:lnTo>
                    <a:pt x="112" y="170"/>
                  </a:lnTo>
                  <a:lnTo>
                    <a:pt x="112" y="170"/>
                  </a:lnTo>
                  <a:lnTo>
                    <a:pt x="110" y="168"/>
                  </a:lnTo>
                  <a:lnTo>
                    <a:pt x="108" y="164"/>
                  </a:lnTo>
                  <a:lnTo>
                    <a:pt x="108" y="162"/>
                  </a:lnTo>
                  <a:lnTo>
                    <a:pt x="108" y="158"/>
                  </a:lnTo>
                  <a:lnTo>
                    <a:pt x="108" y="158"/>
                  </a:lnTo>
                  <a:lnTo>
                    <a:pt x="110" y="156"/>
                  </a:lnTo>
                  <a:lnTo>
                    <a:pt x="114" y="154"/>
                  </a:lnTo>
                  <a:lnTo>
                    <a:pt x="116" y="154"/>
                  </a:lnTo>
                  <a:lnTo>
                    <a:pt x="120" y="154"/>
                  </a:lnTo>
                  <a:lnTo>
                    <a:pt x="166" y="178"/>
                  </a:lnTo>
                  <a:lnTo>
                    <a:pt x="166" y="178"/>
                  </a:lnTo>
                  <a:lnTo>
                    <a:pt x="174" y="176"/>
                  </a:lnTo>
                  <a:lnTo>
                    <a:pt x="174" y="176"/>
                  </a:lnTo>
                  <a:lnTo>
                    <a:pt x="180" y="178"/>
                  </a:lnTo>
                  <a:lnTo>
                    <a:pt x="180" y="178"/>
                  </a:lnTo>
                  <a:lnTo>
                    <a:pt x="180" y="178"/>
                  </a:lnTo>
                  <a:lnTo>
                    <a:pt x="244" y="138"/>
                  </a:lnTo>
                  <a:lnTo>
                    <a:pt x="244" y="138"/>
                  </a:lnTo>
                  <a:lnTo>
                    <a:pt x="246" y="136"/>
                  </a:lnTo>
                  <a:lnTo>
                    <a:pt x="250" y="136"/>
                  </a:lnTo>
                  <a:lnTo>
                    <a:pt x="252" y="138"/>
                  </a:lnTo>
                  <a:lnTo>
                    <a:pt x="254" y="140"/>
                  </a:lnTo>
                  <a:lnTo>
                    <a:pt x="254" y="140"/>
                  </a:lnTo>
                  <a:close/>
                  <a:moveTo>
                    <a:pt x="326" y="150"/>
                  </a:moveTo>
                  <a:lnTo>
                    <a:pt x="326" y="150"/>
                  </a:lnTo>
                  <a:lnTo>
                    <a:pt x="322" y="154"/>
                  </a:lnTo>
                  <a:lnTo>
                    <a:pt x="322" y="154"/>
                  </a:lnTo>
                  <a:lnTo>
                    <a:pt x="316" y="136"/>
                  </a:lnTo>
                  <a:lnTo>
                    <a:pt x="308" y="118"/>
                  </a:lnTo>
                  <a:lnTo>
                    <a:pt x="296" y="100"/>
                  </a:lnTo>
                  <a:lnTo>
                    <a:pt x="284" y="86"/>
                  </a:lnTo>
                  <a:lnTo>
                    <a:pt x="268" y="72"/>
                  </a:lnTo>
                  <a:lnTo>
                    <a:pt x="252" y="60"/>
                  </a:lnTo>
                  <a:lnTo>
                    <a:pt x="234" y="52"/>
                  </a:lnTo>
                  <a:lnTo>
                    <a:pt x="216" y="44"/>
                  </a:lnTo>
                  <a:lnTo>
                    <a:pt x="216" y="44"/>
                  </a:lnTo>
                  <a:lnTo>
                    <a:pt x="218" y="42"/>
                  </a:lnTo>
                  <a:lnTo>
                    <a:pt x="218" y="42"/>
                  </a:lnTo>
                  <a:lnTo>
                    <a:pt x="230" y="32"/>
                  </a:lnTo>
                  <a:lnTo>
                    <a:pt x="242" y="26"/>
                  </a:lnTo>
                  <a:lnTo>
                    <a:pt x="258" y="22"/>
                  </a:lnTo>
                  <a:lnTo>
                    <a:pt x="272" y="20"/>
                  </a:lnTo>
                  <a:lnTo>
                    <a:pt x="286" y="22"/>
                  </a:lnTo>
                  <a:lnTo>
                    <a:pt x="300" y="26"/>
                  </a:lnTo>
                  <a:lnTo>
                    <a:pt x="314" y="32"/>
                  </a:lnTo>
                  <a:lnTo>
                    <a:pt x="326" y="42"/>
                  </a:lnTo>
                  <a:lnTo>
                    <a:pt x="326" y="42"/>
                  </a:lnTo>
                  <a:lnTo>
                    <a:pt x="336" y="54"/>
                  </a:lnTo>
                  <a:lnTo>
                    <a:pt x="342" y="68"/>
                  </a:lnTo>
                  <a:lnTo>
                    <a:pt x="346" y="82"/>
                  </a:lnTo>
                  <a:lnTo>
                    <a:pt x="348" y="96"/>
                  </a:lnTo>
                  <a:lnTo>
                    <a:pt x="346" y="112"/>
                  </a:lnTo>
                  <a:lnTo>
                    <a:pt x="342" y="126"/>
                  </a:lnTo>
                  <a:lnTo>
                    <a:pt x="336" y="138"/>
                  </a:lnTo>
                  <a:lnTo>
                    <a:pt x="326" y="150"/>
                  </a:lnTo>
                  <a:lnTo>
                    <a:pt x="326" y="150"/>
                  </a:lnTo>
                  <a:close/>
                  <a:moveTo>
                    <a:pt x="164" y="24"/>
                  </a:moveTo>
                  <a:lnTo>
                    <a:pt x="154" y="24"/>
                  </a:lnTo>
                  <a:lnTo>
                    <a:pt x="154" y="0"/>
                  </a:lnTo>
                  <a:lnTo>
                    <a:pt x="194" y="0"/>
                  </a:lnTo>
                  <a:lnTo>
                    <a:pt x="194" y="24"/>
                  </a:lnTo>
                  <a:lnTo>
                    <a:pt x="184" y="24"/>
                  </a:lnTo>
                  <a:lnTo>
                    <a:pt x="184" y="40"/>
                  </a:lnTo>
                  <a:lnTo>
                    <a:pt x="184" y="40"/>
                  </a:lnTo>
                  <a:lnTo>
                    <a:pt x="174" y="38"/>
                  </a:lnTo>
                  <a:lnTo>
                    <a:pt x="174" y="38"/>
                  </a:lnTo>
                  <a:lnTo>
                    <a:pt x="164" y="40"/>
                  </a:lnTo>
                  <a:lnTo>
                    <a:pt x="164" y="24"/>
                  </a:lnTo>
                  <a:close/>
                  <a:moveTo>
                    <a:pt x="292" y="314"/>
                  </a:moveTo>
                  <a:lnTo>
                    <a:pt x="292" y="314"/>
                  </a:lnTo>
                  <a:lnTo>
                    <a:pt x="296" y="322"/>
                  </a:lnTo>
                  <a:lnTo>
                    <a:pt x="294" y="330"/>
                  </a:lnTo>
                  <a:lnTo>
                    <a:pt x="292" y="336"/>
                  </a:lnTo>
                  <a:lnTo>
                    <a:pt x="286" y="342"/>
                  </a:lnTo>
                  <a:lnTo>
                    <a:pt x="286" y="342"/>
                  </a:lnTo>
                  <a:lnTo>
                    <a:pt x="280" y="344"/>
                  </a:lnTo>
                  <a:lnTo>
                    <a:pt x="276" y="344"/>
                  </a:lnTo>
                  <a:lnTo>
                    <a:pt x="276" y="344"/>
                  </a:lnTo>
                  <a:lnTo>
                    <a:pt x="270" y="344"/>
                  </a:lnTo>
                  <a:lnTo>
                    <a:pt x="266" y="342"/>
                  </a:lnTo>
                  <a:lnTo>
                    <a:pt x="262" y="338"/>
                  </a:lnTo>
                  <a:lnTo>
                    <a:pt x="258" y="334"/>
                  </a:lnTo>
                  <a:lnTo>
                    <a:pt x="252" y="324"/>
                  </a:lnTo>
                  <a:lnTo>
                    <a:pt x="252" y="324"/>
                  </a:lnTo>
                  <a:lnTo>
                    <a:pt x="268" y="312"/>
                  </a:lnTo>
                  <a:lnTo>
                    <a:pt x="284" y="298"/>
                  </a:lnTo>
                  <a:lnTo>
                    <a:pt x="292" y="314"/>
                  </a:lnTo>
                  <a:close/>
                  <a:moveTo>
                    <a:pt x="64" y="298"/>
                  </a:moveTo>
                  <a:lnTo>
                    <a:pt x="64" y="298"/>
                  </a:lnTo>
                  <a:lnTo>
                    <a:pt x="80" y="312"/>
                  </a:lnTo>
                  <a:lnTo>
                    <a:pt x="96" y="324"/>
                  </a:lnTo>
                  <a:lnTo>
                    <a:pt x="90" y="334"/>
                  </a:lnTo>
                  <a:lnTo>
                    <a:pt x="90" y="334"/>
                  </a:lnTo>
                  <a:lnTo>
                    <a:pt x="86" y="338"/>
                  </a:lnTo>
                  <a:lnTo>
                    <a:pt x="82" y="342"/>
                  </a:lnTo>
                  <a:lnTo>
                    <a:pt x="78" y="344"/>
                  </a:lnTo>
                  <a:lnTo>
                    <a:pt x="72" y="344"/>
                  </a:lnTo>
                  <a:lnTo>
                    <a:pt x="72" y="344"/>
                  </a:lnTo>
                  <a:lnTo>
                    <a:pt x="68" y="344"/>
                  </a:lnTo>
                  <a:lnTo>
                    <a:pt x="62" y="342"/>
                  </a:lnTo>
                  <a:lnTo>
                    <a:pt x="62" y="342"/>
                  </a:lnTo>
                  <a:lnTo>
                    <a:pt x="56" y="336"/>
                  </a:lnTo>
                  <a:lnTo>
                    <a:pt x="52" y="330"/>
                  </a:lnTo>
                  <a:lnTo>
                    <a:pt x="52" y="322"/>
                  </a:lnTo>
                  <a:lnTo>
                    <a:pt x="54" y="314"/>
                  </a:lnTo>
                  <a:lnTo>
                    <a:pt x="64" y="298"/>
                  </a:lnTo>
                  <a:close/>
                  <a:moveTo>
                    <a:pt x="26" y="154"/>
                  </a:moveTo>
                  <a:lnTo>
                    <a:pt x="26" y="154"/>
                  </a:lnTo>
                  <a:lnTo>
                    <a:pt x="22" y="150"/>
                  </a:lnTo>
                  <a:lnTo>
                    <a:pt x="22" y="150"/>
                  </a:lnTo>
                  <a:lnTo>
                    <a:pt x="12" y="138"/>
                  </a:lnTo>
                  <a:lnTo>
                    <a:pt x="6" y="126"/>
                  </a:lnTo>
                  <a:lnTo>
                    <a:pt x="2" y="112"/>
                  </a:lnTo>
                  <a:lnTo>
                    <a:pt x="0" y="96"/>
                  </a:lnTo>
                  <a:lnTo>
                    <a:pt x="2" y="82"/>
                  </a:lnTo>
                  <a:lnTo>
                    <a:pt x="6" y="68"/>
                  </a:lnTo>
                  <a:lnTo>
                    <a:pt x="12" y="54"/>
                  </a:lnTo>
                  <a:lnTo>
                    <a:pt x="22" y="42"/>
                  </a:lnTo>
                  <a:lnTo>
                    <a:pt x="22" y="42"/>
                  </a:lnTo>
                  <a:lnTo>
                    <a:pt x="34" y="32"/>
                  </a:lnTo>
                  <a:lnTo>
                    <a:pt x="48" y="26"/>
                  </a:lnTo>
                  <a:lnTo>
                    <a:pt x="62" y="22"/>
                  </a:lnTo>
                  <a:lnTo>
                    <a:pt x="76" y="20"/>
                  </a:lnTo>
                  <a:lnTo>
                    <a:pt x="90" y="22"/>
                  </a:lnTo>
                  <a:lnTo>
                    <a:pt x="106" y="26"/>
                  </a:lnTo>
                  <a:lnTo>
                    <a:pt x="118" y="32"/>
                  </a:lnTo>
                  <a:lnTo>
                    <a:pt x="130" y="42"/>
                  </a:lnTo>
                  <a:lnTo>
                    <a:pt x="130" y="42"/>
                  </a:lnTo>
                  <a:lnTo>
                    <a:pt x="132" y="44"/>
                  </a:lnTo>
                  <a:lnTo>
                    <a:pt x="132" y="44"/>
                  </a:lnTo>
                  <a:lnTo>
                    <a:pt x="114" y="52"/>
                  </a:lnTo>
                  <a:lnTo>
                    <a:pt x="96" y="60"/>
                  </a:lnTo>
                  <a:lnTo>
                    <a:pt x="80" y="72"/>
                  </a:lnTo>
                  <a:lnTo>
                    <a:pt x="64" y="86"/>
                  </a:lnTo>
                  <a:lnTo>
                    <a:pt x="52" y="100"/>
                  </a:lnTo>
                  <a:lnTo>
                    <a:pt x="40" y="118"/>
                  </a:lnTo>
                  <a:lnTo>
                    <a:pt x="32" y="136"/>
                  </a:lnTo>
                  <a:lnTo>
                    <a:pt x="26" y="154"/>
                  </a:lnTo>
                  <a:lnTo>
                    <a:pt x="26" y="154"/>
                  </a:lnTo>
                  <a:close/>
                </a:path>
              </a:pathLst>
            </a:custGeom>
            <a:solidFill>
              <a:schemeClr val="bg1"/>
            </a:solidFill>
            <a:ln>
              <a:noFill/>
            </a:ln>
          </p:spPr>
          <p:txBody>
            <a:bodyPr spcFirstLastPara="1" wrap="square" lIns="88750" tIns="44375" rIns="88750" bIns="44375" anchor="t" anchorCtr="0">
              <a:noAutofit/>
            </a:bodyPr>
            <a:lstStyle/>
            <a:p>
              <a:pPr marL="0" marR="0" lvl="0" indent="0" algn="l" rtl="0">
                <a:spcBef>
                  <a:spcPts val="0"/>
                </a:spcBef>
                <a:spcAft>
                  <a:spcPts val="0"/>
                </a:spcAft>
                <a:buNone/>
              </a:pPr>
              <a:endParaRPr sz="1941">
                <a:solidFill>
                  <a:schemeClr val="dk1"/>
                </a:solidFill>
                <a:latin typeface="Arial"/>
                <a:ea typeface="Arial"/>
                <a:cs typeface="Arial"/>
                <a:sym typeface="Arial"/>
              </a:endParaRPr>
            </a:p>
          </p:txBody>
        </p:sp>
        <p:sp>
          <p:nvSpPr>
            <p:cNvPr id="79" name="Google Shape;24015;p136">
              <a:extLst>
                <a:ext uri="{FF2B5EF4-FFF2-40B4-BE49-F238E27FC236}">
                  <a16:creationId xmlns:a16="http://schemas.microsoft.com/office/drawing/2014/main" id="{2220EC41-E040-4191-9A3B-99CDD200076C}"/>
                </a:ext>
              </a:extLst>
            </p:cNvPr>
            <p:cNvSpPr/>
            <p:nvPr/>
          </p:nvSpPr>
          <p:spPr>
            <a:xfrm>
              <a:off x="11059165" y="3131887"/>
              <a:ext cx="432776" cy="426582"/>
            </a:xfrm>
            <a:custGeom>
              <a:avLst/>
              <a:gdLst/>
              <a:ahLst/>
              <a:cxnLst/>
              <a:rect l="l" t="t" r="r" b="b"/>
              <a:pathLst>
                <a:path w="390" h="352" extrusionOk="0">
                  <a:moveTo>
                    <a:pt x="270" y="118"/>
                  </a:moveTo>
                  <a:lnTo>
                    <a:pt x="374" y="118"/>
                  </a:lnTo>
                  <a:lnTo>
                    <a:pt x="374" y="118"/>
                  </a:lnTo>
                  <a:lnTo>
                    <a:pt x="380" y="136"/>
                  </a:lnTo>
                  <a:lnTo>
                    <a:pt x="386" y="156"/>
                  </a:lnTo>
                  <a:lnTo>
                    <a:pt x="388" y="174"/>
                  </a:lnTo>
                  <a:lnTo>
                    <a:pt x="390" y="194"/>
                  </a:lnTo>
                  <a:lnTo>
                    <a:pt x="390" y="194"/>
                  </a:lnTo>
                  <a:lnTo>
                    <a:pt x="388" y="218"/>
                  </a:lnTo>
                  <a:lnTo>
                    <a:pt x="384" y="240"/>
                  </a:lnTo>
                  <a:lnTo>
                    <a:pt x="378" y="262"/>
                  </a:lnTo>
                  <a:lnTo>
                    <a:pt x="370" y="282"/>
                  </a:lnTo>
                  <a:lnTo>
                    <a:pt x="358" y="302"/>
                  </a:lnTo>
                  <a:lnTo>
                    <a:pt x="346" y="320"/>
                  </a:lnTo>
                  <a:lnTo>
                    <a:pt x="332" y="336"/>
                  </a:lnTo>
                  <a:lnTo>
                    <a:pt x="316" y="352"/>
                  </a:lnTo>
                  <a:lnTo>
                    <a:pt x="270" y="352"/>
                  </a:lnTo>
                  <a:lnTo>
                    <a:pt x="270" y="352"/>
                  </a:lnTo>
                  <a:lnTo>
                    <a:pt x="278" y="340"/>
                  </a:lnTo>
                  <a:lnTo>
                    <a:pt x="284" y="326"/>
                  </a:lnTo>
                  <a:lnTo>
                    <a:pt x="292" y="314"/>
                  </a:lnTo>
                  <a:lnTo>
                    <a:pt x="296" y="298"/>
                  </a:lnTo>
                  <a:lnTo>
                    <a:pt x="300" y="284"/>
                  </a:lnTo>
                  <a:lnTo>
                    <a:pt x="304" y="268"/>
                  </a:lnTo>
                  <a:lnTo>
                    <a:pt x="306" y="252"/>
                  </a:lnTo>
                  <a:lnTo>
                    <a:pt x="306" y="236"/>
                  </a:lnTo>
                  <a:lnTo>
                    <a:pt x="306" y="236"/>
                  </a:lnTo>
                  <a:lnTo>
                    <a:pt x="306" y="218"/>
                  </a:lnTo>
                  <a:lnTo>
                    <a:pt x="304" y="202"/>
                  </a:lnTo>
                  <a:lnTo>
                    <a:pt x="300" y="186"/>
                  </a:lnTo>
                  <a:lnTo>
                    <a:pt x="296" y="172"/>
                  </a:lnTo>
                  <a:lnTo>
                    <a:pt x="292" y="158"/>
                  </a:lnTo>
                  <a:lnTo>
                    <a:pt x="284" y="144"/>
                  </a:lnTo>
                  <a:lnTo>
                    <a:pt x="278" y="130"/>
                  </a:lnTo>
                  <a:lnTo>
                    <a:pt x="270" y="118"/>
                  </a:lnTo>
                  <a:lnTo>
                    <a:pt x="270" y="118"/>
                  </a:lnTo>
                  <a:close/>
                  <a:moveTo>
                    <a:pt x="228" y="310"/>
                  </a:moveTo>
                  <a:lnTo>
                    <a:pt x="266" y="310"/>
                  </a:lnTo>
                  <a:lnTo>
                    <a:pt x="266" y="310"/>
                  </a:lnTo>
                  <a:lnTo>
                    <a:pt x="274" y="292"/>
                  </a:lnTo>
                  <a:lnTo>
                    <a:pt x="278" y="274"/>
                  </a:lnTo>
                  <a:lnTo>
                    <a:pt x="282" y="254"/>
                  </a:lnTo>
                  <a:lnTo>
                    <a:pt x="282" y="236"/>
                  </a:lnTo>
                  <a:lnTo>
                    <a:pt x="282" y="236"/>
                  </a:lnTo>
                  <a:lnTo>
                    <a:pt x="282" y="214"/>
                  </a:lnTo>
                  <a:lnTo>
                    <a:pt x="278" y="194"/>
                  </a:lnTo>
                  <a:lnTo>
                    <a:pt x="272" y="174"/>
                  </a:lnTo>
                  <a:lnTo>
                    <a:pt x="264" y="156"/>
                  </a:lnTo>
                  <a:lnTo>
                    <a:pt x="236" y="156"/>
                  </a:lnTo>
                  <a:lnTo>
                    <a:pt x="236" y="156"/>
                  </a:lnTo>
                  <a:lnTo>
                    <a:pt x="216" y="146"/>
                  </a:lnTo>
                  <a:lnTo>
                    <a:pt x="200" y="134"/>
                  </a:lnTo>
                  <a:lnTo>
                    <a:pt x="186" y="120"/>
                  </a:lnTo>
                  <a:lnTo>
                    <a:pt x="174" y="104"/>
                  </a:lnTo>
                  <a:lnTo>
                    <a:pt x="164" y="88"/>
                  </a:lnTo>
                  <a:lnTo>
                    <a:pt x="156" y="68"/>
                  </a:lnTo>
                  <a:lnTo>
                    <a:pt x="150" y="48"/>
                  </a:lnTo>
                  <a:lnTo>
                    <a:pt x="148" y="28"/>
                  </a:lnTo>
                  <a:lnTo>
                    <a:pt x="148" y="28"/>
                  </a:lnTo>
                  <a:lnTo>
                    <a:pt x="146" y="22"/>
                  </a:lnTo>
                  <a:lnTo>
                    <a:pt x="144" y="16"/>
                  </a:lnTo>
                  <a:lnTo>
                    <a:pt x="138" y="8"/>
                  </a:lnTo>
                  <a:lnTo>
                    <a:pt x="128" y="2"/>
                  </a:lnTo>
                  <a:lnTo>
                    <a:pt x="122" y="0"/>
                  </a:lnTo>
                  <a:lnTo>
                    <a:pt x="116" y="0"/>
                  </a:lnTo>
                  <a:lnTo>
                    <a:pt x="116" y="0"/>
                  </a:lnTo>
                  <a:lnTo>
                    <a:pt x="110" y="0"/>
                  </a:lnTo>
                  <a:lnTo>
                    <a:pt x="104" y="2"/>
                  </a:lnTo>
                  <a:lnTo>
                    <a:pt x="96" y="10"/>
                  </a:lnTo>
                  <a:lnTo>
                    <a:pt x="90" y="20"/>
                  </a:lnTo>
                  <a:lnTo>
                    <a:pt x="88" y="24"/>
                  </a:lnTo>
                  <a:lnTo>
                    <a:pt x="88" y="32"/>
                  </a:lnTo>
                  <a:lnTo>
                    <a:pt x="88" y="32"/>
                  </a:lnTo>
                  <a:lnTo>
                    <a:pt x="90" y="56"/>
                  </a:lnTo>
                  <a:lnTo>
                    <a:pt x="96" y="80"/>
                  </a:lnTo>
                  <a:lnTo>
                    <a:pt x="104" y="102"/>
                  </a:lnTo>
                  <a:lnTo>
                    <a:pt x="114" y="124"/>
                  </a:lnTo>
                  <a:lnTo>
                    <a:pt x="114" y="124"/>
                  </a:lnTo>
                  <a:lnTo>
                    <a:pt x="114" y="124"/>
                  </a:lnTo>
                  <a:lnTo>
                    <a:pt x="114" y="124"/>
                  </a:lnTo>
                  <a:lnTo>
                    <a:pt x="114" y="130"/>
                  </a:lnTo>
                  <a:lnTo>
                    <a:pt x="112" y="136"/>
                  </a:lnTo>
                  <a:lnTo>
                    <a:pt x="108" y="140"/>
                  </a:lnTo>
                  <a:lnTo>
                    <a:pt x="102" y="144"/>
                  </a:lnTo>
                  <a:lnTo>
                    <a:pt x="28" y="144"/>
                  </a:lnTo>
                  <a:lnTo>
                    <a:pt x="28" y="144"/>
                  </a:lnTo>
                  <a:lnTo>
                    <a:pt x="16" y="146"/>
                  </a:lnTo>
                  <a:lnTo>
                    <a:pt x="8" y="152"/>
                  </a:lnTo>
                  <a:lnTo>
                    <a:pt x="2" y="160"/>
                  </a:lnTo>
                  <a:lnTo>
                    <a:pt x="0" y="170"/>
                  </a:lnTo>
                  <a:lnTo>
                    <a:pt x="0" y="170"/>
                  </a:lnTo>
                  <a:lnTo>
                    <a:pt x="2" y="180"/>
                  </a:lnTo>
                  <a:lnTo>
                    <a:pt x="8" y="190"/>
                  </a:lnTo>
                  <a:lnTo>
                    <a:pt x="16" y="194"/>
                  </a:lnTo>
                  <a:lnTo>
                    <a:pt x="24" y="198"/>
                  </a:lnTo>
                  <a:lnTo>
                    <a:pt x="24" y="198"/>
                  </a:lnTo>
                  <a:lnTo>
                    <a:pt x="14" y="200"/>
                  </a:lnTo>
                  <a:lnTo>
                    <a:pt x="6" y="206"/>
                  </a:lnTo>
                  <a:lnTo>
                    <a:pt x="2" y="214"/>
                  </a:lnTo>
                  <a:lnTo>
                    <a:pt x="0" y="224"/>
                  </a:lnTo>
                  <a:lnTo>
                    <a:pt x="0" y="224"/>
                  </a:lnTo>
                  <a:lnTo>
                    <a:pt x="2" y="236"/>
                  </a:lnTo>
                  <a:lnTo>
                    <a:pt x="8" y="244"/>
                  </a:lnTo>
                  <a:lnTo>
                    <a:pt x="16" y="250"/>
                  </a:lnTo>
                  <a:lnTo>
                    <a:pt x="26" y="252"/>
                  </a:lnTo>
                  <a:lnTo>
                    <a:pt x="28" y="252"/>
                  </a:lnTo>
                  <a:lnTo>
                    <a:pt x="28" y="252"/>
                  </a:lnTo>
                  <a:lnTo>
                    <a:pt x="20" y="256"/>
                  </a:lnTo>
                  <a:lnTo>
                    <a:pt x="12" y="262"/>
                  </a:lnTo>
                  <a:lnTo>
                    <a:pt x="8" y="270"/>
                  </a:lnTo>
                  <a:lnTo>
                    <a:pt x="6" y="280"/>
                  </a:lnTo>
                  <a:lnTo>
                    <a:pt x="6" y="280"/>
                  </a:lnTo>
                  <a:lnTo>
                    <a:pt x="8" y="290"/>
                  </a:lnTo>
                  <a:lnTo>
                    <a:pt x="14" y="298"/>
                  </a:lnTo>
                  <a:lnTo>
                    <a:pt x="22" y="304"/>
                  </a:lnTo>
                  <a:lnTo>
                    <a:pt x="32" y="306"/>
                  </a:lnTo>
                  <a:lnTo>
                    <a:pt x="44" y="306"/>
                  </a:lnTo>
                  <a:lnTo>
                    <a:pt x="44" y="306"/>
                  </a:lnTo>
                  <a:lnTo>
                    <a:pt x="36" y="314"/>
                  </a:lnTo>
                  <a:lnTo>
                    <a:pt x="34" y="320"/>
                  </a:lnTo>
                  <a:lnTo>
                    <a:pt x="34" y="326"/>
                  </a:lnTo>
                  <a:lnTo>
                    <a:pt x="34" y="326"/>
                  </a:lnTo>
                  <a:lnTo>
                    <a:pt x="36" y="334"/>
                  </a:lnTo>
                  <a:lnTo>
                    <a:pt x="42" y="342"/>
                  </a:lnTo>
                  <a:lnTo>
                    <a:pt x="48" y="348"/>
                  </a:lnTo>
                  <a:lnTo>
                    <a:pt x="58" y="350"/>
                  </a:lnTo>
                  <a:lnTo>
                    <a:pt x="142" y="350"/>
                  </a:lnTo>
                  <a:lnTo>
                    <a:pt x="142" y="350"/>
                  </a:lnTo>
                  <a:lnTo>
                    <a:pt x="144" y="350"/>
                  </a:lnTo>
                  <a:lnTo>
                    <a:pt x="144" y="350"/>
                  </a:lnTo>
                  <a:lnTo>
                    <a:pt x="148" y="350"/>
                  </a:lnTo>
                  <a:lnTo>
                    <a:pt x="148" y="350"/>
                  </a:lnTo>
                  <a:lnTo>
                    <a:pt x="160" y="348"/>
                  </a:lnTo>
                  <a:lnTo>
                    <a:pt x="172" y="346"/>
                  </a:lnTo>
                  <a:lnTo>
                    <a:pt x="182" y="344"/>
                  </a:lnTo>
                  <a:lnTo>
                    <a:pt x="194" y="338"/>
                  </a:lnTo>
                  <a:lnTo>
                    <a:pt x="204" y="332"/>
                  </a:lnTo>
                  <a:lnTo>
                    <a:pt x="212" y="326"/>
                  </a:lnTo>
                  <a:lnTo>
                    <a:pt x="220" y="318"/>
                  </a:lnTo>
                  <a:lnTo>
                    <a:pt x="228" y="310"/>
                  </a:lnTo>
                  <a:lnTo>
                    <a:pt x="228" y="310"/>
                  </a:lnTo>
                  <a:close/>
                </a:path>
              </a:pathLst>
            </a:custGeom>
            <a:solidFill>
              <a:schemeClr val="bg1"/>
            </a:solidFill>
            <a:ln>
              <a:noFill/>
            </a:ln>
          </p:spPr>
          <p:txBody>
            <a:bodyPr spcFirstLastPara="1" wrap="square" lIns="88750" tIns="44375" rIns="88750" bIns="44375" anchor="t" anchorCtr="0">
              <a:noAutofit/>
            </a:bodyPr>
            <a:lstStyle/>
            <a:p>
              <a:pPr marL="0" marR="0" lvl="0" indent="0" algn="l" rtl="0">
                <a:spcBef>
                  <a:spcPts val="0"/>
                </a:spcBef>
                <a:spcAft>
                  <a:spcPts val="0"/>
                </a:spcAft>
                <a:buNone/>
              </a:pPr>
              <a:endParaRPr sz="1941">
                <a:solidFill>
                  <a:schemeClr val="dk1"/>
                </a:solidFill>
                <a:latin typeface="Arial"/>
                <a:ea typeface="Arial"/>
                <a:cs typeface="Arial"/>
                <a:sym typeface="Arial"/>
              </a:endParaRPr>
            </a:p>
          </p:txBody>
        </p:sp>
        <p:sp>
          <p:nvSpPr>
            <p:cNvPr id="80" name="Google Shape;24016;p136">
              <a:extLst>
                <a:ext uri="{FF2B5EF4-FFF2-40B4-BE49-F238E27FC236}">
                  <a16:creationId xmlns:a16="http://schemas.microsoft.com/office/drawing/2014/main" id="{6DAF1C03-5022-C30B-4693-4906B0BFE2C1}"/>
                </a:ext>
              </a:extLst>
            </p:cNvPr>
            <p:cNvSpPr/>
            <p:nvPr/>
          </p:nvSpPr>
          <p:spPr>
            <a:xfrm>
              <a:off x="10201536" y="5036497"/>
              <a:ext cx="399485" cy="336903"/>
            </a:xfrm>
            <a:custGeom>
              <a:avLst/>
              <a:gdLst/>
              <a:ahLst/>
              <a:cxnLst/>
              <a:rect l="l" t="t" r="r" b="b"/>
              <a:pathLst>
                <a:path w="360" h="278" extrusionOk="0">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chemeClr val="bg1"/>
            </a:solidFill>
            <a:ln>
              <a:noFill/>
            </a:ln>
          </p:spPr>
          <p:txBody>
            <a:bodyPr spcFirstLastPara="1" wrap="square" lIns="88750" tIns="44375" rIns="88750" bIns="44375" anchor="t" anchorCtr="0">
              <a:noAutofit/>
            </a:bodyPr>
            <a:lstStyle/>
            <a:p>
              <a:pPr marL="0" marR="0" lvl="0" indent="0" algn="l" rtl="0">
                <a:spcBef>
                  <a:spcPts val="0"/>
                </a:spcBef>
                <a:spcAft>
                  <a:spcPts val="0"/>
                </a:spcAft>
                <a:buNone/>
              </a:pPr>
              <a:endParaRPr sz="1941">
                <a:solidFill>
                  <a:schemeClr val="dk1"/>
                </a:solidFill>
                <a:latin typeface="Arial"/>
                <a:ea typeface="Arial"/>
                <a:cs typeface="Arial"/>
                <a:sym typeface="Arial"/>
              </a:endParaRPr>
            </a:p>
          </p:txBody>
        </p:sp>
        <p:sp>
          <p:nvSpPr>
            <p:cNvPr id="81" name="Google Shape;24017;p136">
              <a:extLst>
                <a:ext uri="{FF2B5EF4-FFF2-40B4-BE49-F238E27FC236}">
                  <a16:creationId xmlns:a16="http://schemas.microsoft.com/office/drawing/2014/main" id="{C468434F-6528-8675-8A69-97DD712B47C5}"/>
                </a:ext>
              </a:extLst>
            </p:cNvPr>
            <p:cNvSpPr/>
            <p:nvPr/>
          </p:nvSpPr>
          <p:spPr>
            <a:xfrm>
              <a:off x="7917958" y="4361687"/>
              <a:ext cx="401044" cy="688759"/>
            </a:xfrm>
            <a:custGeom>
              <a:avLst/>
              <a:gdLst/>
              <a:ahLst/>
              <a:cxnLst/>
              <a:rect l="l" t="t" r="r" b="b"/>
              <a:pathLst>
                <a:path w="248" h="390" extrusionOk="0">
                  <a:moveTo>
                    <a:pt x="148" y="38"/>
                  </a:moveTo>
                  <a:lnTo>
                    <a:pt x="148" y="38"/>
                  </a:lnTo>
                  <a:lnTo>
                    <a:pt x="150" y="30"/>
                  </a:lnTo>
                  <a:lnTo>
                    <a:pt x="152" y="22"/>
                  </a:lnTo>
                  <a:lnTo>
                    <a:pt x="154" y="16"/>
                  </a:lnTo>
                  <a:lnTo>
                    <a:pt x="160" y="12"/>
                  </a:lnTo>
                  <a:lnTo>
                    <a:pt x="164" y="6"/>
                  </a:lnTo>
                  <a:lnTo>
                    <a:pt x="172" y="4"/>
                  </a:lnTo>
                  <a:lnTo>
                    <a:pt x="178" y="2"/>
                  </a:lnTo>
                  <a:lnTo>
                    <a:pt x="186" y="0"/>
                  </a:lnTo>
                  <a:lnTo>
                    <a:pt x="186" y="0"/>
                  </a:lnTo>
                  <a:lnTo>
                    <a:pt x="192" y="2"/>
                  </a:lnTo>
                  <a:lnTo>
                    <a:pt x="200" y="4"/>
                  </a:lnTo>
                  <a:lnTo>
                    <a:pt x="206" y="6"/>
                  </a:lnTo>
                  <a:lnTo>
                    <a:pt x="212" y="12"/>
                  </a:lnTo>
                  <a:lnTo>
                    <a:pt x="216" y="16"/>
                  </a:lnTo>
                  <a:lnTo>
                    <a:pt x="220" y="22"/>
                  </a:lnTo>
                  <a:lnTo>
                    <a:pt x="222" y="30"/>
                  </a:lnTo>
                  <a:lnTo>
                    <a:pt x="222" y="38"/>
                  </a:lnTo>
                  <a:lnTo>
                    <a:pt x="222" y="38"/>
                  </a:lnTo>
                  <a:lnTo>
                    <a:pt x="222" y="44"/>
                  </a:lnTo>
                  <a:lnTo>
                    <a:pt x="220" y="52"/>
                  </a:lnTo>
                  <a:lnTo>
                    <a:pt x="216" y="58"/>
                  </a:lnTo>
                  <a:lnTo>
                    <a:pt x="212" y="64"/>
                  </a:lnTo>
                  <a:lnTo>
                    <a:pt x="206" y="68"/>
                  </a:lnTo>
                  <a:lnTo>
                    <a:pt x="200" y="72"/>
                  </a:lnTo>
                  <a:lnTo>
                    <a:pt x="192" y="74"/>
                  </a:lnTo>
                  <a:lnTo>
                    <a:pt x="186" y="74"/>
                  </a:lnTo>
                  <a:lnTo>
                    <a:pt x="186" y="74"/>
                  </a:lnTo>
                  <a:lnTo>
                    <a:pt x="178" y="74"/>
                  </a:lnTo>
                  <a:lnTo>
                    <a:pt x="172" y="72"/>
                  </a:lnTo>
                  <a:lnTo>
                    <a:pt x="164" y="68"/>
                  </a:lnTo>
                  <a:lnTo>
                    <a:pt x="160" y="64"/>
                  </a:lnTo>
                  <a:lnTo>
                    <a:pt x="154" y="58"/>
                  </a:lnTo>
                  <a:lnTo>
                    <a:pt x="152" y="52"/>
                  </a:lnTo>
                  <a:lnTo>
                    <a:pt x="150" y="44"/>
                  </a:lnTo>
                  <a:lnTo>
                    <a:pt x="148" y="38"/>
                  </a:lnTo>
                  <a:lnTo>
                    <a:pt x="148" y="38"/>
                  </a:lnTo>
                  <a:close/>
                  <a:moveTo>
                    <a:pt x="248" y="120"/>
                  </a:moveTo>
                  <a:lnTo>
                    <a:pt x="248" y="120"/>
                  </a:lnTo>
                  <a:lnTo>
                    <a:pt x="246" y="106"/>
                  </a:lnTo>
                  <a:lnTo>
                    <a:pt x="242" y="100"/>
                  </a:lnTo>
                  <a:lnTo>
                    <a:pt x="238" y="96"/>
                  </a:lnTo>
                  <a:lnTo>
                    <a:pt x="238" y="96"/>
                  </a:lnTo>
                  <a:lnTo>
                    <a:pt x="232" y="90"/>
                  </a:lnTo>
                  <a:lnTo>
                    <a:pt x="226" y="88"/>
                  </a:lnTo>
                  <a:lnTo>
                    <a:pt x="218" y="84"/>
                  </a:lnTo>
                  <a:lnTo>
                    <a:pt x="210" y="84"/>
                  </a:lnTo>
                  <a:lnTo>
                    <a:pt x="210" y="84"/>
                  </a:lnTo>
                  <a:lnTo>
                    <a:pt x="202" y="86"/>
                  </a:lnTo>
                  <a:lnTo>
                    <a:pt x="194" y="88"/>
                  </a:lnTo>
                  <a:lnTo>
                    <a:pt x="188" y="92"/>
                  </a:lnTo>
                  <a:lnTo>
                    <a:pt x="182" y="98"/>
                  </a:lnTo>
                  <a:lnTo>
                    <a:pt x="182" y="98"/>
                  </a:lnTo>
                  <a:lnTo>
                    <a:pt x="182" y="98"/>
                  </a:lnTo>
                  <a:lnTo>
                    <a:pt x="182" y="98"/>
                  </a:lnTo>
                  <a:lnTo>
                    <a:pt x="182" y="98"/>
                  </a:lnTo>
                  <a:lnTo>
                    <a:pt x="178" y="102"/>
                  </a:lnTo>
                  <a:lnTo>
                    <a:pt x="138" y="156"/>
                  </a:lnTo>
                  <a:lnTo>
                    <a:pt x="84" y="156"/>
                  </a:lnTo>
                  <a:lnTo>
                    <a:pt x="84" y="156"/>
                  </a:lnTo>
                  <a:lnTo>
                    <a:pt x="80" y="156"/>
                  </a:lnTo>
                  <a:lnTo>
                    <a:pt x="74" y="160"/>
                  </a:lnTo>
                  <a:lnTo>
                    <a:pt x="70" y="164"/>
                  </a:lnTo>
                  <a:lnTo>
                    <a:pt x="70" y="170"/>
                  </a:lnTo>
                  <a:lnTo>
                    <a:pt x="70" y="170"/>
                  </a:lnTo>
                  <a:lnTo>
                    <a:pt x="70" y="176"/>
                  </a:lnTo>
                  <a:lnTo>
                    <a:pt x="74" y="182"/>
                  </a:lnTo>
                  <a:lnTo>
                    <a:pt x="80" y="184"/>
                  </a:lnTo>
                  <a:lnTo>
                    <a:pt x="84" y="186"/>
                  </a:lnTo>
                  <a:lnTo>
                    <a:pt x="146" y="186"/>
                  </a:lnTo>
                  <a:lnTo>
                    <a:pt x="146" y="186"/>
                  </a:lnTo>
                  <a:lnTo>
                    <a:pt x="152" y="184"/>
                  </a:lnTo>
                  <a:lnTo>
                    <a:pt x="158" y="180"/>
                  </a:lnTo>
                  <a:lnTo>
                    <a:pt x="172" y="160"/>
                  </a:lnTo>
                  <a:lnTo>
                    <a:pt x="172" y="222"/>
                  </a:lnTo>
                  <a:lnTo>
                    <a:pt x="138" y="222"/>
                  </a:lnTo>
                  <a:lnTo>
                    <a:pt x="138" y="222"/>
                  </a:lnTo>
                  <a:lnTo>
                    <a:pt x="142" y="218"/>
                  </a:lnTo>
                  <a:lnTo>
                    <a:pt x="144" y="216"/>
                  </a:lnTo>
                  <a:lnTo>
                    <a:pt x="146" y="212"/>
                  </a:lnTo>
                  <a:lnTo>
                    <a:pt x="146" y="212"/>
                  </a:lnTo>
                  <a:lnTo>
                    <a:pt x="144" y="208"/>
                  </a:lnTo>
                  <a:lnTo>
                    <a:pt x="142" y="204"/>
                  </a:lnTo>
                  <a:lnTo>
                    <a:pt x="138" y="202"/>
                  </a:lnTo>
                  <a:lnTo>
                    <a:pt x="134" y="202"/>
                  </a:lnTo>
                  <a:lnTo>
                    <a:pt x="50" y="202"/>
                  </a:lnTo>
                  <a:lnTo>
                    <a:pt x="50" y="202"/>
                  </a:lnTo>
                  <a:lnTo>
                    <a:pt x="46" y="202"/>
                  </a:lnTo>
                  <a:lnTo>
                    <a:pt x="42" y="204"/>
                  </a:lnTo>
                  <a:lnTo>
                    <a:pt x="40" y="208"/>
                  </a:lnTo>
                  <a:lnTo>
                    <a:pt x="38" y="212"/>
                  </a:lnTo>
                  <a:lnTo>
                    <a:pt x="38" y="212"/>
                  </a:lnTo>
                  <a:lnTo>
                    <a:pt x="40" y="216"/>
                  </a:lnTo>
                  <a:lnTo>
                    <a:pt x="42" y="220"/>
                  </a:lnTo>
                  <a:lnTo>
                    <a:pt x="46" y="222"/>
                  </a:lnTo>
                  <a:lnTo>
                    <a:pt x="50" y="224"/>
                  </a:lnTo>
                  <a:lnTo>
                    <a:pt x="104" y="224"/>
                  </a:lnTo>
                  <a:lnTo>
                    <a:pt x="104" y="224"/>
                  </a:lnTo>
                  <a:lnTo>
                    <a:pt x="100" y="224"/>
                  </a:lnTo>
                  <a:lnTo>
                    <a:pt x="100" y="224"/>
                  </a:lnTo>
                  <a:lnTo>
                    <a:pt x="98" y="226"/>
                  </a:lnTo>
                  <a:lnTo>
                    <a:pt x="98" y="226"/>
                  </a:lnTo>
                  <a:lnTo>
                    <a:pt x="94" y="228"/>
                  </a:lnTo>
                  <a:lnTo>
                    <a:pt x="94" y="228"/>
                  </a:lnTo>
                  <a:lnTo>
                    <a:pt x="6" y="318"/>
                  </a:lnTo>
                  <a:lnTo>
                    <a:pt x="6" y="318"/>
                  </a:lnTo>
                  <a:lnTo>
                    <a:pt x="0" y="324"/>
                  </a:lnTo>
                  <a:lnTo>
                    <a:pt x="0" y="332"/>
                  </a:lnTo>
                  <a:lnTo>
                    <a:pt x="0" y="338"/>
                  </a:lnTo>
                  <a:lnTo>
                    <a:pt x="6" y="344"/>
                  </a:lnTo>
                  <a:lnTo>
                    <a:pt x="6" y="344"/>
                  </a:lnTo>
                  <a:lnTo>
                    <a:pt x="12" y="350"/>
                  </a:lnTo>
                  <a:lnTo>
                    <a:pt x="20" y="350"/>
                  </a:lnTo>
                  <a:lnTo>
                    <a:pt x="26" y="350"/>
                  </a:lnTo>
                  <a:lnTo>
                    <a:pt x="32" y="344"/>
                  </a:lnTo>
                  <a:lnTo>
                    <a:pt x="88" y="290"/>
                  </a:lnTo>
                  <a:lnTo>
                    <a:pt x="88" y="370"/>
                  </a:lnTo>
                  <a:lnTo>
                    <a:pt x="88" y="370"/>
                  </a:lnTo>
                  <a:lnTo>
                    <a:pt x="90" y="378"/>
                  </a:lnTo>
                  <a:lnTo>
                    <a:pt x="94" y="384"/>
                  </a:lnTo>
                  <a:lnTo>
                    <a:pt x="100" y="388"/>
                  </a:lnTo>
                  <a:lnTo>
                    <a:pt x="108" y="390"/>
                  </a:lnTo>
                  <a:lnTo>
                    <a:pt x="108" y="390"/>
                  </a:lnTo>
                  <a:lnTo>
                    <a:pt x="108" y="390"/>
                  </a:lnTo>
                  <a:lnTo>
                    <a:pt x="116" y="388"/>
                  </a:lnTo>
                  <a:lnTo>
                    <a:pt x="122" y="384"/>
                  </a:lnTo>
                  <a:lnTo>
                    <a:pt x="126" y="378"/>
                  </a:lnTo>
                  <a:lnTo>
                    <a:pt x="128" y="370"/>
                  </a:lnTo>
                  <a:lnTo>
                    <a:pt x="128" y="284"/>
                  </a:lnTo>
                  <a:lnTo>
                    <a:pt x="192" y="284"/>
                  </a:lnTo>
                  <a:lnTo>
                    <a:pt x="216" y="284"/>
                  </a:lnTo>
                  <a:lnTo>
                    <a:pt x="230" y="284"/>
                  </a:lnTo>
                  <a:lnTo>
                    <a:pt x="230" y="284"/>
                  </a:lnTo>
                  <a:lnTo>
                    <a:pt x="236" y="282"/>
                  </a:lnTo>
                  <a:lnTo>
                    <a:pt x="244" y="278"/>
                  </a:lnTo>
                  <a:lnTo>
                    <a:pt x="248" y="272"/>
                  </a:lnTo>
                  <a:lnTo>
                    <a:pt x="248" y="264"/>
                  </a:lnTo>
                  <a:lnTo>
                    <a:pt x="248" y="122"/>
                  </a:lnTo>
                  <a:lnTo>
                    <a:pt x="248" y="122"/>
                  </a:lnTo>
                  <a:lnTo>
                    <a:pt x="248" y="120"/>
                  </a:lnTo>
                  <a:lnTo>
                    <a:pt x="248" y="120"/>
                  </a:lnTo>
                  <a:close/>
                  <a:moveTo>
                    <a:pt x="28" y="202"/>
                  </a:moveTo>
                  <a:lnTo>
                    <a:pt x="28" y="202"/>
                  </a:lnTo>
                  <a:lnTo>
                    <a:pt x="30" y="206"/>
                  </a:lnTo>
                  <a:lnTo>
                    <a:pt x="36" y="208"/>
                  </a:lnTo>
                  <a:lnTo>
                    <a:pt x="36" y="208"/>
                  </a:lnTo>
                  <a:lnTo>
                    <a:pt x="38" y="208"/>
                  </a:lnTo>
                  <a:lnTo>
                    <a:pt x="38" y="208"/>
                  </a:lnTo>
                  <a:lnTo>
                    <a:pt x="42" y="206"/>
                  </a:lnTo>
                  <a:lnTo>
                    <a:pt x="44" y="204"/>
                  </a:lnTo>
                  <a:lnTo>
                    <a:pt x="44" y="200"/>
                  </a:lnTo>
                  <a:lnTo>
                    <a:pt x="44" y="196"/>
                  </a:lnTo>
                  <a:lnTo>
                    <a:pt x="18" y="122"/>
                  </a:lnTo>
                  <a:lnTo>
                    <a:pt x="18" y="122"/>
                  </a:lnTo>
                  <a:lnTo>
                    <a:pt x="16" y="118"/>
                  </a:lnTo>
                  <a:lnTo>
                    <a:pt x="14" y="116"/>
                  </a:lnTo>
                  <a:lnTo>
                    <a:pt x="10" y="116"/>
                  </a:lnTo>
                  <a:lnTo>
                    <a:pt x="8" y="116"/>
                  </a:lnTo>
                  <a:lnTo>
                    <a:pt x="8" y="116"/>
                  </a:lnTo>
                  <a:lnTo>
                    <a:pt x="4" y="118"/>
                  </a:lnTo>
                  <a:lnTo>
                    <a:pt x="2" y="120"/>
                  </a:lnTo>
                  <a:lnTo>
                    <a:pt x="2" y="124"/>
                  </a:lnTo>
                  <a:lnTo>
                    <a:pt x="2" y="126"/>
                  </a:lnTo>
                  <a:lnTo>
                    <a:pt x="28" y="202"/>
                  </a:lnTo>
                  <a:close/>
                </a:path>
              </a:pathLst>
            </a:custGeom>
            <a:solidFill>
              <a:schemeClr val="bg1"/>
            </a:solidFill>
            <a:ln>
              <a:noFill/>
            </a:ln>
          </p:spPr>
          <p:txBody>
            <a:bodyPr spcFirstLastPara="1" wrap="square" lIns="88750" tIns="44375" rIns="88750" bIns="44375" anchor="t" anchorCtr="0">
              <a:noAutofit/>
            </a:bodyPr>
            <a:lstStyle/>
            <a:p>
              <a:pPr marL="0" marR="0" lvl="0" indent="0" algn="l" rtl="0">
                <a:spcBef>
                  <a:spcPts val="0"/>
                </a:spcBef>
                <a:spcAft>
                  <a:spcPts val="0"/>
                </a:spcAft>
                <a:buNone/>
              </a:pPr>
              <a:endParaRPr sz="1941">
                <a:solidFill>
                  <a:schemeClr val="dk1"/>
                </a:solidFill>
                <a:latin typeface="Arial"/>
                <a:ea typeface="Arial"/>
                <a:cs typeface="Arial"/>
                <a:sym typeface="Arial"/>
              </a:endParaRPr>
            </a:p>
          </p:txBody>
        </p:sp>
        <p:sp>
          <p:nvSpPr>
            <p:cNvPr id="82" name="Google Shape;24018;p136">
              <a:extLst>
                <a:ext uri="{FF2B5EF4-FFF2-40B4-BE49-F238E27FC236}">
                  <a16:creationId xmlns:a16="http://schemas.microsoft.com/office/drawing/2014/main" id="{B4006588-7F4C-DB3E-7269-E8A6A6353448}"/>
                </a:ext>
              </a:extLst>
            </p:cNvPr>
            <p:cNvSpPr/>
            <p:nvPr/>
          </p:nvSpPr>
          <p:spPr>
            <a:xfrm>
              <a:off x="8959230" y="3131787"/>
              <a:ext cx="714336" cy="761728"/>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sp>
          <p:nvSpPr>
            <p:cNvPr id="83" name="Google Shape;24019;p136">
              <a:extLst>
                <a:ext uri="{FF2B5EF4-FFF2-40B4-BE49-F238E27FC236}">
                  <a16:creationId xmlns:a16="http://schemas.microsoft.com/office/drawing/2014/main" id="{55DF74AD-4BB6-2CEB-22A0-80083D3F6DBF}"/>
                </a:ext>
              </a:extLst>
            </p:cNvPr>
            <p:cNvSpPr/>
            <p:nvPr/>
          </p:nvSpPr>
          <p:spPr>
            <a:xfrm>
              <a:off x="9010613" y="3332449"/>
              <a:ext cx="611571" cy="360402"/>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bg1"/>
            </a:solidFill>
            <a:ln>
              <a:noFill/>
            </a:ln>
          </p:spPr>
          <p:txBody>
            <a:bodyPr spcFirstLastPara="1" wrap="square" lIns="88750" tIns="44375" rIns="88750" bIns="44375" anchor="t" anchorCtr="0">
              <a:noAutofit/>
            </a:bodyPr>
            <a:lstStyle/>
            <a:p>
              <a:pPr marL="0" marR="0" lvl="0" indent="0" algn="l" rtl="0">
                <a:spcBef>
                  <a:spcPts val="0"/>
                </a:spcBef>
                <a:spcAft>
                  <a:spcPts val="0"/>
                </a:spcAft>
                <a:buNone/>
              </a:pPr>
              <a:endParaRPr sz="1941">
                <a:solidFill>
                  <a:schemeClr val="dk1"/>
                </a:solidFill>
                <a:latin typeface="Arial"/>
                <a:ea typeface="Arial"/>
                <a:cs typeface="Arial"/>
                <a:sym typeface="Arial"/>
              </a:endParaRPr>
            </a:p>
          </p:txBody>
        </p:sp>
        <p:sp>
          <p:nvSpPr>
            <p:cNvPr id="84" name="Google Shape;24020;p136">
              <a:extLst>
                <a:ext uri="{FF2B5EF4-FFF2-40B4-BE49-F238E27FC236}">
                  <a16:creationId xmlns:a16="http://schemas.microsoft.com/office/drawing/2014/main" id="{B37D737A-A2A8-67BC-463D-93831AA1C10F}"/>
                </a:ext>
              </a:extLst>
            </p:cNvPr>
            <p:cNvSpPr/>
            <p:nvPr/>
          </p:nvSpPr>
          <p:spPr>
            <a:xfrm>
              <a:off x="10984248" y="4508380"/>
              <a:ext cx="636212" cy="540408"/>
            </a:xfrm>
            <a:custGeom>
              <a:avLst/>
              <a:gdLst/>
              <a:ahLst/>
              <a:cxnLst/>
              <a:rect l="l" t="t" r="r" b="b"/>
              <a:pathLst>
                <a:path w="360" h="280" extrusionOk="0">
                  <a:moveTo>
                    <a:pt x="356" y="2"/>
                  </a:moveTo>
                  <a:lnTo>
                    <a:pt x="356" y="2"/>
                  </a:lnTo>
                  <a:lnTo>
                    <a:pt x="352" y="0"/>
                  </a:lnTo>
                  <a:lnTo>
                    <a:pt x="348" y="0"/>
                  </a:lnTo>
                  <a:lnTo>
                    <a:pt x="180" y="38"/>
                  </a:lnTo>
                  <a:lnTo>
                    <a:pt x="12" y="0"/>
                  </a:lnTo>
                  <a:lnTo>
                    <a:pt x="12" y="0"/>
                  </a:lnTo>
                  <a:lnTo>
                    <a:pt x="8" y="0"/>
                  </a:lnTo>
                  <a:lnTo>
                    <a:pt x="4" y="2"/>
                  </a:lnTo>
                  <a:lnTo>
                    <a:pt x="4" y="2"/>
                  </a:lnTo>
                  <a:lnTo>
                    <a:pt x="0" y="4"/>
                  </a:lnTo>
                  <a:lnTo>
                    <a:pt x="0" y="8"/>
                  </a:lnTo>
                  <a:lnTo>
                    <a:pt x="0" y="232"/>
                  </a:lnTo>
                  <a:lnTo>
                    <a:pt x="0" y="232"/>
                  </a:lnTo>
                  <a:lnTo>
                    <a:pt x="2" y="238"/>
                  </a:lnTo>
                  <a:lnTo>
                    <a:pt x="8" y="242"/>
                  </a:lnTo>
                  <a:lnTo>
                    <a:pt x="178" y="280"/>
                  </a:lnTo>
                  <a:lnTo>
                    <a:pt x="178" y="280"/>
                  </a:lnTo>
                  <a:lnTo>
                    <a:pt x="180" y="280"/>
                  </a:lnTo>
                  <a:lnTo>
                    <a:pt x="180" y="280"/>
                  </a:lnTo>
                  <a:lnTo>
                    <a:pt x="182" y="280"/>
                  </a:lnTo>
                  <a:lnTo>
                    <a:pt x="352" y="242"/>
                  </a:lnTo>
                  <a:lnTo>
                    <a:pt x="352" y="242"/>
                  </a:lnTo>
                  <a:lnTo>
                    <a:pt x="358" y="238"/>
                  </a:lnTo>
                  <a:lnTo>
                    <a:pt x="360" y="232"/>
                  </a:lnTo>
                  <a:lnTo>
                    <a:pt x="360" y="8"/>
                  </a:lnTo>
                  <a:lnTo>
                    <a:pt x="360" y="8"/>
                  </a:lnTo>
                  <a:lnTo>
                    <a:pt x="360" y="4"/>
                  </a:lnTo>
                  <a:lnTo>
                    <a:pt x="356" y="2"/>
                  </a:lnTo>
                  <a:lnTo>
                    <a:pt x="356" y="2"/>
                  </a:lnTo>
                  <a:close/>
                  <a:moveTo>
                    <a:pt x="170" y="258"/>
                  </a:moveTo>
                  <a:lnTo>
                    <a:pt x="20" y="224"/>
                  </a:lnTo>
                  <a:lnTo>
                    <a:pt x="20" y="22"/>
                  </a:lnTo>
                  <a:lnTo>
                    <a:pt x="170" y="56"/>
                  </a:lnTo>
                  <a:lnTo>
                    <a:pt x="170" y="258"/>
                  </a:lnTo>
                  <a:close/>
                  <a:moveTo>
                    <a:pt x="200" y="54"/>
                  </a:moveTo>
                  <a:lnTo>
                    <a:pt x="326" y="24"/>
                  </a:lnTo>
                  <a:lnTo>
                    <a:pt x="326" y="24"/>
                  </a:lnTo>
                  <a:lnTo>
                    <a:pt x="330" y="24"/>
                  </a:lnTo>
                  <a:lnTo>
                    <a:pt x="334" y="26"/>
                  </a:lnTo>
                  <a:lnTo>
                    <a:pt x="336" y="28"/>
                  </a:lnTo>
                  <a:lnTo>
                    <a:pt x="338" y="32"/>
                  </a:lnTo>
                  <a:lnTo>
                    <a:pt x="338" y="32"/>
                  </a:lnTo>
                  <a:lnTo>
                    <a:pt x="338" y="36"/>
                  </a:lnTo>
                  <a:lnTo>
                    <a:pt x="336" y="40"/>
                  </a:lnTo>
                  <a:lnTo>
                    <a:pt x="334" y="42"/>
                  </a:lnTo>
                  <a:lnTo>
                    <a:pt x="330" y="44"/>
                  </a:lnTo>
                  <a:lnTo>
                    <a:pt x="204" y="72"/>
                  </a:lnTo>
                  <a:lnTo>
                    <a:pt x="204" y="72"/>
                  </a:lnTo>
                  <a:lnTo>
                    <a:pt x="202" y="74"/>
                  </a:lnTo>
                  <a:lnTo>
                    <a:pt x="202" y="74"/>
                  </a:lnTo>
                  <a:lnTo>
                    <a:pt x="196" y="72"/>
                  </a:lnTo>
                  <a:lnTo>
                    <a:pt x="192" y="66"/>
                  </a:lnTo>
                  <a:lnTo>
                    <a:pt x="192" y="66"/>
                  </a:lnTo>
                  <a:lnTo>
                    <a:pt x="192" y="62"/>
                  </a:lnTo>
                  <a:lnTo>
                    <a:pt x="194" y="58"/>
                  </a:lnTo>
                  <a:lnTo>
                    <a:pt x="196" y="56"/>
                  </a:lnTo>
                  <a:lnTo>
                    <a:pt x="200" y="54"/>
                  </a:lnTo>
                  <a:lnTo>
                    <a:pt x="200" y="54"/>
                  </a:lnTo>
                  <a:close/>
                  <a:moveTo>
                    <a:pt x="200" y="90"/>
                  </a:moveTo>
                  <a:lnTo>
                    <a:pt x="262" y="74"/>
                  </a:lnTo>
                  <a:lnTo>
                    <a:pt x="262" y="74"/>
                  </a:lnTo>
                  <a:lnTo>
                    <a:pt x="266" y="74"/>
                  </a:lnTo>
                  <a:lnTo>
                    <a:pt x="270" y="76"/>
                  </a:lnTo>
                  <a:lnTo>
                    <a:pt x="274" y="78"/>
                  </a:lnTo>
                  <a:lnTo>
                    <a:pt x="274" y="82"/>
                  </a:lnTo>
                  <a:lnTo>
                    <a:pt x="274" y="82"/>
                  </a:lnTo>
                  <a:lnTo>
                    <a:pt x="274" y="86"/>
                  </a:lnTo>
                  <a:lnTo>
                    <a:pt x="274" y="90"/>
                  </a:lnTo>
                  <a:lnTo>
                    <a:pt x="270" y="92"/>
                  </a:lnTo>
                  <a:lnTo>
                    <a:pt x="268" y="94"/>
                  </a:lnTo>
                  <a:lnTo>
                    <a:pt x="204" y="108"/>
                  </a:lnTo>
                  <a:lnTo>
                    <a:pt x="204" y="108"/>
                  </a:lnTo>
                  <a:lnTo>
                    <a:pt x="202" y="108"/>
                  </a:lnTo>
                  <a:lnTo>
                    <a:pt x="202" y="108"/>
                  </a:lnTo>
                  <a:lnTo>
                    <a:pt x="196" y="106"/>
                  </a:lnTo>
                  <a:lnTo>
                    <a:pt x="192" y="102"/>
                  </a:lnTo>
                  <a:lnTo>
                    <a:pt x="192" y="102"/>
                  </a:lnTo>
                  <a:lnTo>
                    <a:pt x="192" y="98"/>
                  </a:lnTo>
                  <a:lnTo>
                    <a:pt x="194" y="94"/>
                  </a:lnTo>
                  <a:lnTo>
                    <a:pt x="196" y="90"/>
                  </a:lnTo>
                  <a:lnTo>
                    <a:pt x="200" y="90"/>
                  </a:lnTo>
                  <a:lnTo>
                    <a:pt x="200" y="90"/>
                  </a:lnTo>
                  <a:close/>
                  <a:moveTo>
                    <a:pt x="340" y="168"/>
                  </a:moveTo>
                  <a:lnTo>
                    <a:pt x="340" y="168"/>
                  </a:lnTo>
                  <a:lnTo>
                    <a:pt x="340" y="172"/>
                  </a:lnTo>
                  <a:lnTo>
                    <a:pt x="336" y="174"/>
                  </a:lnTo>
                  <a:lnTo>
                    <a:pt x="336" y="174"/>
                  </a:lnTo>
                  <a:lnTo>
                    <a:pt x="332" y="176"/>
                  </a:lnTo>
                  <a:lnTo>
                    <a:pt x="332" y="176"/>
                  </a:lnTo>
                  <a:lnTo>
                    <a:pt x="330" y="174"/>
                  </a:lnTo>
                  <a:lnTo>
                    <a:pt x="326" y="172"/>
                  </a:lnTo>
                  <a:lnTo>
                    <a:pt x="316" y="162"/>
                  </a:lnTo>
                  <a:lnTo>
                    <a:pt x="288" y="190"/>
                  </a:lnTo>
                  <a:lnTo>
                    <a:pt x="288" y="190"/>
                  </a:lnTo>
                  <a:lnTo>
                    <a:pt x="284" y="192"/>
                  </a:lnTo>
                  <a:lnTo>
                    <a:pt x="278" y="192"/>
                  </a:lnTo>
                  <a:lnTo>
                    <a:pt x="246" y="178"/>
                  </a:lnTo>
                  <a:lnTo>
                    <a:pt x="210" y="242"/>
                  </a:lnTo>
                  <a:lnTo>
                    <a:pt x="210" y="242"/>
                  </a:lnTo>
                  <a:lnTo>
                    <a:pt x="206" y="246"/>
                  </a:lnTo>
                  <a:lnTo>
                    <a:pt x="200" y="248"/>
                  </a:lnTo>
                  <a:lnTo>
                    <a:pt x="200" y="248"/>
                  </a:lnTo>
                  <a:lnTo>
                    <a:pt x="196" y="246"/>
                  </a:lnTo>
                  <a:lnTo>
                    <a:pt x="196" y="246"/>
                  </a:lnTo>
                  <a:lnTo>
                    <a:pt x="194" y="244"/>
                  </a:lnTo>
                  <a:lnTo>
                    <a:pt x="192" y="240"/>
                  </a:lnTo>
                  <a:lnTo>
                    <a:pt x="192" y="236"/>
                  </a:lnTo>
                  <a:lnTo>
                    <a:pt x="192" y="234"/>
                  </a:lnTo>
                  <a:lnTo>
                    <a:pt x="232" y="160"/>
                  </a:lnTo>
                  <a:lnTo>
                    <a:pt x="232" y="160"/>
                  </a:lnTo>
                  <a:lnTo>
                    <a:pt x="234" y="156"/>
                  </a:lnTo>
                  <a:lnTo>
                    <a:pt x="238" y="154"/>
                  </a:lnTo>
                  <a:lnTo>
                    <a:pt x="242" y="154"/>
                  </a:lnTo>
                  <a:lnTo>
                    <a:pt x="246" y="154"/>
                  </a:lnTo>
                  <a:lnTo>
                    <a:pt x="280" y="170"/>
                  </a:lnTo>
                  <a:lnTo>
                    <a:pt x="302" y="148"/>
                  </a:lnTo>
                  <a:lnTo>
                    <a:pt x="292" y="138"/>
                  </a:lnTo>
                  <a:lnTo>
                    <a:pt x="292" y="138"/>
                  </a:lnTo>
                  <a:lnTo>
                    <a:pt x="290" y="134"/>
                  </a:lnTo>
                  <a:lnTo>
                    <a:pt x="290" y="128"/>
                  </a:lnTo>
                  <a:lnTo>
                    <a:pt x="290" y="128"/>
                  </a:lnTo>
                  <a:lnTo>
                    <a:pt x="292" y="126"/>
                  </a:lnTo>
                  <a:lnTo>
                    <a:pt x="298" y="124"/>
                  </a:lnTo>
                  <a:lnTo>
                    <a:pt x="298" y="124"/>
                  </a:lnTo>
                  <a:lnTo>
                    <a:pt x="332" y="124"/>
                  </a:lnTo>
                  <a:lnTo>
                    <a:pt x="332" y="124"/>
                  </a:lnTo>
                  <a:lnTo>
                    <a:pt x="336" y="124"/>
                  </a:lnTo>
                  <a:lnTo>
                    <a:pt x="338" y="126"/>
                  </a:lnTo>
                  <a:lnTo>
                    <a:pt x="340" y="128"/>
                  </a:lnTo>
                  <a:lnTo>
                    <a:pt x="340" y="132"/>
                  </a:lnTo>
                  <a:lnTo>
                    <a:pt x="340" y="168"/>
                  </a:lnTo>
                  <a:close/>
                  <a:moveTo>
                    <a:pt x="138" y="88"/>
                  </a:moveTo>
                  <a:lnTo>
                    <a:pt x="138" y="88"/>
                  </a:lnTo>
                  <a:lnTo>
                    <a:pt x="136" y="88"/>
                  </a:lnTo>
                  <a:lnTo>
                    <a:pt x="46" y="68"/>
                  </a:lnTo>
                  <a:lnTo>
                    <a:pt x="46" y="68"/>
                  </a:lnTo>
                  <a:lnTo>
                    <a:pt x="42" y="66"/>
                  </a:lnTo>
                  <a:lnTo>
                    <a:pt x="40" y="62"/>
                  </a:lnTo>
                  <a:lnTo>
                    <a:pt x="38" y="60"/>
                  </a:lnTo>
                  <a:lnTo>
                    <a:pt x="38" y="56"/>
                  </a:lnTo>
                  <a:lnTo>
                    <a:pt x="38" y="56"/>
                  </a:lnTo>
                  <a:lnTo>
                    <a:pt x="40" y="52"/>
                  </a:lnTo>
                  <a:lnTo>
                    <a:pt x="42" y="50"/>
                  </a:lnTo>
                  <a:lnTo>
                    <a:pt x="46" y="48"/>
                  </a:lnTo>
                  <a:lnTo>
                    <a:pt x="50" y="48"/>
                  </a:lnTo>
                  <a:lnTo>
                    <a:pt x="140" y="68"/>
                  </a:lnTo>
                  <a:lnTo>
                    <a:pt x="140" y="68"/>
                  </a:lnTo>
                  <a:lnTo>
                    <a:pt x="144" y="70"/>
                  </a:lnTo>
                  <a:lnTo>
                    <a:pt x="146" y="72"/>
                  </a:lnTo>
                  <a:lnTo>
                    <a:pt x="148" y="76"/>
                  </a:lnTo>
                  <a:lnTo>
                    <a:pt x="148" y="80"/>
                  </a:lnTo>
                  <a:lnTo>
                    <a:pt x="148" y="80"/>
                  </a:lnTo>
                  <a:lnTo>
                    <a:pt x="144" y="86"/>
                  </a:lnTo>
                  <a:lnTo>
                    <a:pt x="138" y="88"/>
                  </a:lnTo>
                  <a:lnTo>
                    <a:pt x="138" y="88"/>
                  </a:lnTo>
                  <a:close/>
                  <a:moveTo>
                    <a:pt x="78" y="172"/>
                  </a:moveTo>
                  <a:lnTo>
                    <a:pt x="78" y="126"/>
                  </a:lnTo>
                  <a:lnTo>
                    <a:pt x="78" y="126"/>
                  </a:lnTo>
                  <a:lnTo>
                    <a:pt x="70" y="126"/>
                  </a:lnTo>
                  <a:lnTo>
                    <a:pt x="62" y="128"/>
                  </a:lnTo>
                  <a:lnTo>
                    <a:pt x="56" y="132"/>
                  </a:lnTo>
                  <a:lnTo>
                    <a:pt x="50" y="136"/>
                  </a:lnTo>
                  <a:lnTo>
                    <a:pt x="44" y="142"/>
                  </a:lnTo>
                  <a:lnTo>
                    <a:pt x="42" y="150"/>
                  </a:lnTo>
                  <a:lnTo>
                    <a:pt x="40" y="158"/>
                  </a:lnTo>
                  <a:lnTo>
                    <a:pt x="38" y="168"/>
                  </a:lnTo>
                  <a:lnTo>
                    <a:pt x="38" y="168"/>
                  </a:lnTo>
                  <a:lnTo>
                    <a:pt x="40" y="176"/>
                  </a:lnTo>
                  <a:lnTo>
                    <a:pt x="42" y="186"/>
                  </a:lnTo>
                  <a:lnTo>
                    <a:pt x="44" y="194"/>
                  </a:lnTo>
                  <a:lnTo>
                    <a:pt x="50" y="202"/>
                  </a:lnTo>
                  <a:lnTo>
                    <a:pt x="56" y="208"/>
                  </a:lnTo>
                  <a:lnTo>
                    <a:pt x="62" y="212"/>
                  </a:lnTo>
                  <a:lnTo>
                    <a:pt x="70" y="216"/>
                  </a:lnTo>
                  <a:lnTo>
                    <a:pt x="78" y="218"/>
                  </a:lnTo>
                  <a:lnTo>
                    <a:pt x="78" y="218"/>
                  </a:lnTo>
                  <a:lnTo>
                    <a:pt x="84" y="218"/>
                  </a:lnTo>
                  <a:lnTo>
                    <a:pt x="92" y="216"/>
                  </a:lnTo>
                  <a:lnTo>
                    <a:pt x="98" y="212"/>
                  </a:lnTo>
                  <a:lnTo>
                    <a:pt x="104" y="208"/>
                  </a:lnTo>
                  <a:lnTo>
                    <a:pt x="110" y="202"/>
                  </a:lnTo>
                  <a:lnTo>
                    <a:pt x="114" y="194"/>
                  </a:lnTo>
                  <a:lnTo>
                    <a:pt x="116" y="186"/>
                  </a:lnTo>
                  <a:lnTo>
                    <a:pt x="116" y="176"/>
                  </a:lnTo>
                  <a:lnTo>
                    <a:pt x="78" y="172"/>
                  </a:lnTo>
                  <a:close/>
                  <a:moveTo>
                    <a:pt x="128" y="166"/>
                  </a:moveTo>
                  <a:lnTo>
                    <a:pt x="128" y="166"/>
                  </a:lnTo>
                  <a:lnTo>
                    <a:pt x="126" y="156"/>
                  </a:lnTo>
                  <a:lnTo>
                    <a:pt x="124" y="146"/>
                  </a:lnTo>
                  <a:lnTo>
                    <a:pt x="122" y="138"/>
                  </a:lnTo>
                  <a:lnTo>
                    <a:pt x="116" y="132"/>
                  </a:lnTo>
                  <a:lnTo>
                    <a:pt x="110" y="126"/>
                  </a:lnTo>
                  <a:lnTo>
                    <a:pt x="104" y="120"/>
                  </a:lnTo>
                  <a:lnTo>
                    <a:pt x="96" y="116"/>
                  </a:lnTo>
                  <a:lnTo>
                    <a:pt x="88" y="114"/>
                  </a:lnTo>
                  <a:lnTo>
                    <a:pt x="88" y="160"/>
                  </a:lnTo>
                  <a:lnTo>
                    <a:pt x="128" y="166"/>
                  </a:lnTo>
                  <a:close/>
                </a:path>
              </a:pathLst>
            </a:custGeom>
            <a:solidFill>
              <a:schemeClr val="bg1"/>
            </a:solidFill>
            <a:ln>
              <a:noFill/>
            </a:ln>
          </p:spPr>
          <p:txBody>
            <a:bodyPr spcFirstLastPara="1" wrap="square" lIns="88750" tIns="44375" rIns="88750" bIns="44375" anchor="t" anchorCtr="0">
              <a:noAutofit/>
            </a:bodyPr>
            <a:lstStyle/>
            <a:p>
              <a:pPr marL="0" marR="0" lvl="0" indent="0" algn="l" rtl="0">
                <a:spcBef>
                  <a:spcPts val="0"/>
                </a:spcBef>
                <a:spcAft>
                  <a:spcPts val="0"/>
                </a:spcAft>
                <a:buNone/>
              </a:pPr>
              <a:endParaRPr sz="1941">
                <a:solidFill>
                  <a:schemeClr val="dk1"/>
                </a:solidFill>
                <a:latin typeface="Arial"/>
                <a:ea typeface="Arial"/>
                <a:cs typeface="Arial"/>
                <a:sym typeface="Arial"/>
              </a:endParaRPr>
            </a:p>
          </p:txBody>
        </p:sp>
        <p:sp>
          <p:nvSpPr>
            <p:cNvPr id="85" name="Google Shape;24021;p136">
              <a:extLst>
                <a:ext uri="{FF2B5EF4-FFF2-40B4-BE49-F238E27FC236}">
                  <a16:creationId xmlns:a16="http://schemas.microsoft.com/office/drawing/2014/main" id="{47F67796-F717-23FF-D990-B3E101D4E92F}"/>
                </a:ext>
              </a:extLst>
            </p:cNvPr>
            <p:cNvSpPr/>
            <p:nvPr/>
          </p:nvSpPr>
          <p:spPr>
            <a:xfrm>
              <a:off x="6814618" y="2878903"/>
              <a:ext cx="641360" cy="639144"/>
            </a:xfrm>
            <a:custGeom>
              <a:avLst/>
              <a:gdLst/>
              <a:ahLst/>
              <a:cxnLst/>
              <a:rect l="l" t="t" r="r" b="b"/>
              <a:pathLst>
                <a:path w="320" h="292" extrusionOk="0">
                  <a:moveTo>
                    <a:pt x="282" y="112"/>
                  </a:moveTo>
                  <a:lnTo>
                    <a:pt x="282" y="112"/>
                  </a:lnTo>
                  <a:lnTo>
                    <a:pt x="288" y="112"/>
                  </a:lnTo>
                  <a:lnTo>
                    <a:pt x="294" y="114"/>
                  </a:lnTo>
                  <a:lnTo>
                    <a:pt x="302" y="116"/>
                  </a:lnTo>
                  <a:lnTo>
                    <a:pt x="308" y="120"/>
                  </a:lnTo>
                  <a:lnTo>
                    <a:pt x="314" y="128"/>
                  </a:lnTo>
                  <a:lnTo>
                    <a:pt x="320" y="138"/>
                  </a:lnTo>
                  <a:lnTo>
                    <a:pt x="320" y="150"/>
                  </a:lnTo>
                  <a:lnTo>
                    <a:pt x="320" y="196"/>
                  </a:lnTo>
                  <a:lnTo>
                    <a:pt x="320" y="196"/>
                  </a:lnTo>
                  <a:lnTo>
                    <a:pt x="320" y="202"/>
                  </a:lnTo>
                  <a:lnTo>
                    <a:pt x="318" y="208"/>
                  </a:lnTo>
                  <a:lnTo>
                    <a:pt x="316" y="214"/>
                  </a:lnTo>
                  <a:lnTo>
                    <a:pt x="312" y="222"/>
                  </a:lnTo>
                  <a:lnTo>
                    <a:pt x="304" y="228"/>
                  </a:lnTo>
                  <a:lnTo>
                    <a:pt x="294" y="232"/>
                  </a:lnTo>
                  <a:lnTo>
                    <a:pt x="282" y="234"/>
                  </a:lnTo>
                  <a:lnTo>
                    <a:pt x="252" y="234"/>
                  </a:lnTo>
                  <a:lnTo>
                    <a:pt x="252" y="234"/>
                  </a:lnTo>
                  <a:lnTo>
                    <a:pt x="256" y="248"/>
                  </a:lnTo>
                  <a:lnTo>
                    <a:pt x="260" y="264"/>
                  </a:lnTo>
                  <a:lnTo>
                    <a:pt x="268" y="280"/>
                  </a:lnTo>
                  <a:lnTo>
                    <a:pt x="272" y="286"/>
                  </a:lnTo>
                  <a:lnTo>
                    <a:pt x="278" y="292"/>
                  </a:lnTo>
                  <a:lnTo>
                    <a:pt x="278" y="292"/>
                  </a:lnTo>
                  <a:lnTo>
                    <a:pt x="272" y="290"/>
                  </a:lnTo>
                  <a:lnTo>
                    <a:pt x="254" y="278"/>
                  </a:lnTo>
                  <a:lnTo>
                    <a:pt x="244" y="270"/>
                  </a:lnTo>
                  <a:lnTo>
                    <a:pt x="234" y="260"/>
                  </a:lnTo>
                  <a:lnTo>
                    <a:pt x="226" y="248"/>
                  </a:lnTo>
                  <a:lnTo>
                    <a:pt x="218" y="234"/>
                  </a:lnTo>
                  <a:lnTo>
                    <a:pt x="198" y="234"/>
                  </a:lnTo>
                  <a:lnTo>
                    <a:pt x="198" y="234"/>
                  </a:lnTo>
                  <a:lnTo>
                    <a:pt x="192" y="234"/>
                  </a:lnTo>
                  <a:lnTo>
                    <a:pt x="186" y="232"/>
                  </a:lnTo>
                  <a:lnTo>
                    <a:pt x="180" y="230"/>
                  </a:lnTo>
                  <a:lnTo>
                    <a:pt x="172" y="224"/>
                  </a:lnTo>
                  <a:lnTo>
                    <a:pt x="166" y="218"/>
                  </a:lnTo>
                  <a:lnTo>
                    <a:pt x="162" y="208"/>
                  </a:lnTo>
                  <a:lnTo>
                    <a:pt x="160" y="196"/>
                  </a:lnTo>
                  <a:lnTo>
                    <a:pt x="160" y="150"/>
                  </a:lnTo>
                  <a:lnTo>
                    <a:pt x="160" y="150"/>
                  </a:lnTo>
                  <a:lnTo>
                    <a:pt x="160" y="144"/>
                  </a:lnTo>
                  <a:lnTo>
                    <a:pt x="162" y="138"/>
                  </a:lnTo>
                  <a:lnTo>
                    <a:pt x="164" y="130"/>
                  </a:lnTo>
                  <a:lnTo>
                    <a:pt x="170" y="124"/>
                  </a:lnTo>
                  <a:lnTo>
                    <a:pt x="176" y="118"/>
                  </a:lnTo>
                  <a:lnTo>
                    <a:pt x="186" y="114"/>
                  </a:lnTo>
                  <a:lnTo>
                    <a:pt x="198" y="112"/>
                  </a:lnTo>
                  <a:lnTo>
                    <a:pt x="282" y="112"/>
                  </a:lnTo>
                  <a:close/>
                  <a:moveTo>
                    <a:pt x="140" y="150"/>
                  </a:moveTo>
                  <a:lnTo>
                    <a:pt x="140" y="150"/>
                  </a:lnTo>
                  <a:lnTo>
                    <a:pt x="142" y="142"/>
                  </a:lnTo>
                  <a:lnTo>
                    <a:pt x="144" y="132"/>
                  </a:lnTo>
                  <a:lnTo>
                    <a:pt x="148" y="122"/>
                  </a:lnTo>
                  <a:lnTo>
                    <a:pt x="154" y="112"/>
                  </a:lnTo>
                  <a:lnTo>
                    <a:pt x="162" y="104"/>
                  </a:lnTo>
                  <a:lnTo>
                    <a:pt x="172" y="98"/>
                  </a:lnTo>
                  <a:lnTo>
                    <a:pt x="184" y="94"/>
                  </a:lnTo>
                  <a:lnTo>
                    <a:pt x="198" y="92"/>
                  </a:lnTo>
                  <a:lnTo>
                    <a:pt x="282" y="92"/>
                  </a:lnTo>
                  <a:lnTo>
                    <a:pt x="282" y="92"/>
                  </a:lnTo>
                  <a:lnTo>
                    <a:pt x="288" y="94"/>
                  </a:lnTo>
                  <a:lnTo>
                    <a:pt x="288" y="52"/>
                  </a:lnTo>
                  <a:lnTo>
                    <a:pt x="288" y="52"/>
                  </a:lnTo>
                  <a:lnTo>
                    <a:pt x="288" y="44"/>
                  </a:lnTo>
                  <a:lnTo>
                    <a:pt x="286" y="36"/>
                  </a:lnTo>
                  <a:lnTo>
                    <a:pt x="282" y="26"/>
                  </a:lnTo>
                  <a:lnTo>
                    <a:pt x="276" y="16"/>
                  </a:lnTo>
                  <a:lnTo>
                    <a:pt x="266" y="8"/>
                  </a:lnTo>
                  <a:lnTo>
                    <a:pt x="254" y="2"/>
                  </a:lnTo>
                  <a:lnTo>
                    <a:pt x="246" y="0"/>
                  </a:lnTo>
                  <a:lnTo>
                    <a:pt x="236" y="0"/>
                  </a:lnTo>
                  <a:lnTo>
                    <a:pt x="52" y="0"/>
                  </a:lnTo>
                  <a:lnTo>
                    <a:pt x="52" y="0"/>
                  </a:lnTo>
                  <a:lnTo>
                    <a:pt x="44" y="0"/>
                  </a:lnTo>
                  <a:lnTo>
                    <a:pt x="34" y="2"/>
                  </a:lnTo>
                  <a:lnTo>
                    <a:pt x="26" y="6"/>
                  </a:lnTo>
                  <a:lnTo>
                    <a:pt x="16" y="12"/>
                  </a:lnTo>
                  <a:lnTo>
                    <a:pt x="8" y="22"/>
                  </a:lnTo>
                  <a:lnTo>
                    <a:pt x="2" y="34"/>
                  </a:lnTo>
                  <a:lnTo>
                    <a:pt x="0" y="42"/>
                  </a:lnTo>
                  <a:lnTo>
                    <a:pt x="0" y="52"/>
                  </a:lnTo>
                  <a:lnTo>
                    <a:pt x="0" y="112"/>
                  </a:lnTo>
                  <a:lnTo>
                    <a:pt x="0" y="112"/>
                  </a:lnTo>
                  <a:lnTo>
                    <a:pt x="0" y="120"/>
                  </a:lnTo>
                  <a:lnTo>
                    <a:pt x="2" y="130"/>
                  </a:lnTo>
                  <a:lnTo>
                    <a:pt x="6" y="138"/>
                  </a:lnTo>
                  <a:lnTo>
                    <a:pt x="12" y="148"/>
                  </a:lnTo>
                  <a:lnTo>
                    <a:pt x="22" y="156"/>
                  </a:lnTo>
                  <a:lnTo>
                    <a:pt x="34" y="162"/>
                  </a:lnTo>
                  <a:lnTo>
                    <a:pt x="42" y="164"/>
                  </a:lnTo>
                  <a:lnTo>
                    <a:pt x="52" y="164"/>
                  </a:lnTo>
                  <a:lnTo>
                    <a:pt x="64" y="164"/>
                  </a:lnTo>
                  <a:lnTo>
                    <a:pt x="64" y="164"/>
                  </a:lnTo>
                  <a:lnTo>
                    <a:pt x="60" y="186"/>
                  </a:lnTo>
                  <a:lnTo>
                    <a:pt x="54" y="206"/>
                  </a:lnTo>
                  <a:lnTo>
                    <a:pt x="50" y="218"/>
                  </a:lnTo>
                  <a:lnTo>
                    <a:pt x="44" y="226"/>
                  </a:lnTo>
                  <a:lnTo>
                    <a:pt x="38" y="236"/>
                  </a:lnTo>
                  <a:lnTo>
                    <a:pt x="30" y="244"/>
                  </a:lnTo>
                  <a:lnTo>
                    <a:pt x="30" y="244"/>
                  </a:lnTo>
                  <a:lnTo>
                    <a:pt x="40" y="240"/>
                  </a:lnTo>
                  <a:lnTo>
                    <a:pt x="50" y="234"/>
                  </a:lnTo>
                  <a:lnTo>
                    <a:pt x="62" y="226"/>
                  </a:lnTo>
                  <a:lnTo>
                    <a:pt x="76" y="214"/>
                  </a:lnTo>
                  <a:lnTo>
                    <a:pt x="90" y="200"/>
                  </a:lnTo>
                  <a:lnTo>
                    <a:pt x="102" y="184"/>
                  </a:lnTo>
                  <a:lnTo>
                    <a:pt x="110" y="164"/>
                  </a:lnTo>
                  <a:lnTo>
                    <a:pt x="140" y="164"/>
                  </a:lnTo>
                  <a:lnTo>
                    <a:pt x="140" y="150"/>
                  </a:lnTo>
                  <a:close/>
                </a:path>
              </a:pathLst>
            </a:custGeom>
            <a:solidFill>
              <a:schemeClr val="bg1"/>
            </a:solidFill>
            <a:ln>
              <a:noFill/>
            </a:ln>
          </p:spPr>
          <p:txBody>
            <a:bodyPr spcFirstLastPara="1" wrap="square" lIns="88750" tIns="44375" rIns="88750" bIns="44375" anchor="t" anchorCtr="0">
              <a:noAutofit/>
            </a:bodyPr>
            <a:lstStyle/>
            <a:p>
              <a:pPr marL="0" marR="0" lvl="0" indent="0" algn="l" rtl="0">
                <a:spcBef>
                  <a:spcPts val="0"/>
                </a:spcBef>
                <a:spcAft>
                  <a:spcPts val="0"/>
                </a:spcAft>
                <a:buNone/>
              </a:pPr>
              <a:endParaRPr sz="1941">
                <a:solidFill>
                  <a:schemeClr val="dk1"/>
                </a:solidFill>
                <a:latin typeface="Arial"/>
                <a:ea typeface="Arial"/>
                <a:cs typeface="Arial"/>
                <a:sym typeface="Arial"/>
              </a:endParaRPr>
            </a:p>
          </p:txBody>
        </p:sp>
        <p:sp>
          <p:nvSpPr>
            <p:cNvPr id="86" name="Google Shape;24022;p136">
              <a:extLst>
                <a:ext uri="{FF2B5EF4-FFF2-40B4-BE49-F238E27FC236}">
                  <a16:creationId xmlns:a16="http://schemas.microsoft.com/office/drawing/2014/main" id="{CD5ADB39-F696-A7BE-D516-46FA88C52A93}"/>
                </a:ext>
              </a:extLst>
            </p:cNvPr>
            <p:cNvSpPr/>
            <p:nvPr/>
          </p:nvSpPr>
          <p:spPr>
            <a:xfrm>
              <a:off x="8961596" y="5328291"/>
              <a:ext cx="114839" cy="1508626"/>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41">
                <a:solidFill>
                  <a:schemeClr val="lt1"/>
                </a:solidFill>
                <a:latin typeface="Georgia"/>
                <a:ea typeface="Georgia"/>
                <a:cs typeface="Georgia"/>
                <a:sym typeface="Georgia"/>
              </a:endParaRPr>
            </a:p>
          </p:txBody>
        </p:sp>
      </p:grpSp>
    </p:spTree>
    <p:extLst>
      <p:ext uri="{BB962C8B-B14F-4D97-AF65-F5344CB8AC3E}">
        <p14:creationId xmlns:p14="http://schemas.microsoft.com/office/powerpoint/2010/main" val="35644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Mandara Spa Massage">
            <a:extLst>
              <a:ext uri="{FF2B5EF4-FFF2-40B4-BE49-F238E27FC236}">
                <a16:creationId xmlns:a16="http://schemas.microsoft.com/office/drawing/2014/main" id="{1E28C5A9-866A-48C3-8EEA-EC6BA4E34184}"/>
              </a:ext>
            </a:extLst>
          </p:cNvPr>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l="24987" t="353" r="38202" b="62835"/>
          <a:stretch/>
        </p:blipFill>
        <p:spPr bwMode="auto">
          <a:xfrm>
            <a:off x="4412335" y="1748051"/>
            <a:ext cx="3367331" cy="14498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building with a large awning&#10;&#10;Description automatically generated">
            <a:extLst>
              <a:ext uri="{FF2B5EF4-FFF2-40B4-BE49-F238E27FC236}">
                <a16:creationId xmlns:a16="http://schemas.microsoft.com/office/drawing/2014/main" id="{6EA4D36A-7EC8-F638-880B-DE362B0C4573}"/>
              </a:ext>
            </a:extLst>
          </p:cNvPr>
          <p:cNvPicPr preferRelativeResize="0">
            <a:picLocks noChangeAspect="1"/>
          </p:cNvPicPr>
          <p:nvPr/>
        </p:nvPicPr>
        <p:blipFill rotWithShape="1">
          <a:blip r:embed="rId3"/>
          <a:srcRect t="17649" b="17649"/>
          <a:stretch/>
        </p:blipFill>
        <p:spPr>
          <a:xfrm>
            <a:off x="8381757" y="1748051"/>
            <a:ext cx="3367331" cy="1449823"/>
          </a:xfrm>
          <a:prstGeom prst="rect">
            <a:avLst/>
          </a:prstGeom>
        </p:spPr>
      </p:pic>
      <p:pic>
        <p:nvPicPr>
          <p:cNvPr id="20" name="Picture 19" descr="A room with several screens on the wall&#10;&#10;Description automatically generated">
            <a:extLst>
              <a:ext uri="{FF2B5EF4-FFF2-40B4-BE49-F238E27FC236}">
                <a16:creationId xmlns:a16="http://schemas.microsoft.com/office/drawing/2014/main" id="{2C7FE99A-353B-44C5-4A37-7F97BC5CC21B}"/>
              </a:ext>
            </a:extLst>
          </p:cNvPr>
          <p:cNvPicPr preferRelativeResize="0">
            <a:picLocks/>
          </p:cNvPicPr>
          <p:nvPr/>
        </p:nvPicPr>
        <p:blipFill rotWithShape="1">
          <a:blip r:embed="rId4"/>
          <a:srcRect t="28056" b="14727"/>
          <a:stretch/>
        </p:blipFill>
        <p:spPr>
          <a:xfrm>
            <a:off x="4412334" y="4965354"/>
            <a:ext cx="3367332" cy="1443142"/>
          </a:xfrm>
          <a:prstGeom prst="rect">
            <a:avLst/>
          </a:prstGeom>
        </p:spPr>
      </p:pic>
      <p:pic>
        <p:nvPicPr>
          <p:cNvPr id="21" name="Picture 20" descr="A room with a bed and couch&#10;&#10;Description automatically generated">
            <a:extLst>
              <a:ext uri="{FF2B5EF4-FFF2-40B4-BE49-F238E27FC236}">
                <a16:creationId xmlns:a16="http://schemas.microsoft.com/office/drawing/2014/main" id="{A3CE7E87-722F-11D1-869D-845B5F133A57}"/>
              </a:ext>
            </a:extLst>
          </p:cNvPr>
          <p:cNvPicPr preferRelativeResize="0">
            <a:picLocks noChangeAspect="1"/>
          </p:cNvPicPr>
          <p:nvPr/>
        </p:nvPicPr>
        <p:blipFill rotWithShape="1">
          <a:blip r:embed="rId5"/>
          <a:stretch/>
        </p:blipFill>
        <p:spPr>
          <a:xfrm>
            <a:off x="442912" y="4965354"/>
            <a:ext cx="3367332" cy="1443142"/>
          </a:xfrm>
          <a:prstGeom prst="rect">
            <a:avLst/>
          </a:prstGeom>
        </p:spPr>
      </p:pic>
      <p:pic>
        <p:nvPicPr>
          <p:cNvPr id="24" name="Picture 23">
            <a:extLst>
              <a:ext uri="{FF2B5EF4-FFF2-40B4-BE49-F238E27FC236}">
                <a16:creationId xmlns:a16="http://schemas.microsoft.com/office/drawing/2014/main" id="{49EBBE84-60D0-54F5-466F-4BF7F2EC5D9C}"/>
              </a:ext>
            </a:extLst>
          </p:cNvPr>
          <p:cNvPicPr preferRelativeResize="0">
            <a:picLocks/>
          </p:cNvPicPr>
          <p:nvPr/>
        </p:nvPicPr>
        <p:blipFill rotWithShape="1">
          <a:blip r:embed="rId6"/>
          <a:srcRect b="37206"/>
          <a:stretch/>
        </p:blipFill>
        <p:spPr>
          <a:xfrm>
            <a:off x="8381756" y="4965354"/>
            <a:ext cx="3367332" cy="1443142"/>
          </a:xfrm>
          <a:prstGeom prst="rect">
            <a:avLst/>
          </a:prstGeom>
        </p:spPr>
      </p:pic>
      <p:pic>
        <p:nvPicPr>
          <p:cNvPr id="22" name="Picture 21" descr="A large stadium with red seats&#10;&#10;Description automatically generated">
            <a:extLst>
              <a:ext uri="{FF2B5EF4-FFF2-40B4-BE49-F238E27FC236}">
                <a16:creationId xmlns:a16="http://schemas.microsoft.com/office/drawing/2014/main" id="{4239CDF0-CA92-845B-38E9-99BE4E16C8E3}"/>
              </a:ext>
            </a:extLst>
          </p:cNvPr>
          <p:cNvPicPr preferRelativeResize="0">
            <a:picLocks/>
          </p:cNvPicPr>
          <p:nvPr/>
        </p:nvPicPr>
        <p:blipFill rotWithShape="1">
          <a:blip r:embed="rId7"/>
          <a:srcRect t="28576" b="6488"/>
          <a:stretch/>
        </p:blipFill>
        <p:spPr>
          <a:xfrm>
            <a:off x="442912" y="3356703"/>
            <a:ext cx="3367331" cy="1449822"/>
          </a:xfrm>
          <a:prstGeom prst="rect">
            <a:avLst/>
          </a:prstGeom>
        </p:spPr>
      </p:pic>
      <p:pic>
        <p:nvPicPr>
          <p:cNvPr id="23" name="Picture 22" descr="A store with a lot of items&#10;&#10;Description automatically generated">
            <a:extLst>
              <a:ext uri="{FF2B5EF4-FFF2-40B4-BE49-F238E27FC236}">
                <a16:creationId xmlns:a16="http://schemas.microsoft.com/office/drawing/2014/main" id="{91FF1F18-24E8-E508-C8CA-A9698AF4000A}"/>
              </a:ext>
            </a:extLst>
          </p:cNvPr>
          <p:cNvPicPr preferRelativeResize="0">
            <a:picLocks noChangeAspect="1"/>
          </p:cNvPicPr>
          <p:nvPr/>
        </p:nvPicPr>
        <p:blipFill rotWithShape="1">
          <a:blip r:embed="rId8"/>
          <a:srcRect l="16744" r="6235"/>
          <a:stretch/>
        </p:blipFill>
        <p:spPr>
          <a:xfrm>
            <a:off x="8381755" y="3356703"/>
            <a:ext cx="3367333" cy="1449822"/>
          </a:xfrm>
          <a:prstGeom prst="rect">
            <a:avLst/>
          </a:prstGeom>
        </p:spPr>
      </p:pic>
      <p:pic>
        <p:nvPicPr>
          <p:cNvPr id="25" name="Picture 24">
            <a:extLst>
              <a:ext uri="{FF2B5EF4-FFF2-40B4-BE49-F238E27FC236}">
                <a16:creationId xmlns:a16="http://schemas.microsoft.com/office/drawing/2014/main" id="{0059DC2E-9CC1-C32B-D63B-DB46C9558A81}"/>
              </a:ext>
            </a:extLst>
          </p:cNvPr>
          <p:cNvPicPr preferRelativeResize="0">
            <a:picLocks noChangeAspect="1"/>
          </p:cNvPicPr>
          <p:nvPr/>
        </p:nvPicPr>
        <p:blipFill rotWithShape="1">
          <a:blip r:embed="rId9"/>
          <a:srcRect t="10023"/>
          <a:stretch/>
        </p:blipFill>
        <p:spPr>
          <a:xfrm>
            <a:off x="4412335" y="3356703"/>
            <a:ext cx="3367331" cy="1449822"/>
          </a:xfrm>
          <a:prstGeom prst="rect">
            <a:avLst/>
          </a:prstGeom>
        </p:spPr>
      </p:pic>
      <p:sp>
        <p:nvSpPr>
          <p:cNvPr id="2" name="Title 3">
            <a:extLst>
              <a:ext uri="{FF2B5EF4-FFF2-40B4-BE49-F238E27FC236}">
                <a16:creationId xmlns:a16="http://schemas.microsoft.com/office/drawing/2014/main" id="{CD8FAB30-EE99-20B5-DD8D-2DA6CAB13545}"/>
              </a:ext>
            </a:extLst>
          </p:cNvPr>
          <p:cNvSpPr txBox="1">
            <a:spLocks/>
          </p:cNvSpPr>
          <p:nvPr/>
        </p:nvSpPr>
        <p:spPr>
          <a:xfrm>
            <a:off x="442913" y="330797"/>
            <a:ext cx="11306175" cy="984885"/>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00000"/>
              </a:lnSpc>
            </a:pPr>
            <a:r>
              <a:rPr lang="en-US" sz="3200">
                <a:solidFill>
                  <a:srgbClr val="FFFFFF"/>
                </a:solidFill>
              </a:rPr>
              <a:t>Integrated resorts, gaming, and entertainment - why it's so complex</a:t>
            </a:r>
            <a:endParaRPr lang="en-US"/>
          </a:p>
        </p:txBody>
      </p:sp>
      <p:pic>
        <p:nvPicPr>
          <p:cNvPr id="9" name="Picture 8" descr="TAO lobster steak surf and turf">
            <a:extLst>
              <a:ext uri="{FF2B5EF4-FFF2-40B4-BE49-F238E27FC236}">
                <a16:creationId xmlns:a16="http://schemas.microsoft.com/office/drawing/2014/main" id="{617F1108-2377-5C0A-80FA-14B5B7D3DD68}"/>
              </a:ext>
            </a:extLst>
          </p:cNvPr>
          <p:cNvPicPr preferRelativeResize="0">
            <a:picLocks noChangeAspect="1" noChangeArrowheads="1"/>
          </p:cNvPicPr>
          <p:nvPr/>
        </p:nvPicPr>
        <p:blipFill rotWithShape="1">
          <a:blip r:embed="rId10">
            <a:extLst>
              <a:ext uri="{28A0092B-C50C-407E-A947-70E740481C1C}">
                <a14:useLocalDpi xmlns:a14="http://schemas.microsoft.com/office/drawing/2010/main" val="0"/>
              </a:ext>
            </a:extLst>
          </a:blip>
          <a:stretch/>
        </p:blipFill>
        <p:spPr bwMode="auto">
          <a:xfrm>
            <a:off x="442912" y="1748051"/>
            <a:ext cx="3367331" cy="144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92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D9B882-965E-095B-E8FD-3168F716AE3B}"/>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E595D5C4-956C-C6D3-89FD-B70AD50F02CA}"/>
              </a:ext>
            </a:extLst>
          </p:cNvPr>
          <p:cNvSpPr/>
          <p:nvPr/>
        </p:nvSpPr>
        <p:spPr>
          <a:xfrm>
            <a:off x="442913" y="1831952"/>
            <a:ext cx="5394960" cy="27699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554480" tIns="91440" bIns="91440" rtlCol="0" anchor="t">
            <a:noAutofit/>
          </a:bodyPr>
          <a:lstStyle/>
          <a:p>
            <a:r>
              <a:rPr lang="en-US" sz="1400" b="1">
                <a:solidFill>
                  <a:schemeClr val="tx1"/>
                </a:solidFill>
                <a:latin typeface="Arial" panose="020B0604020202020204" pitchFamily="34" charset="0"/>
                <a:cs typeface="Arial" panose="020B0604020202020204" pitchFamily="34" charset="0"/>
              </a:rPr>
              <a:t>Customer service is a priority and core value, </a:t>
            </a:r>
            <a:r>
              <a:rPr lang="en-US" sz="1400">
                <a:solidFill>
                  <a:schemeClr val="tx1"/>
                </a:solidFill>
                <a:latin typeface="Arial" panose="020B0604020202020204" pitchFamily="34" charset="0"/>
                <a:cs typeface="Arial" panose="020B0604020202020204" pitchFamily="34" charset="0"/>
              </a:rPr>
              <a:t>placing the technology and people driving customer experiences as a top priority. Timely and relevant understanding of the key financial performance metrics across multiple lines of business and attracting and retaining an hourly workforce that can experience high turnover is challenging. Further, for Gaming companies, who operate in a highly regulated industry, the ability to demonstrate compliance across several areas of finance and HR is critical. </a:t>
            </a:r>
          </a:p>
        </p:txBody>
      </p:sp>
      <p:sp>
        <p:nvSpPr>
          <p:cNvPr id="27" name="Rectangle 26">
            <a:extLst>
              <a:ext uri="{FF2B5EF4-FFF2-40B4-BE49-F238E27FC236}">
                <a16:creationId xmlns:a16="http://schemas.microsoft.com/office/drawing/2014/main" id="{54A70BD3-7582-6277-5658-A6140D028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35C5F12-6E18-78B5-1F24-F130F3566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A917F5-A200-C9BA-D841-D4E3727DC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580DC58-25F6-4978-EE99-50877BAE8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3">
            <a:extLst>
              <a:ext uri="{FF2B5EF4-FFF2-40B4-BE49-F238E27FC236}">
                <a16:creationId xmlns:a16="http://schemas.microsoft.com/office/drawing/2014/main" id="{39FF8EE4-F0E5-66DE-D025-D0E23B88154C}"/>
              </a:ext>
            </a:extLst>
          </p:cNvPr>
          <p:cNvSpPr>
            <a:spLocks noGrp="1"/>
          </p:cNvSpPr>
          <p:nvPr>
            <p:ph type="title"/>
          </p:nvPr>
        </p:nvSpPr>
        <p:spPr>
          <a:xfrm>
            <a:off x="442913" y="330797"/>
            <a:ext cx="11306175" cy="984885"/>
          </a:xfrm>
        </p:spPr>
        <p:txBody>
          <a:bodyPr anchor="t">
            <a:spAutoFit/>
          </a:bodyPr>
          <a:lstStyle/>
          <a:p>
            <a:pPr>
              <a:lnSpc>
                <a:spcPct val="100000"/>
              </a:lnSpc>
            </a:pPr>
            <a:r>
              <a:rPr lang="en-US" sz="3200">
                <a:solidFill>
                  <a:srgbClr val="FFFFFF"/>
                </a:solidFill>
              </a:rPr>
              <a:t>Transformations must address the finance and people requirements driven by diverse lines of business</a:t>
            </a:r>
          </a:p>
        </p:txBody>
      </p:sp>
      <p:sp>
        <p:nvSpPr>
          <p:cNvPr id="20" name="Rectangle: Top Corners Rounded 19">
            <a:extLst>
              <a:ext uri="{FF2B5EF4-FFF2-40B4-BE49-F238E27FC236}">
                <a16:creationId xmlns:a16="http://schemas.microsoft.com/office/drawing/2014/main" id="{8653FBFD-6E9B-0E93-E5B3-6B2CE4384625}"/>
              </a:ext>
            </a:extLst>
          </p:cNvPr>
          <p:cNvSpPr/>
          <p:nvPr/>
        </p:nvSpPr>
        <p:spPr>
          <a:xfrm rot="5400000">
            <a:off x="651726" y="1766215"/>
            <a:ext cx="992074" cy="1409700"/>
          </a:xfrm>
          <a:prstGeom prst="round2SameRect">
            <a:avLst>
              <a:gd name="adj1" fmla="val 50000"/>
              <a:gd name="adj2"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22" name="Google Shape;1235;p19">
            <a:extLst>
              <a:ext uri="{FF2B5EF4-FFF2-40B4-BE49-F238E27FC236}">
                <a16:creationId xmlns:a16="http://schemas.microsoft.com/office/drawing/2014/main" id="{8E311D67-5DDE-E3CA-FF05-B9124A89157B}"/>
              </a:ext>
            </a:extLst>
          </p:cNvPr>
          <p:cNvSpPr/>
          <p:nvPr/>
        </p:nvSpPr>
        <p:spPr>
          <a:xfrm>
            <a:off x="1090613" y="2153565"/>
            <a:ext cx="635001" cy="635001"/>
          </a:xfrm>
          <a:prstGeom prst="ellipse">
            <a:avLst/>
          </a:prstGeom>
          <a:noFill/>
          <a:ln w="1905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a:solidFill>
                <a:schemeClr val="lt1"/>
              </a:solidFill>
              <a:latin typeface="Arial" panose="020B0604020202020204" pitchFamily="34" charset="0"/>
              <a:ea typeface="Georgia"/>
              <a:cs typeface="Arial" panose="020B0604020202020204" pitchFamily="34" charset="0"/>
              <a:sym typeface="Georgia"/>
            </a:endParaRPr>
          </a:p>
        </p:txBody>
      </p:sp>
      <p:sp>
        <p:nvSpPr>
          <p:cNvPr id="25" name="Rectangle 24">
            <a:extLst>
              <a:ext uri="{FF2B5EF4-FFF2-40B4-BE49-F238E27FC236}">
                <a16:creationId xmlns:a16="http://schemas.microsoft.com/office/drawing/2014/main" id="{11D75C15-F95F-E529-A746-FD03D2DBD94F}"/>
              </a:ext>
            </a:extLst>
          </p:cNvPr>
          <p:cNvSpPr/>
          <p:nvPr/>
        </p:nvSpPr>
        <p:spPr>
          <a:xfrm>
            <a:off x="6354129" y="1831952"/>
            <a:ext cx="5394960" cy="27699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554480" tIns="91440" bIns="91440" rtlCol="0" anchor="t">
            <a:noAutofit/>
          </a:bodyPr>
          <a:lstStyle/>
          <a:p>
            <a:r>
              <a:rPr lang="en-US" sz="1400" b="1">
                <a:solidFill>
                  <a:schemeClr val="tx1"/>
                </a:solidFill>
                <a:latin typeface="Arial" panose="020B0604020202020204" pitchFamily="34" charset="0"/>
                <a:cs typeface="Arial" panose="020B0604020202020204" pitchFamily="34" charset="0"/>
              </a:rPr>
              <a:t>A journey to Workday often is a transition from antiquated systems</a:t>
            </a:r>
            <a:r>
              <a:rPr lang="en-US" sz="1400">
                <a:solidFill>
                  <a:schemeClr val="tx1"/>
                </a:solidFill>
                <a:latin typeface="Arial" panose="020B0604020202020204" pitchFamily="34" charset="0"/>
                <a:cs typeface="Arial" panose="020B0604020202020204" pitchFamily="34" charset="0"/>
              </a:rPr>
              <a:t>, including green screen ERP technology that remains dominant in the gaming industry. Such sweeping change places a priority on the ability to not only deliver Workday technology but to also manage the massive change that are introduced to finance, HR and payroll operations.</a:t>
            </a:r>
          </a:p>
        </p:txBody>
      </p:sp>
      <p:sp>
        <p:nvSpPr>
          <p:cNvPr id="26" name="Rectangle: Top Corners Rounded 25">
            <a:extLst>
              <a:ext uri="{FF2B5EF4-FFF2-40B4-BE49-F238E27FC236}">
                <a16:creationId xmlns:a16="http://schemas.microsoft.com/office/drawing/2014/main" id="{171D47C4-EBA4-0B23-684A-E34FDF80F8BA}"/>
              </a:ext>
            </a:extLst>
          </p:cNvPr>
          <p:cNvSpPr/>
          <p:nvPr/>
        </p:nvSpPr>
        <p:spPr>
          <a:xfrm rot="5400000">
            <a:off x="6562942" y="1766215"/>
            <a:ext cx="992074" cy="1409700"/>
          </a:xfrm>
          <a:prstGeom prst="round2SameRect">
            <a:avLst>
              <a:gd name="adj1" fmla="val 5000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32" name="Google Shape;1235;p19">
            <a:extLst>
              <a:ext uri="{FF2B5EF4-FFF2-40B4-BE49-F238E27FC236}">
                <a16:creationId xmlns:a16="http://schemas.microsoft.com/office/drawing/2014/main" id="{49258C26-CF51-9F85-D36B-17A484B398F9}"/>
              </a:ext>
            </a:extLst>
          </p:cNvPr>
          <p:cNvSpPr/>
          <p:nvPr/>
        </p:nvSpPr>
        <p:spPr>
          <a:xfrm>
            <a:off x="7001829" y="2153565"/>
            <a:ext cx="635001" cy="635001"/>
          </a:xfrm>
          <a:prstGeom prst="ellipse">
            <a:avLst/>
          </a:prstGeom>
          <a:noFill/>
          <a:ln w="1905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a:solidFill>
                <a:schemeClr val="lt1"/>
              </a:solidFill>
              <a:latin typeface="Arial" panose="020B0604020202020204" pitchFamily="34" charset="0"/>
              <a:ea typeface="Georgia"/>
              <a:cs typeface="Arial" panose="020B0604020202020204" pitchFamily="34" charset="0"/>
              <a:sym typeface="Georgia"/>
            </a:endParaRPr>
          </a:p>
        </p:txBody>
      </p:sp>
      <p:pic>
        <p:nvPicPr>
          <p:cNvPr id="35" name="Picture 34" descr="A close up of a phone&#10;&#10;AI-generated content may be incorrect.">
            <a:extLst>
              <a:ext uri="{FF2B5EF4-FFF2-40B4-BE49-F238E27FC236}">
                <a16:creationId xmlns:a16="http://schemas.microsoft.com/office/drawing/2014/main" id="{EE4085DA-C6DF-C335-1FA6-BA2FFD762A5D}"/>
              </a:ext>
            </a:extLst>
          </p:cNvPr>
          <p:cNvPicPr preferRelativeResize="0">
            <a:picLocks noChangeAspect="1"/>
          </p:cNvPicPr>
          <p:nvPr/>
        </p:nvPicPr>
        <p:blipFill>
          <a:blip r:embed="rId2"/>
          <a:stretch/>
        </p:blipFill>
        <p:spPr>
          <a:xfrm>
            <a:off x="459349" y="4849434"/>
            <a:ext cx="2525443" cy="1590904"/>
          </a:xfrm>
          <a:prstGeom prst="rect">
            <a:avLst/>
          </a:prstGeom>
        </p:spPr>
      </p:pic>
      <p:pic>
        <p:nvPicPr>
          <p:cNvPr id="36" name="Picture 35" descr="A screen shot of a computer&#10;&#10;AI-generated content may be incorrect.">
            <a:extLst>
              <a:ext uri="{FF2B5EF4-FFF2-40B4-BE49-F238E27FC236}">
                <a16:creationId xmlns:a16="http://schemas.microsoft.com/office/drawing/2014/main" id="{79E6D5FA-1117-B554-18D7-92FCF9B61D90}"/>
              </a:ext>
            </a:extLst>
          </p:cNvPr>
          <p:cNvPicPr preferRelativeResize="0">
            <a:picLocks noChangeAspect="1"/>
          </p:cNvPicPr>
          <p:nvPr/>
        </p:nvPicPr>
        <p:blipFill>
          <a:blip r:embed="rId3"/>
          <a:stretch/>
        </p:blipFill>
        <p:spPr>
          <a:xfrm>
            <a:off x="6099035" y="4826976"/>
            <a:ext cx="2650013" cy="1590893"/>
          </a:xfrm>
          <a:prstGeom prst="rect">
            <a:avLst/>
          </a:prstGeom>
        </p:spPr>
      </p:pic>
      <p:pic>
        <p:nvPicPr>
          <p:cNvPr id="37" name="Picture 36" descr="A room with a golf course and a city view&#10;&#10;AI-generated content may be incorrect.">
            <a:extLst>
              <a:ext uri="{FF2B5EF4-FFF2-40B4-BE49-F238E27FC236}">
                <a16:creationId xmlns:a16="http://schemas.microsoft.com/office/drawing/2014/main" id="{04EC80E0-C76B-8B4A-D9CD-B54144A58B87}"/>
              </a:ext>
            </a:extLst>
          </p:cNvPr>
          <p:cNvPicPr preferRelativeResize="0">
            <a:picLocks noChangeAspect="1"/>
          </p:cNvPicPr>
          <p:nvPr/>
        </p:nvPicPr>
        <p:blipFill>
          <a:blip r:embed="rId4"/>
          <a:srcRect l="8810" r="8810"/>
          <a:stretch/>
        </p:blipFill>
        <p:spPr>
          <a:xfrm>
            <a:off x="3279192" y="4836461"/>
            <a:ext cx="2525443" cy="1590893"/>
          </a:xfrm>
          <a:prstGeom prst="rect">
            <a:avLst/>
          </a:prstGeom>
        </p:spPr>
      </p:pic>
      <p:pic>
        <p:nvPicPr>
          <p:cNvPr id="38" name="Picture 37" descr="A row of slot machines in a casino&#10;&#10;AI-generated content may be incorrect.">
            <a:extLst>
              <a:ext uri="{FF2B5EF4-FFF2-40B4-BE49-F238E27FC236}">
                <a16:creationId xmlns:a16="http://schemas.microsoft.com/office/drawing/2014/main" id="{D5286F72-61D1-E73F-E05E-7099850D6913}"/>
              </a:ext>
            </a:extLst>
          </p:cNvPr>
          <p:cNvPicPr preferRelativeResize="0">
            <a:picLocks noChangeAspect="1"/>
          </p:cNvPicPr>
          <p:nvPr/>
        </p:nvPicPr>
        <p:blipFill>
          <a:blip r:embed="rId5"/>
          <a:stretch/>
        </p:blipFill>
        <p:spPr>
          <a:xfrm>
            <a:off x="9043447" y="4826976"/>
            <a:ext cx="2703075" cy="1590893"/>
          </a:xfrm>
          <a:prstGeom prst="rect">
            <a:avLst/>
          </a:prstGeom>
        </p:spPr>
      </p:pic>
      <p:sp>
        <p:nvSpPr>
          <p:cNvPr id="42" name="Google Shape;456;p28">
            <a:extLst>
              <a:ext uri="{FF2B5EF4-FFF2-40B4-BE49-F238E27FC236}">
                <a16:creationId xmlns:a16="http://schemas.microsoft.com/office/drawing/2014/main" id="{F72F13D5-44B0-1325-93C3-44503453B38E}"/>
              </a:ext>
            </a:extLst>
          </p:cNvPr>
          <p:cNvSpPr/>
          <p:nvPr/>
        </p:nvSpPr>
        <p:spPr>
          <a:xfrm>
            <a:off x="1157713" y="2209536"/>
            <a:ext cx="500800" cy="523058"/>
          </a:xfrm>
          <a:custGeom>
            <a:avLst/>
            <a:gdLst/>
            <a:ahLst/>
            <a:cxnLst/>
            <a:rect l="l" t="t" r="r" b="b"/>
            <a:pathLst>
              <a:path w="265" h="277" extrusionOk="0">
                <a:moveTo>
                  <a:pt x="149" y="245"/>
                </a:moveTo>
                <a:cubicBezTo>
                  <a:pt x="149" y="245"/>
                  <a:pt x="149" y="244"/>
                  <a:pt x="148" y="244"/>
                </a:cubicBezTo>
                <a:cubicBezTo>
                  <a:pt x="128" y="224"/>
                  <a:pt x="128" y="224"/>
                  <a:pt x="128" y="224"/>
                </a:cubicBezTo>
                <a:cubicBezTo>
                  <a:pt x="125" y="222"/>
                  <a:pt x="121" y="222"/>
                  <a:pt x="119" y="225"/>
                </a:cubicBezTo>
                <a:cubicBezTo>
                  <a:pt x="116" y="227"/>
                  <a:pt x="116" y="231"/>
                  <a:pt x="119" y="234"/>
                </a:cubicBezTo>
                <a:cubicBezTo>
                  <a:pt x="129" y="243"/>
                  <a:pt x="129" y="243"/>
                  <a:pt x="129" y="243"/>
                </a:cubicBezTo>
                <a:cubicBezTo>
                  <a:pt x="95" y="244"/>
                  <a:pt x="62" y="228"/>
                  <a:pt x="41" y="201"/>
                </a:cubicBezTo>
                <a:cubicBezTo>
                  <a:pt x="22" y="178"/>
                  <a:pt x="13" y="148"/>
                  <a:pt x="18" y="118"/>
                </a:cubicBezTo>
                <a:cubicBezTo>
                  <a:pt x="19" y="115"/>
                  <a:pt x="15" y="112"/>
                  <a:pt x="12" y="111"/>
                </a:cubicBezTo>
                <a:cubicBezTo>
                  <a:pt x="8" y="111"/>
                  <a:pt x="5" y="113"/>
                  <a:pt x="4" y="117"/>
                </a:cubicBezTo>
                <a:cubicBezTo>
                  <a:pt x="0" y="150"/>
                  <a:pt x="9" y="183"/>
                  <a:pt x="31" y="209"/>
                </a:cubicBezTo>
                <a:cubicBezTo>
                  <a:pt x="54" y="239"/>
                  <a:pt x="90" y="257"/>
                  <a:pt x="128" y="257"/>
                </a:cubicBezTo>
                <a:cubicBezTo>
                  <a:pt x="128" y="257"/>
                  <a:pt x="128" y="257"/>
                  <a:pt x="128" y="257"/>
                </a:cubicBezTo>
                <a:cubicBezTo>
                  <a:pt x="120" y="266"/>
                  <a:pt x="120" y="266"/>
                  <a:pt x="120" y="266"/>
                </a:cubicBezTo>
                <a:cubicBezTo>
                  <a:pt x="117" y="269"/>
                  <a:pt x="118" y="273"/>
                  <a:pt x="120" y="275"/>
                </a:cubicBezTo>
                <a:cubicBezTo>
                  <a:pt x="121" y="276"/>
                  <a:pt x="123" y="277"/>
                  <a:pt x="125" y="277"/>
                </a:cubicBezTo>
                <a:cubicBezTo>
                  <a:pt x="126" y="277"/>
                  <a:pt x="128" y="276"/>
                  <a:pt x="129" y="275"/>
                </a:cubicBezTo>
                <a:cubicBezTo>
                  <a:pt x="149" y="254"/>
                  <a:pt x="149" y="254"/>
                  <a:pt x="149" y="254"/>
                </a:cubicBezTo>
                <a:cubicBezTo>
                  <a:pt x="150" y="253"/>
                  <a:pt x="151" y="251"/>
                  <a:pt x="150" y="248"/>
                </a:cubicBezTo>
                <a:cubicBezTo>
                  <a:pt x="150" y="247"/>
                  <a:pt x="150" y="246"/>
                  <a:pt x="149" y="245"/>
                </a:cubicBezTo>
                <a:close/>
                <a:moveTo>
                  <a:pt x="249" y="61"/>
                </a:moveTo>
                <a:cubicBezTo>
                  <a:pt x="221" y="55"/>
                  <a:pt x="221" y="55"/>
                  <a:pt x="221" y="55"/>
                </a:cubicBezTo>
                <a:cubicBezTo>
                  <a:pt x="221" y="55"/>
                  <a:pt x="221" y="55"/>
                  <a:pt x="220" y="55"/>
                </a:cubicBezTo>
                <a:cubicBezTo>
                  <a:pt x="220" y="55"/>
                  <a:pt x="220" y="55"/>
                  <a:pt x="219" y="55"/>
                </a:cubicBezTo>
                <a:cubicBezTo>
                  <a:pt x="218" y="55"/>
                  <a:pt x="218" y="55"/>
                  <a:pt x="218" y="55"/>
                </a:cubicBezTo>
                <a:cubicBezTo>
                  <a:pt x="217" y="55"/>
                  <a:pt x="217" y="55"/>
                  <a:pt x="217" y="55"/>
                </a:cubicBezTo>
                <a:cubicBezTo>
                  <a:pt x="216" y="55"/>
                  <a:pt x="216" y="55"/>
                  <a:pt x="216" y="55"/>
                </a:cubicBezTo>
                <a:cubicBezTo>
                  <a:pt x="216" y="56"/>
                  <a:pt x="216" y="56"/>
                  <a:pt x="216" y="56"/>
                </a:cubicBezTo>
                <a:cubicBezTo>
                  <a:pt x="215" y="56"/>
                  <a:pt x="215" y="56"/>
                  <a:pt x="215" y="56"/>
                </a:cubicBezTo>
                <a:cubicBezTo>
                  <a:pt x="215" y="56"/>
                  <a:pt x="215" y="56"/>
                  <a:pt x="215" y="57"/>
                </a:cubicBezTo>
                <a:cubicBezTo>
                  <a:pt x="215" y="57"/>
                  <a:pt x="214" y="57"/>
                  <a:pt x="214" y="58"/>
                </a:cubicBezTo>
                <a:cubicBezTo>
                  <a:pt x="214" y="58"/>
                  <a:pt x="214" y="58"/>
                  <a:pt x="213" y="59"/>
                </a:cubicBezTo>
                <a:cubicBezTo>
                  <a:pt x="213" y="59"/>
                  <a:pt x="213" y="59"/>
                  <a:pt x="213" y="59"/>
                </a:cubicBezTo>
                <a:cubicBezTo>
                  <a:pt x="206" y="87"/>
                  <a:pt x="206" y="87"/>
                  <a:pt x="206" y="87"/>
                </a:cubicBezTo>
                <a:cubicBezTo>
                  <a:pt x="206" y="91"/>
                  <a:pt x="208" y="94"/>
                  <a:pt x="211" y="95"/>
                </a:cubicBezTo>
                <a:cubicBezTo>
                  <a:pt x="212" y="95"/>
                  <a:pt x="212" y="95"/>
                  <a:pt x="213" y="95"/>
                </a:cubicBezTo>
                <a:cubicBezTo>
                  <a:pt x="216" y="95"/>
                  <a:pt x="218" y="93"/>
                  <a:pt x="219" y="90"/>
                </a:cubicBezTo>
                <a:cubicBezTo>
                  <a:pt x="222" y="76"/>
                  <a:pt x="222" y="76"/>
                  <a:pt x="222" y="76"/>
                </a:cubicBezTo>
                <a:cubicBezTo>
                  <a:pt x="251" y="123"/>
                  <a:pt x="241" y="185"/>
                  <a:pt x="196" y="220"/>
                </a:cubicBezTo>
                <a:cubicBezTo>
                  <a:pt x="188" y="226"/>
                  <a:pt x="179" y="231"/>
                  <a:pt x="169" y="235"/>
                </a:cubicBezTo>
                <a:cubicBezTo>
                  <a:pt x="166" y="236"/>
                  <a:pt x="165" y="240"/>
                  <a:pt x="166" y="243"/>
                </a:cubicBezTo>
                <a:cubicBezTo>
                  <a:pt x="167" y="246"/>
                  <a:pt x="169" y="247"/>
                  <a:pt x="172" y="247"/>
                </a:cubicBezTo>
                <a:cubicBezTo>
                  <a:pt x="173" y="247"/>
                  <a:pt x="173" y="247"/>
                  <a:pt x="174" y="247"/>
                </a:cubicBezTo>
                <a:cubicBezTo>
                  <a:pt x="185" y="243"/>
                  <a:pt x="195" y="237"/>
                  <a:pt x="203" y="230"/>
                </a:cubicBezTo>
                <a:cubicBezTo>
                  <a:pt x="253" y="191"/>
                  <a:pt x="265" y="123"/>
                  <a:pt x="235" y="71"/>
                </a:cubicBezTo>
                <a:cubicBezTo>
                  <a:pt x="247" y="74"/>
                  <a:pt x="247" y="74"/>
                  <a:pt x="247" y="74"/>
                </a:cubicBezTo>
                <a:cubicBezTo>
                  <a:pt x="250" y="75"/>
                  <a:pt x="253" y="72"/>
                  <a:pt x="254" y="69"/>
                </a:cubicBezTo>
                <a:cubicBezTo>
                  <a:pt x="255" y="66"/>
                  <a:pt x="253" y="62"/>
                  <a:pt x="249" y="61"/>
                </a:cubicBezTo>
                <a:close/>
                <a:moveTo>
                  <a:pt x="182" y="202"/>
                </a:moveTo>
                <a:cubicBezTo>
                  <a:pt x="193" y="193"/>
                  <a:pt x="203" y="181"/>
                  <a:pt x="208" y="167"/>
                </a:cubicBezTo>
                <a:cubicBezTo>
                  <a:pt x="205" y="148"/>
                  <a:pt x="205" y="148"/>
                  <a:pt x="205" y="148"/>
                </a:cubicBezTo>
                <a:cubicBezTo>
                  <a:pt x="205" y="148"/>
                  <a:pt x="205" y="147"/>
                  <a:pt x="205" y="146"/>
                </a:cubicBezTo>
                <a:cubicBezTo>
                  <a:pt x="201" y="134"/>
                  <a:pt x="189" y="126"/>
                  <a:pt x="175" y="126"/>
                </a:cubicBezTo>
                <a:cubicBezTo>
                  <a:pt x="151" y="126"/>
                  <a:pt x="151" y="126"/>
                  <a:pt x="151" y="126"/>
                </a:cubicBezTo>
                <a:cubicBezTo>
                  <a:pt x="128" y="156"/>
                  <a:pt x="128" y="156"/>
                  <a:pt x="128" y="156"/>
                </a:cubicBezTo>
                <a:cubicBezTo>
                  <a:pt x="104" y="126"/>
                  <a:pt x="104" y="126"/>
                  <a:pt x="104" y="126"/>
                </a:cubicBezTo>
                <a:cubicBezTo>
                  <a:pt x="80" y="126"/>
                  <a:pt x="80" y="126"/>
                  <a:pt x="80" y="126"/>
                </a:cubicBezTo>
                <a:cubicBezTo>
                  <a:pt x="66" y="126"/>
                  <a:pt x="54" y="134"/>
                  <a:pt x="50" y="146"/>
                </a:cubicBezTo>
                <a:cubicBezTo>
                  <a:pt x="50" y="147"/>
                  <a:pt x="50" y="148"/>
                  <a:pt x="50" y="148"/>
                </a:cubicBezTo>
                <a:cubicBezTo>
                  <a:pt x="46" y="167"/>
                  <a:pt x="46" y="167"/>
                  <a:pt x="46" y="167"/>
                </a:cubicBezTo>
                <a:cubicBezTo>
                  <a:pt x="52" y="181"/>
                  <a:pt x="61" y="193"/>
                  <a:pt x="73" y="202"/>
                </a:cubicBezTo>
                <a:cubicBezTo>
                  <a:pt x="77" y="177"/>
                  <a:pt x="77" y="177"/>
                  <a:pt x="77" y="177"/>
                </a:cubicBezTo>
                <a:cubicBezTo>
                  <a:pt x="86" y="177"/>
                  <a:pt x="86" y="177"/>
                  <a:pt x="86" y="177"/>
                </a:cubicBezTo>
                <a:cubicBezTo>
                  <a:pt x="85" y="210"/>
                  <a:pt x="85" y="210"/>
                  <a:pt x="85" y="210"/>
                </a:cubicBezTo>
                <a:cubicBezTo>
                  <a:pt x="92" y="214"/>
                  <a:pt x="99" y="217"/>
                  <a:pt x="107" y="219"/>
                </a:cubicBezTo>
                <a:cubicBezTo>
                  <a:pt x="108" y="218"/>
                  <a:pt x="109" y="217"/>
                  <a:pt x="110" y="216"/>
                </a:cubicBezTo>
                <a:cubicBezTo>
                  <a:pt x="117" y="208"/>
                  <a:pt x="129" y="208"/>
                  <a:pt x="137" y="215"/>
                </a:cubicBezTo>
                <a:cubicBezTo>
                  <a:pt x="141" y="220"/>
                  <a:pt x="141" y="220"/>
                  <a:pt x="141" y="220"/>
                </a:cubicBezTo>
                <a:cubicBezTo>
                  <a:pt x="152" y="218"/>
                  <a:pt x="161" y="215"/>
                  <a:pt x="170" y="210"/>
                </a:cubicBezTo>
                <a:cubicBezTo>
                  <a:pt x="168" y="177"/>
                  <a:pt x="168" y="177"/>
                  <a:pt x="168" y="177"/>
                </a:cubicBezTo>
                <a:cubicBezTo>
                  <a:pt x="178" y="177"/>
                  <a:pt x="178" y="177"/>
                  <a:pt x="178" y="177"/>
                </a:cubicBezTo>
                <a:lnTo>
                  <a:pt x="182" y="202"/>
                </a:lnTo>
                <a:close/>
                <a:moveTo>
                  <a:pt x="163" y="80"/>
                </a:moveTo>
                <a:cubicBezTo>
                  <a:pt x="163" y="61"/>
                  <a:pt x="147" y="45"/>
                  <a:pt x="127" y="45"/>
                </a:cubicBezTo>
                <a:cubicBezTo>
                  <a:pt x="108" y="45"/>
                  <a:pt x="92" y="61"/>
                  <a:pt x="92" y="80"/>
                </a:cubicBezTo>
                <a:cubicBezTo>
                  <a:pt x="92" y="100"/>
                  <a:pt x="108" y="115"/>
                  <a:pt x="127" y="115"/>
                </a:cubicBezTo>
                <a:cubicBezTo>
                  <a:pt x="147" y="115"/>
                  <a:pt x="163" y="100"/>
                  <a:pt x="163" y="80"/>
                </a:cubicBezTo>
                <a:close/>
                <a:moveTo>
                  <a:pt x="4" y="64"/>
                </a:moveTo>
                <a:cubicBezTo>
                  <a:pt x="3" y="61"/>
                  <a:pt x="5" y="57"/>
                  <a:pt x="8" y="56"/>
                </a:cubicBezTo>
                <a:cubicBezTo>
                  <a:pt x="11" y="55"/>
                  <a:pt x="15" y="57"/>
                  <a:pt x="17" y="60"/>
                </a:cubicBezTo>
                <a:cubicBezTo>
                  <a:pt x="20" y="72"/>
                  <a:pt x="20" y="72"/>
                  <a:pt x="20" y="72"/>
                </a:cubicBezTo>
                <a:cubicBezTo>
                  <a:pt x="28" y="58"/>
                  <a:pt x="39" y="46"/>
                  <a:pt x="51" y="36"/>
                </a:cubicBezTo>
                <a:cubicBezTo>
                  <a:pt x="96" y="0"/>
                  <a:pt x="158" y="0"/>
                  <a:pt x="203" y="35"/>
                </a:cubicBezTo>
                <a:cubicBezTo>
                  <a:pt x="205" y="38"/>
                  <a:pt x="206" y="42"/>
                  <a:pt x="204" y="44"/>
                </a:cubicBezTo>
                <a:cubicBezTo>
                  <a:pt x="202" y="47"/>
                  <a:pt x="198" y="48"/>
                  <a:pt x="195" y="46"/>
                </a:cubicBezTo>
                <a:cubicBezTo>
                  <a:pt x="155" y="15"/>
                  <a:pt x="99" y="15"/>
                  <a:pt x="59" y="46"/>
                </a:cubicBezTo>
                <a:cubicBezTo>
                  <a:pt x="48" y="55"/>
                  <a:pt x="38" y="67"/>
                  <a:pt x="31" y="79"/>
                </a:cubicBezTo>
                <a:cubicBezTo>
                  <a:pt x="44" y="75"/>
                  <a:pt x="44" y="75"/>
                  <a:pt x="44" y="75"/>
                </a:cubicBezTo>
                <a:cubicBezTo>
                  <a:pt x="48" y="74"/>
                  <a:pt x="51" y="76"/>
                  <a:pt x="52" y="80"/>
                </a:cubicBezTo>
                <a:cubicBezTo>
                  <a:pt x="53" y="83"/>
                  <a:pt x="51" y="87"/>
                  <a:pt x="48" y="88"/>
                </a:cubicBezTo>
                <a:cubicBezTo>
                  <a:pt x="21" y="96"/>
                  <a:pt x="21" y="96"/>
                  <a:pt x="21" y="96"/>
                </a:cubicBezTo>
                <a:cubicBezTo>
                  <a:pt x="21" y="96"/>
                  <a:pt x="20" y="96"/>
                  <a:pt x="19" y="96"/>
                </a:cubicBezTo>
                <a:cubicBezTo>
                  <a:pt x="19" y="96"/>
                  <a:pt x="19" y="96"/>
                  <a:pt x="18" y="96"/>
                </a:cubicBezTo>
                <a:cubicBezTo>
                  <a:pt x="18" y="96"/>
                  <a:pt x="18" y="96"/>
                  <a:pt x="17" y="96"/>
                </a:cubicBezTo>
                <a:cubicBezTo>
                  <a:pt x="17" y="96"/>
                  <a:pt x="17" y="96"/>
                  <a:pt x="17" y="96"/>
                </a:cubicBezTo>
                <a:cubicBezTo>
                  <a:pt x="17" y="95"/>
                  <a:pt x="15" y="95"/>
                  <a:pt x="15" y="95"/>
                </a:cubicBezTo>
                <a:cubicBezTo>
                  <a:pt x="15" y="95"/>
                  <a:pt x="15" y="95"/>
                  <a:pt x="15" y="95"/>
                </a:cubicBezTo>
                <a:cubicBezTo>
                  <a:pt x="15" y="95"/>
                  <a:pt x="15" y="95"/>
                  <a:pt x="14" y="95"/>
                </a:cubicBezTo>
                <a:cubicBezTo>
                  <a:pt x="14" y="94"/>
                  <a:pt x="14" y="94"/>
                  <a:pt x="13" y="94"/>
                </a:cubicBezTo>
                <a:cubicBezTo>
                  <a:pt x="13" y="93"/>
                  <a:pt x="13" y="93"/>
                  <a:pt x="13" y="93"/>
                </a:cubicBezTo>
                <a:cubicBezTo>
                  <a:pt x="12" y="92"/>
                  <a:pt x="12" y="92"/>
                  <a:pt x="12" y="92"/>
                </a:cubicBezTo>
                <a:cubicBezTo>
                  <a:pt x="12" y="92"/>
                  <a:pt x="12" y="92"/>
                  <a:pt x="12" y="91"/>
                </a:cubicBezTo>
                <a:lnTo>
                  <a:pt x="4" y="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45" name="Google Shape;844;p37">
            <a:extLst>
              <a:ext uri="{FF2B5EF4-FFF2-40B4-BE49-F238E27FC236}">
                <a16:creationId xmlns:a16="http://schemas.microsoft.com/office/drawing/2014/main" id="{3DEC2958-C49F-CD3B-1321-88F73BD2F808}"/>
              </a:ext>
            </a:extLst>
          </p:cNvPr>
          <p:cNvSpPr/>
          <p:nvPr/>
        </p:nvSpPr>
        <p:spPr>
          <a:xfrm>
            <a:off x="7113714" y="2309725"/>
            <a:ext cx="411230" cy="322680"/>
          </a:xfrm>
          <a:custGeom>
            <a:avLst/>
            <a:gdLst/>
            <a:ahLst/>
            <a:cxnLst/>
            <a:rect l="l" t="t" r="r" b="b"/>
            <a:pathLst>
              <a:path w="231" h="181" extrusionOk="0">
                <a:moveTo>
                  <a:pt x="82" y="106"/>
                </a:moveTo>
                <a:cubicBezTo>
                  <a:pt x="82" y="90"/>
                  <a:pt x="71" y="76"/>
                  <a:pt x="57" y="74"/>
                </a:cubicBezTo>
                <a:cubicBezTo>
                  <a:pt x="57" y="103"/>
                  <a:pt x="57" y="103"/>
                  <a:pt x="57" y="103"/>
                </a:cubicBezTo>
                <a:lnTo>
                  <a:pt x="82" y="106"/>
                </a:lnTo>
                <a:close/>
                <a:moveTo>
                  <a:pt x="49" y="111"/>
                </a:moveTo>
                <a:cubicBezTo>
                  <a:pt x="49" y="82"/>
                  <a:pt x="49" y="82"/>
                  <a:pt x="49" y="82"/>
                </a:cubicBezTo>
                <a:cubicBezTo>
                  <a:pt x="35" y="80"/>
                  <a:pt x="24" y="92"/>
                  <a:pt x="24" y="108"/>
                </a:cubicBezTo>
                <a:cubicBezTo>
                  <a:pt x="24" y="124"/>
                  <a:pt x="35" y="139"/>
                  <a:pt x="49" y="140"/>
                </a:cubicBezTo>
                <a:cubicBezTo>
                  <a:pt x="63" y="142"/>
                  <a:pt x="74" y="130"/>
                  <a:pt x="74" y="114"/>
                </a:cubicBezTo>
                <a:lnTo>
                  <a:pt x="49" y="111"/>
                </a:lnTo>
                <a:close/>
                <a:moveTo>
                  <a:pt x="88" y="57"/>
                </a:moveTo>
                <a:cubicBezTo>
                  <a:pt x="87" y="57"/>
                  <a:pt x="87" y="57"/>
                  <a:pt x="87" y="57"/>
                </a:cubicBezTo>
                <a:cubicBezTo>
                  <a:pt x="29" y="44"/>
                  <a:pt x="29" y="44"/>
                  <a:pt x="29" y="44"/>
                </a:cubicBezTo>
                <a:cubicBezTo>
                  <a:pt x="26" y="43"/>
                  <a:pt x="23" y="39"/>
                  <a:pt x="24" y="36"/>
                </a:cubicBezTo>
                <a:cubicBezTo>
                  <a:pt x="25" y="32"/>
                  <a:pt x="28" y="30"/>
                  <a:pt x="32" y="31"/>
                </a:cubicBezTo>
                <a:cubicBezTo>
                  <a:pt x="90" y="45"/>
                  <a:pt x="90" y="45"/>
                  <a:pt x="90" y="45"/>
                </a:cubicBezTo>
                <a:cubicBezTo>
                  <a:pt x="93" y="45"/>
                  <a:pt x="95" y="49"/>
                  <a:pt x="94" y="52"/>
                </a:cubicBezTo>
                <a:cubicBezTo>
                  <a:pt x="94" y="55"/>
                  <a:pt x="91" y="57"/>
                  <a:pt x="88" y="57"/>
                </a:cubicBezTo>
                <a:close/>
                <a:moveTo>
                  <a:pt x="218" y="108"/>
                </a:moveTo>
                <a:cubicBezTo>
                  <a:pt x="218" y="110"/>
                  <a:pt x="217" y="111"/>
                  <a:pt x="215" y="112"/>
                </a:cubicBezTo>
                <a:cubicBezTo>
                  <a:pt x="214" y="113"/>
                  <a:pt x="214" y="113"/>
                  <a:pt x="213" y="113"/>
                </a:cubicBezTo>
                <a:cubicBezTo>
                  <a:pt x="212" y="113"/>
                  <a:pt x="210" y="112"/>
                  <a:pt x="209" y="111"/>
                </a:cubicBezTo>
                <a:cubicBezTo>
                  <a:pt x="203" y="105"/>
                  <a:pt x="203" y="105"/>
                  <a:pt x="203" y="105"/>
                </a:cubicBezTo>
                <a:cubicBezTo>
                  <a:pt x="185" y="122"/>
                  <a:pt x="185" y="122"/>
                  <a:pt x="185" y="122"/>
                </a:cubicBezTo>
                <a:cubicBezTo>
                  <a:pt x="183" y="124"/>
                  <a:pt x="180" y="125"/>
                  <a:pt x="178" y="124"/>
                </a:cubicBezTo>
                <a:cubicBezTo>
                  <a:pt x="157" y="114"/>
                  <a:pt x="157" y="114"/>
                  <a:pt x="157" y="114"/>
                </a:cubicBezTo>
                <a:cubicBezTo>
                  <a:pt x="134" y="156"/>
                  <a:pt x="134" y="156"/>
                  <a:pt x="134" y="156"/>
                </a:cubicBezTo>
                <a:cubicBezTo>
                  <a:pt x="133" y="158"/>
                  <a:pt x="131" y="159"/>
                  <a:pt x="129" y="159"/>
                </a:cubicBezTo>
                <a:cubicBezTo>
                  <a:pt x="128" y="159"/>
                  <a:pt x="127" y="159"/>
                  <a:pt x="126" y="159"/>
                </a:cubicBezTo>
                <a:cubicBezTo>
                  <a:pt x="123" y="157"/>
                  <a:pt x="122" y="153"/>
                  <a:pt x="123" y="150"/>
                </a:cubicBezTo>
                <a:cubicBezTo>
                  <a:pt x="149" y="103"/>
                  <a:pt x="149" y="103"/>
                  <a:pt x="149" y="103"/>
                </a:cubicBezTo>
                <a:cubicBezTo>
                  <a:pt x="151" y="100"/>
                  <a:pt x="154" y="98"/>
                  <a:pt x="157" y="100"/>
                </a:cubicBezTo>
                <a:cubicBezTo>
                  <a:pt x="179" y="110"/>
                  <a:pt x="179" y="110"/>
                  <a:pt x="179" y="110"/>
                </a:cubicBezTo>
                <a:cubicBezTo>
                  <a:pt x="194" y="95"/>
                  <a:pt x="194" y="95"/>
                  <a:pt x="194" y="95"/>
                </a:cubicBezTo>
                <a:cubicBezTo>
                  <a:pt x="187" y="89"/>
                  <a:pt x="187" y="89"/>
                  <a:pt x="187" y="89"/>
                </a:cubicBezTo>
                <a:cubicBezTo>
                  <a:pt x="185" y="87"/>
                  <a:pt x="185" y="85"/>
                  <a:pt x="186" y="83"/>
                </a:cubicBezTo>
                <a:cubicBezTo>
                  <a:pt x="187" y="81"/>
                  <a:pt x="188" y="80"/>
                  <a:pt x="190" y="80"/>
                </a:cubicBezTo>
                <a:cubicBezTo>
                  <a:pt x="190" y="80"/>
                  <a:pt x="190" y="80"/>
                  <a:pt x="190" y="80"/>
                </a:cubicBezTo>
                <a:cubicBezTo>
                  <a:pt x="213" y="80"/>
                  <a:pt x="213" y="80"/>
                  <a:pt x="213" y="80"/>
                </a:cubicBezTo>
                <a:cubicBezTo>
                  <a:pt x="216" y="80"/>
                  <a:pt x="218" y="82"/>
                  <a:pt x="218" y="85"/>
                </a:cubicBezTo>
                <a:lnTo>
                  <a:pt x="218" y="108"/>
                </a:lnTo>
                <a:close/>
                <a:moveTo>
                  <a:pt x="128" y="58"/>
                </a:moveTo>
                <a:cubicBezTo>
                  <a:pt x="168" y="48"/>
                  <a:pt x="168" y="48"/>
                  <a:pt x="168" y="48"/>
                </a:cubicBezTo>
                <a:cubicBezTo>
                  <a:pt x="172" y="47"/>
                  <a:pt x="175" y="50"/>
                  <a:pt x="176" y="53"/>
                </a:cubicBezTo>
                <a:cubicBezTo>
                  <a:pt x="177" y="57"/>
                  <a:pt x="175" y="60"/>
                  <a:pt x="171" y="61"/>
                </a:cubicBezTo>
                <a:cubicBezTo>
                  <a:pt x="131" y="70"/>
                  <a:pt x="131" y="70"/>
                  <a:pt x="131" y="70"/>
                </a:cubicBezTo>
                <a:cubicBezTo>
                  <a:pt x="130" y="70"/>
                  <a:pt x="129" y="70"/>
                  <a:pt x="129" y="70"/>
                </a:cubicBezTo>
                <a:cubicBezTo>
                  <a:pt x="126" y="70"/>
                  <a:pt x="124" y="68"/>
                  <a:pt x="123" y="65"/>
                </a:cubicBezTo>
                <a:cubicBezTo>
                  <a:pt x="122" y="62"/>
                  <a:pt x="124" y="58"/>
                  <a:pt x="128" y="58"/>
                </a:cubicBezTo>
                <a:close/>
                <a:moveTo>
                  <a:pt x="128" y="35"/>
                </a:moveTo>
                <a:cubicBezTo>
                  <a:pt x="209" y="16"/>
                  <a:pt x="209" y="16"/>
                  <a:pt x="209" y="16"/>
                </a:cubicBezTo>
                <a:cubicBezTo>
                  <a:pt x="212" y="15"/>
                  <a:pt x="216" y="17"/>
                  <a:pt x="217" y="21"/>
                </a:cubicBezTo>
                <a:cubicBezTo>
                  <a:pt x="217" y="24"/>
                  <a:pt x="215" y="28"/>
                  <a:pt x="212" y="29"/>
                </a:cubicBezTo>
                <a:cubicBezTo>
                  <a:pt x="131" y="47"/>
                  <a:pt x="131" y="47"/>
                  <a:pt x="131" y="47"/>
                </a:cubicBezTo>
                <a:cubicBezTo>
                  <a:pt x="130" y="47"/>
                  <a:pt x="129" y="47"/>
                  <a:pt x="129" y="47"/>
                </a:cubicBezTo>
                <a:cubicBezTo>
                  <a:pt x="126" y="47"/>
                  <a:pt x="124" y="45"/>
                  <a:pt x="123" y="42"/>
                </a:cubicBezTo>
                <a:cubicBezTo>
                  <a:pt x="122" y="39"/>
                  <a:pt x="124" y="36"/>
                  <a:pt x="128" y="35"/>
                </a:cubicBezTo>
                <a:close/>
                <a:moveTo>
                  <a:pt x="109" y="166"/>
                </a:moveTo>
                <a:cubicBezTo>
                  <a:pt x="13" y="144"/>
                  <a:pt x="13" y="144"/>
                  <a:pt x="13" y="144"/>
                </a:cubicBezTo>
                <a:cubicBezTo>
                  <a:pt x="13" y="14"/>
                  <a:pt x="13" y="14"/>
                  <a:pt x="13" y="14"/>
                </a:cubicBezTo>
                <a:cubicBezTo>
                  <a:pt x="109" y="37"/>
                  <a:pt x="109" y="37"/>
                  <a:pt x="109" y="37"/>
                </a:cubicBezTo>
                <a:lnTo>
                  <a:pt x="109" y="166"/>
                </a:lnTo>
                <a:close/>
                <a:moveTo>
                  <a:pt x="228" y="1"/>
                </a:moveTo>
                <a:cubicBezTo>
                  <a:pt x="227" y="0"/>
                  <a:pt x="225" y="0"/>
                  <a:pt x="223" y="0"/>
                </a:cubicBezTo>
                <a:cubicBezTo>
                  <a:pt x="115" y="25"/>
                  <a:pt x="115" y="25"/>
                  <a:pt x="115" y="25"/>
                </a:cubicBezTo>
                <a:cubicBezTo>
                  <a:pt x="8" y="0"/>
                  <a:pt x="8" y="0"/>
                  <a:pt x="8" y="0"/>
                </a:cubicBezTo>
                <a:cubicBezTo>
                  <a:pt x="6" y="0"/>
                  <a:pt x="4" y="0"/>
                  <a:pt x="2" y="1"/>
                </a:cubicBezTo>
                <a:cubicBezTo>
                  <a:pt x="1" y="2"/>
                  <a:pt x="0" y="4"/>
                  <a:pt x="0" y="6"/>
                </a:cubicBezTo>
                <a:cubicBezTo>
                  <a:pt x="0" y="149"/>
                  <a:pt x="0" y="149"/>
                  <a:pt x="0" y="149"/>
                </a:cubicBezTo>
                <a:cubicBezTo>
                  <a:pt x="0" y="152"/>
                  <a:pt x="2" y="155"/>
                  <a:pt x="5" y="156"/>
                </a:cubicBezTo>
                <a:cubicBezTo>
                  <a:pt x="114" y="181"/>
                  <a:pt x="114" y="181"/>
                  <a:pt x="114" y="181"/>
                </a:cubicBezTo>
                <a:cubicBezTo>
                  <a:pt x="114" y="181"/>
                  <a:pt x="115" y="181"/>
                  <a:pt x="115" y="181"/>
                </a:cubicBezTo>
                <a:cubicBezTo>
                  <a:pt x="116" y="181"/>
                  <a:pt x="116" y="181"/>
                  <a:pt x="117" y="181"/>
                </a:cubicBezTo>
                <a:cubicBezTo>
                  <a:pt x="226" y="156"/>
                  <a:pt x="226" y="156"/>
                  <a:pt x="226" y="156"/>
                </a:cubicBezTo>
                <a:cubicBezTo>
                  <a:pt x="229" y="155"/>
                  <a:pt x="231" y="152"/>
                  <a:pt x="231" y="149"/>
                </a:cubicBezTo>
                <a:cubicBezTo>
                  <a:pt x="231" y="6"/>
                  <a:pt x="231" y="6"/>
                  <a:pt x="231" y="6"/>
                </a:cubicBezTo>
                <a:cubicBezTo>
                  <a:pt x="231" y="4"/>
                  <a:pt x="230" y="2"/>
                  <a:pt x="228" y="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Tree>
    <p:extLst>
      <p:ext uri="{BB962C8B-B14F-4D97-AF65-F5344CB8AC3E}">
        <p14:creationId xmlns:p14="http://schemas.microsoft.com/office/powerpoint/2010/main" val="118092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694FD1-F397-FC12-1D2D-5D51D51D2C7A}"/>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191B601A-5489-8438-25EF-19B990D88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B4EAEBA-8B90-B42B-DEB3-32BA12948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1FC5412-2380-A1E4-C2EC-557983E91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F0A2068-FAA0-BBD0-475F-E5DD9310A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3">
            <a:extLst>
              <a:ext uri="{FF2B5EF4-FFF2-40B4-BE49-F238E27FC236}">
                <a16:creationId xmlns:a16="http://schemas.microsoft.com/office/drawing/2014/main" id="{1762D9AA-0477-CA60-8F2E-735E8858DD51}"/>
              </a:ext>
            </a:extLst>
          </p:cNvPr>
          <p:cNvSpPr>
            <a:spLocks noGrp="1"/>
          </p:cNvSpPr>
          <p:nvPr>
            <p:ph type="title"/>
          </p:nvPr>
        </p:nvSpPr>
        <p:spPr>
          <a:xfrm>
            <a:off x="442913" y="330797"/>
            <a:ext cx="11306175" cy="984885"/>
          </a:xfrm>
        </p:spPr>
        <p:txBody>
          <a:bodyPr anchor="t">
            <a:spAutoFit/>
          </a:bodyPr>
          <a:lstStyle/>
          <a:p>
            <a:pPr>
              <a:lnSpc>
                <a:spcPct val="100000"/>
              </a:lnSpc>
            </a:pPr>
            <a:r>
              <a:rPr lang="en-US" sz="3200">
                <a:solidFill>
                  <a:srgbClr val="FFFFFF"/>
                </a:solidFill>
              </a:rPr>
              <a:t>The journey to drive scalable, best in class, services across finance, HR and payroll</a:t>
            </a:r>
          </a:p>
        </p:txBody>
      </p:sp>
      <p:sp>
        <p:nvSpPr>
          <p:cNvPr id="2" name="TextBox 1">
            <a:extLst>
              <a:ext uri="{FF2B5EF4-FFF2-40B4-BE49-F238E27FC236}">
                <a16:creationId xmlns:a16="http://schemas.microsoft.com/office/drawing/2014/main" id="{C77E6DE0-2CA2-E5B1-69DD-42934C2802A8}"/>
              </a:ext>
            </a:extLst>
          </p:cNvPr>
          <p:cNvSpPr txBox="1"/>
          <p:nvPr/>
        </p:nvSpPr>
        <p:spPr>
          <a:xfrm>
            <a:off x="442913" y="2275396"/>
            <a:ext cx="5394960" cy="356251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High Volume Recruiting – high turnover </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Multiple jobs (6+ jobs could be applicable for any one worker) </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Tipping allocation rules, different rules per job, possibly by location – GITCA &amp; TEPA impact </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Job architecture (challenging for gaming) &amp; harmonization </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Supervisor org structures – how managers of people align to workers demands flexibility, multiple managers (shift supervisor, floor managers, etc.) </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Performance, lack of consistent standards for reviews, merit and incentive processes and cycles </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Manual processes are inefficient and prone to errors = increased risks </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Tracking mandatory training and certifications </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Union CBA structure alignment </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Regulatory and operational compliance oversight bifurcated and manual</a:t>
            </a:r>
          </a:p>
        </p:txBody>
      </p:sp>
      <p:sp>
        <p:nvSpPr>
          <p:cNvPr id="3" name="TextBox 2">
            <a:extLst>
              <a:ext uri="{FF2B5EF4-FFF2-40B4-BE49-F238E27FC236}">
                <a16:creationId xmlns:a16="http://schemas.microsoft.com/office/drawing/2014/main" id="{6B078B23-EFBE-CDF1-2CEC-FEEF384AF8CF}"/>
              </a:ext>
            </a:extLst>
          </p:cNvPr>
          <p:cNvSpPr txBox="1"/>
          <p:nvPr/>
        </p:nvSpPr>
        <p:spPr>
          <a:xfrm>
            <a:off x="6429602" y="2276969"/>
            <a:ext cx="5319486" cy="41831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Efficient and effective recruiting, drive key acquisition metrics – time to hire, higher quality matches to open positions – candidate pools</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Attract, retain and develop people with improved insights into the skills and learning needed to build extraordinary service and experiences for our customers</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Optimized Job architecture to support operations and enables key Workday functionality driven from job structure and organization data </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Enable a services organization to improve customer (employee) services and enables scaling finance and HR functions</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Harmonized performance processes, transparent and consistent, and automated with audit trails</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Single source of truth for worker certifications &amp; licenses (regulatory impacts), that can proactively monitor status and expiry alerts</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Alignment to all Union CBA’s and impacts to HR, pay progression, COLA, etc.</a:t>
            </a:r>
          </a:p>
          <a:p>
            <a:pPr marL="182880" indent="-182880">
              <a:spcAft>
                <a:spcPts val="100"/>
              </a:spcAft>
              <a:buFont typeface="Arial" panose="020B0604020202020204" pitchFamily="34" charset="0"/>
              <a:buChar char="•"/>
            </a:pPr>
            <a:r>
              <a:rPr lang="en-US" sz="1400">
                <a:latin typeface="Arial" panose="020B0604020202020204" pitchFamily="34" charset="0"/>
                <a:cs typeface="Arial" panose="020B0604020202020204" pitchFamily="34" charset="0"/>
              </a:rPr>
              <a:t>Broadened process automation, few manual touchpoints</a:t>
            </a:r>
          </a:p>
        </p:txBody>
      </p:sp>
      <p:sp>
        <p:nvSpPr>
          <p:cNvPr id="11" name="Rectangle: Top Corners Rounded 10">
            <a:extLst>
              <a:ext uri="{FF2B5EF4-FFF2-40B4-BE49-F238E27FC236}">
                <a16:creationId xmlns:a16="http://schemas.microsoft.com/office/drawing/2014/main" id="{46F69116-6BD1-CFD6-C52D-625691A7B4D9}"/>
              </a:ext>
            </a:extLst>
          </p:cNvPr>
          <p:cNvSpPr/>
          <p:nvPr/>
        </p:nvSpPr>
        <p:spPr>
          <a:xfrm rot="5400000">
            <a:off x="2888933" y="-697969"/>
            <a:ext cx="502920" cy="5394960"/>
          </a:xfrm>
          <a:prstGeom prst="round2SameRect">
            <a:avLst>
              <a:gd name="adj1" fmla="val 5000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91440" tIns="91440" bIns="182880" rtlCol="0" anchor="ctr"/>
          <a:lstStyle/>
          <a:p>
            <a:r>
              <a:rPr kumimoji="0" lang="en-US" sz="1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Challenges</a:t>
            </a:r>
          </a:p>
        </p:txBody>
      </p:sp>
      <p:sp>
        <p:nvSpPr>
          <p:cNvPr id="12" name="Rectangle: Top Corners Rounded 11">
            <a:extLst>
              <a:ext uri="{FF2B5EF4-FFF2-40B4-BE49-F238E27FC236}">
                <a16:creationId xmlns:a16="http://schemas.microsoft.com/office/drawing/2014/main" id="{B62E432B-5B81-597B-1C5C-3E13D20E541D}"/>
              </a:ext>
            </a:extLst>
          </p:cNvPr>
          <p:cNvSpPr/>
          <p:nvPr/>
        </p:nvSpPr>
        <p:spPr>
          <a:xfrm rot="5400000">
            <a:off x="8800148" y="-697969"/>
            <a:ext cx="502920" cy="5394960"/>
          </a:xfrm>
          <a:prstGeom prst="round2SameRect">
            <a:avLst>
              <a:gd name="adj1" fmla="val 5000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91440" tIns="91440" bIns="182880" rtlCol="0" anchor="ctr"/>
          <a:lstStyle/>
          <a:p>
            <a:r>
              <a:rPr kumimoji="0" lang="en-US" sz="1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Impact &amp; Outcomes</a:t>
            </a:r>
          </a:p>
        </p:txBody>
      </p:sp>
      <p:sp>
        <p:nvSpPr>
          <p:cNvPr id="14" name="Google Shape;676;p7">
            <a:extLst>
              <a:ext uri="{FF2B5EF4-FFF2-40B4-BE49-F238E27FC236}">
                <a16:creationId xmlns:a16="http://schemas.microsoft.com/office/drawing/2014/main" id="{675F099F-D327-1E22-592E-E7FD6A352AFD}"/>
              </a:ext>
            </a:extLst>
          </p:cNvPr>
          <p:cNvSpPr/>
          <p:nvPr/>
        </p:nvSpPr>
        <p:spPr>
          <a:xfrm>
            <a:off x="5408248" y="1816631"/>
            <a:ext cx="365760" cy="365760"/>
          </a:xfrm>
          <a:prstGeom prst="ellipse">
            <a:avLst/>
          </a:prstGeom>
          <a:noFill/>
          <a:ln w="1905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40">
              <a:solidFill>
                <a:schemeClr val="lt1"/>
              </a:solidFill>
              <a:ea typeface="Georgia"/>
              <a:cs typeface="Georgia"/>
              <a:sym typeface="Georgia"/>
            </a:endParaRPr>
          </a:p>
        </p:txBody>
      </p:sp>
      <p:sp>
        <p:nvSpPr>
          <p:cNvPr id="17" name="Google Shape;1180;p18">
            <a:extLst>
              <a:ext uri="{FF2B5EF4-FFF2-40B4-BE49-F238E27FC236}">
                <a16:creationId xmlns:a16="http://schemas.microsoft.com/office/drawing/2014/main" id="{0BC71C79-B2C1-B3A0-F289-E23C1BAA0D2A}"/>
              </a:ext>
            </a:extLst>
          </p:cNvPr>
          <p:cNvSpPr/>
          <p:nvPr/>
        </p:nvSpPr>
        <p:spPr>
          <a:xfrm>
            <a:off x="11310672" y="1816631"/>
            <a:ext cx="365760" cy="365760"/>
          </a:xfrm>
          <a:prstGeom prst="ellipse">
            <a:avLst/>
          </a:prstGeom>
          <a:solidFill>
            <a:schemeClr val="accent1"/>
          </a:solidFill>
          <a:ln w="1905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a:solidFill>
                <a:schemeClr val="lt1"/>
              </a:solidFill>
              <a:ea typeface="Georgia"/>
              <a:cs typeface="Georgia"/>
              <a:sym typeface="Georgia"/>
            </a:endParaRPr>
          </a:p>
        </p:txBody>
      </p:sp>
      <p:sp>
        <p:nvSpPr>
          <p:cNvPr id="26" name="Google Shape;1003;p40">
            <a:extLst>
              <a:ext uri="{FF2B5EF4-FFF2-40B4-BE49-F238E27FC236}">
                <a16:creationId xmlns:a16="http://schemas.microsoft.com/office/drawing/2014/main" id="{FE6FAE9D-4C3A-E7C1-2259-BDB9D80E04D6}"/>
              </a:ext>
            </a:extLst>
          </p:cNvPr>
          <p:cNvSpPr/>
          <p:nvPr/>
        </p:nvSpPr>
        <p:spPr>
          <a:xfrm>
            <a:off x="11356863" y="1857829"/>
            <a:ext cx="290005" cy="283364"/>
          </a:xfrm>
          <a:custGeom>
            <a:avLst/>
            <a:gdLst/>
            <a:ahLst/>
            <a:cxnLst/>
            <a:rect l="l" t="t" r="r" b="b"/>
            <a:pathLst>
              <a:path w="44" h="43" extrusionOk="0">
                <a:moveTo>
                  <a:pt x="44" y="22"/>
                </a:moveTo>
                <a:cubicBezTo>
                  <a:pt x="44" y="26"/>
                  <a:pt x="43" y="29"/>
                  <a:pt x="42" y="32"/>
                </a:cubicBezTo>
                <a:cubicBezTo>
                  <a:pt x="24" y="22"/>
                  <a:pt x="24" y="22"/>
                  <a:pt x="24" y="22"/>
                </a:cubicBezTo>
                <a:cubicBezTo>
                  <a:pt x="44" y="17"/>
                  <a:pt x="44" y="17"/>
                  <a:pt x="44" y="17"/>
                </a:cubicBezTo>
                <a:cubicBezTo>
                  <a:pt x="44" y="19"/>
                  <a:pt x="44" y="20"/>
                  <a:pt x="44" y="22"/>
                </a:cubicBezTo>
                <a:close/>
                <a:moveTo>
                  <a:pt x="26" y="2"/>
                </a:moveTo>
                <a:cubicBezTo>
                  <a:pt x="32" y="3"/>
                  <a:pt x="37" y="7"/>
                  <a:pt x="39" y="13"/>
                </a:cubicBezTo>
                <a:cubicBezTo>
                  <a:pt x="26" y="16"/>
                  <a:pt x="26" y="16"/>
                  <a:pt x="26" y="16"/>
                </a:cubicBezTo>
                <a:lnTo>
                  <a:pt x="26" y="2"/>
                </a:lnTo>
                <a:close/>
                <a:moveTo>
                  <a:pt x="23" y="0"/>
                </a:moveTo>
                <a:cubicBezTo>
                  <a:pt x="23" y="20"/>
                  <a:pt x="23" y="20"/>
                  <a:pt x="23" y="20"/>
                </a:cubicBezTo>
                <a:cubicBezTo>
                  <a:pt x="42" y="14"/>
                  <a:pt x="42" y="14"/>
                  <a:pt x="42" y="14"/>
                </a:cubicBezTo>
                <a:cubicBezTo>
                  <a:pt x="40" y="6"/>
                  <a:pt x="32" y="0"/>
                  <a:pt x="23" y="0"/>
                </a:cubicBezTo>
                <a:close/>
                <a:moveTo>
                  <a:pt x="31" y="35"/>
                </a:moveTo>
                <a:cubicBezTo>
                  <a:pt x="28" y="37"/>
                  <a:pt x="24" y="39"/>
                  <a:pt x="20" y="39"/>
                </a:cubicBezTo>
                <a:cubicBezTo>
                  <a:pt x="11" y="39"/>
                  <a:pt x="4" y="32"/>
                  <a:pt x="4" y="23"/>
                </a:cubicBezTo>
                <a:cubicBezTo>
                  <a:pt x="4" y="16"/>
                  <a:pt x="9" y="10"/>
                  <a:pt x="16" y="8"/>
                </a:cubicBezTo>
                <a:cubicBezTo>
                  <a:pt x="16" y="23"/>
                  <a:pt x="16" y="23"/>
                  <a:pt x="16" y="23"/>
                </a:cubicBezTo>
                <a:cubicBezTo>
                  <a:pt x="16" y="25"/>
                  <a:pt x="17" y="26"/>
                  <a:pt x="18" y="27"/>
                </a:cubicBezTo>
                <a:lnTo>
                  <a:pt x="31" y="35"/>
                </a:lnTo>
                <a:close/>
                <a:moveTo>
                  <a:pt x="20" y="4"/>
                </a:moveTo>
                <a:cubicBezTo>
                  <a:pt x="9" y="4"/>
                  <a:pt x="0" y="12"/>
                  <a:pt x="0" y="23"/>
                </a:cubicBezTo>
                <a:cubicBezTo>
                  <a:pt x="0" y="34"/>
                  <a:pt x="9" y="43"/>
                  <a:pt x="20" y="43"/>
                </a:cubicBezTo>
                <a:cubicBezTo>
                  <a:pt x="27" y="43"/>
                  <a:pt x="34" y="39"/>
                  <a:pt x="37" y="33"/>
                </a:cubicBezTo>
                <a:cubicBezTo>
                  <a:pt x="20" y="23"/>
                  <a:pt x="20" y="23"/>
                  <a:pt x="20" y="23"/>
                </a:cubicBezTo>
                <a:lnTo>
                  <a:pt x="20" y="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34" name="Google Shape;657;p33">
            <a:extLst>
              <a:ext uri="{FF2B5EF4-FFF2-40B4-BE49-F238E27FC236}">
                <a16:creationId xmlns:a16="http://schemas.microsoft.com/office/drawing/2014/main" id="{1082D9C9-3720-1D89-F283-01EE5810EE4E}"/>
              </a:ext>
            </a:extLst>
          </p:cNvPr>
          <p:cNvSpPr/>
          <p:nvPr/>
        </p:nvSpPr>
        <p:spPr>
          <a:xfrm>
            <a:off x="5459802" y="1860021"/>
            <a:ext cx="262653" cy="229102"/>
          </a:xfrm>
          <a:custGeom>
            <a:avLst/>
            <a:gdLst/>
            <a:ahLst/>
            <a:cxnLst/>
            <a:rect l="l" t="t" r="r" b="b"/>
            <a:pathLst>
              <a:path w="229" h="200" extrusionOk="0">
                <a:moveTo>
                  <a:pt x="115" y="140"/>
                </a:moveTo>
                <a:cubicBezTo>
                  <a:pt x="116" y="140"/>
                  <a:pt x="118" y="140"/>
                  <a:pt x="119" y="141"/>
                </a:cubicBezTo>
                <a:cubicBezTo>
                  <a:pt x="121" y="141"/>
                  <a:pt x="122" y="142"/>
                  <a:pt x="123" y="143"/>
                </a:cubicBezTo>
                <a:cubicBezTo>
                  <a:pt x="124" y="144"/>
                  <a:pt x="125" y="145"/>
                  <a:pt x="126" y="147"/>
                </a:cubicBezTo>
                <a:cubicBezTo>
                  <a:pt x="126" y="148"/>
                  <a:pt x="127" y="150"/>
                  <a:pt x="127" y="152"/>
                </a:cubicBezTo>
                <a:cubicBezTo>
                  <a:pt x="127" y="153"/>
                  <a:pt x="126" y="155"/>
                  <a:pt x="126" y="156"/>
                </a:cubicBezTo>
                <a:cubicBezTo>
                  <a:pt x="125" y="158"/>
                  <a:pt x="124" y="159"/>
                  <a:pt x="123" y="160"/>
                </a:cubicBezTo>
                <a:cubicBezTo>
                  <a:pt x="122" y="161"/>
                  <a:pt x="121" y="162"/>
                  <a:pt x="119" y="162"/>
                </a:cubicBezTo>
                <a:cubicBezTo>
                  <a:pt x="118" y="163"/>
                  <a:pt x="116" y="163"/>
                  <a:pt x="115" y="163"/>
                </a:cubicBezTo>
                <a:cubicBezTo>
                  <a:pt x="113" y="163"/>
                  <a:pt x="111" y="163"/>
                  <a:pt x="110" y="162"/>
                </a:cubicBezTo>
                <a:cubicBezTo>
                  <a:pt x="108" y="162"/>
                  <a:pt x="107" y="161"/>
                  <a:pt x="106" y="160"/>
                </a:cubicBezTo>
                <a:cubicBezTo>
                  <a:pt x="105" y="159"/>
                  <a:pt x="105" y="158"/>
                  <a:pt x="104" y="156"/>
                </a:cubicBezTo>
                <a:cubicBezTo>
                  <a:pt x="103" y="155"/>
                  <a:pt x="103" y="153"/>
                  <a:pt x="103" y="152"/>
                </a:cubicBezTo>
                <a:cubicBezTo>
                  <a:pt x="103" y="148"/>
                  <a:pt x="104" y="145"/>
                  <a:pt x="106" y="143"/>
                </a:cubicBezTo>
                <a:cubicBezTo>
                  <a:pt x="108" y="141"/>
                  <a:pt x="111" y="140"/>
                  <a:pt x="115" y="140"/>
                </a:cubicBezTo>
                <a:close/>
                <a:moveTo>
                  <a:pt x="103" y="91"/>
                </a:moveTo>
                <a:cubicBezTo>
                  <a:pt x="102" y="88"/>
                  <a:pt x="102" y="86"/>
                  <a:pt x="102" y="85"/>
                </a:cubicBezTo>
                <a:cubicBezTo>
                  <a:pt x="102" y="82"/>
                  <a:pt x="103" y="79"/>
                  <a:pt x="106" y="77"/>
                </a:cubicBezTo>
                <a:cubicBezTo>
                  <a:pt x="108" y="76"/>
                  <a:pt x="111" y="75"/>
                  <a:pt x="115" y="75"/>
                </a:cubicBezTo>
                <a:cubicBezTo>
                  <a:pt x="118" y="75"/>
                  <a:pt x="121" y="76"/>
                  <a:pt x="124" y="77"/>
                </a:cubicBezTo>
                <a:cubicBezTo>
                  <a:pt x="126" y="79"/>
                  <a:pt x="127" y="82"/>
                  <a:pt x="127" y="85"/>
                </a:cubicBezTo>
                <a:cubicBezTo>
                  <a:pt x="127" y="86"/>
                  <a:pt x="127" y="88"/>
                  <a:pt x="126" y="91"/>
                </a:cubicBezTo>
                <a:cubicBezTo>
                  <a:pt x="118" y="132"/>
                  <a:pt x="118" y="132"/>
                  <a:pt x="118" y="132"/>
                </a:cubicBezTo>
                <a:cubicBezTo>
                  <a:pt x="111" y="132"/>
                  <a:pt x="111" y="132"/>
                  <a:pt x="111" y="132"/>
                </a:cubicBezTo>
                <a:lnTo>
                  <a:pt x="103" y="91"/>
                </a:lnTo>
                <a:close/>
                <a:moveTo>
                  <a:pt x="27" y="179"/>
                </a:moveTo>
                <a:cubicBezTo>
                  <a:pt x="115" y="28"/>
                  <a:pt x="115" y="28"/>
                  <a:pt x="115" y="28"/>
                </a:cubicBezTo>
                <a:cubicBezTo>
                  <a:pt x="202" y="179"/>
                  <a:pt x="202" y="179"/>
                  <a:pt x="202" y="179"/>
                </a:cubicBezTo>
                <a:lnTo>
                  <a:pt x="27" y="179"/>
                </a:lnTo>
                <a:close/>
                <a:moveTo>
                  <a:pt x="226" y="177"/>
                </a:moveTo>
                <a:cubicBezTo>
                  <a:pt x="128" y="7"/>
                  <a:pt x="128" y="7"/>
                  <a:pt x="128" y="7"/>
                </a:cubicBezTo>
                <a:cubicBezTo>
                  <a:pt x="125" y="2"/>
                  <a:pt x="120" y="0"/>
                  <a:pt x="115" y="0"/>
                </a:cubicBezTo>
                <a:cubicBezTo>
                  <a:pt x="109" y="0"/>
                  <a:pt x="104" y="2"/>
                  <a:pt x="101" y="7"/>
                </a:cubicBezTo>
                <a:cubicBezTo>
                  <a:pt x="3" y="177"/>
                  <a:pt x="3" y="177"/>
                  <a:pt x="3" y="177"/>
                </a:cubicBezTo>
                <a:cubicBezTo>
                  <a:pt x="0" y="182"/>
                  <a:pt x="0" y="188"/>
                  <a:pt x="3" y="193"/>
                </a:cubicBezTo>
                <a:cubicBezTo>
                  <a:pt x="6" y="197"/>
                  <a:pt x="11" y="200"/>
                  <a:pt x="16" y="200"/>
                </a:cubicBezTo>
                <a:cubicBezTo>
                  <a:pt x="213" y="200"/>
                  <a:pt x="213" y="200"/>
                  <a:pt x="213" y="200"/>
                </a:cubicBezTo>
                <a:cubicBezTo>
                  <a:pt x="219" y="200"/>
                  <a:pt x="224" y="197"/>
                  <a:pt x="226" y="193"/>
                </a:cubicBezTo>
                <a:cubicBezTo>
                  <a:pt x="229" y="188"/>
                  <a:pt x="229" y="182"/>
                  <a:pt x="226" y="17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Tree>
    <p:extLst>
      <p:ext uri="{BB962C8B-B14F-4D97-AF65-F5344CB8AC3E}">
        <p14:creationId xmlns:p14="http://schemas.microsoft.com/office/powerpoint/2010/main" val="1081048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55FAF8-C5D1-3759-F20E-273D0329D850}"/>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C38A55FB-E417-17B8-D6DF-A6A50A16A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7F750B9-391F-FA06-A78B-287659620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DAF716-6DFE-DF36-A9FA-AD1AA0D92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8FD8158-90D2-51F6-ADC9-C7CDD7973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3">
            <a:extLst>
              <a:ext uri="{FF2B5EF4-FFF2-40B4-BE49-F238E27FC236}">
                <a16:creationId xmlns:a16="http://schemas.microsoft.com/office/drawing/2014/main" id="{D6250199-3D06-5792-29CC-BB9B0F64E1A4}"/>
              </a:ext>
            </a:extLst>
          </p:cNvPr>
          <p:cNvSpPr>
            <a:spLocks noGrp="1"/>
          </p:cNvSpPr>
          <p:nvPr>
            <p:ph type="title"/>
          </p:nvPr>
        </p:nvSpPr>
        <p:spPr>
          <a:xfrm>
            <a:off x="442913" y="330797"/>
            <a:ext cx="11306175" cy="492443"/>
          </a:xfrm>
        </p:spPr>
        <p:txBody>
          <a:bodyPr anchor="t">
            <a:spAutoFit/>
          </a:bodyPr>
          <a:lstStyle/>
          <a:p>
            <a:pPr>
              <a:lnSpc>
                <a:spcPct val="100000"/>
              </a:lnSpc>
            </a:pPr>
            <a:r>
              <a:rPr lang="en-US" sz="3200">
                <a:solidFill>
                  <a:srgbClr val="FFFFFF"/>
                </a:solidFill>
              </a:rPr>
              <a:t>Measuring the case for change – Key outcomes and value</a:t>
            </a:r>
          </a:p>
        </p:txBody>
      </p:sp>
      <p:sp>
        <p:nvSpPr>
          <p:cNvPr id="8" name="Text Placeholder 4">
            <a:extLst>
              <a:ext uri="{FF2B5EF4-FFF2-40B4-BE49-F238E27FC236}">
                <a16:creationId xmlns:a16="http://schemas.microsoft.com/office/drawing/2014/main" id="{533A3CC5-9A8B-7BDA-D9B1-699CC5888FA1}"/>
              </a:ext>
            </a:extLst>
          </p:cNvPr>
          <p:cNvSpPr txBox="1">
            <a:spLocks/>
          </p:cNvSpPr>
          <p:nvPr/>
        </p:nvSpPr>
        <p:spPr>
          <a:xfrm>
            <a:off x="6354128" y="1748051"/>
            <a:ext cx="5394960" cy="4660687"/>
          </a:xfrm>
          <a:prstGeom prst="rect">
            <a:avLst/>
          </a:prstGeom>
          <a:solidFill>
            <a:schemeClr val="bg1">
              <a:lumMod val="95000"/>
            </a:schemeClr>
          </a:solidFill>
          <a:ln>
            <a:noFill/>
          </a:ln>
        </p:spPr>
        <p:txBody>
          <a:bodyPr spcFirstLastPara="1" wrap="square" lIns="640080" tIns="91440" rIns="91440" bIns="91440" anchor="t" anchorCtr="0">
            <a:noAutofit/>
          </a:bodyPr>
          <a:lstStyle>
            <a:defPPr marR="0" lvl="0" algn="l" rtl="0">
              <a:lnSpc>
                <a:spcPct val="100000"/>
              </a:lnSpc>
              <a:spcBef>
                <a:spcPts val="0"/>
              </a:spcBef>
              <a:spcAft>
                <a:spcPts val="0"/>
              </a:spcAft>
              <a:defRPr/>
            </a:defPPr>
            <a:lvl1pPr marL="303213" marR="0" lvl="0" indent="-290513" algn="l" rtl="0">
              <a:lnSpc>
                <a:spcPct val="100000"/>
              </a:lnSpc>
              <a:spcBef>
                <a:spcPts val="0"/>
              </a:spcBef>
              <a:spcAft>
                <a:spcPts val="0"/>
              </a:spcAft>
              <a:buClr>
                <a:schemeClr val="accent1"/>
              </a:buClr>
              <a:buSzPts val="2700"/>
              <a:buFont typeface="+mj-lt"/>
              <a:buNone/>
              <a:tabLst/>
              <a:defRPr lang="en-US" sz="2700" b="1" i="0" u="none" strike="noStrike" cap="none">
                <a:solidFill>
                  <a:schemeClr val="accent1"/>
                </a:solidFill>
                <a:latin typeface="Arial"/>
                <a:ea typeface="Arial"/>
                <a:cs typeface="Arial"/>
                <a:sym typeface="Arial"/>
              </a:defRPr>
            </a:lvl1pPr>
            <a:lvl2pPr marL="1216152" marR="0" lvl="1" indent="-304038" algn="l" rtl="0">
              <a:lnSpc>
                <a:spcPct val="100000"/>
              </a:lnSpc>
              <a:spcBef>
                <a:spcPts val="2394"/>
              </a:spcBef>
              <a:spcAft>
                <a:spcPts val="0"/>
              </a:spcAft>
              <a:buClr>
                <a:schemeClr val="dk1"/>
              </a:buClr>
              <a:buSzPts val="2700"/>
              <a:buFont typeface="Arial"/>
              <a:buNone/>
              <a:defRPr sz="2400" b="0" i="0" u="none" strike="noStrike" cap="none">
                <a:solidFill>
                  <a:schemeClr val="dk1"/>
                </a:solidFill>
                <a:latin typeface="Arial"/>
                <a:ea typeface="Arial"/>
                <a:cs typeface="Arial"/>
                <a:sym typeface="Arial"/>
              </a:defRPr>
            </a:lvl2pPr>
            <a:lvl3pPr marL="1824228" marR="0" lvl="2" indent="-532067" algn="l" rtl="0">
              <a:lnSpc>
                <a:spcPct val="100000"/>
              </a:lnSpc>
              <a:spcBef>
                <a:spcPts val="1197"/>
              </a:spcBef>
              <a:spcAft>
                <a:spcPts val="0"/>
              </a:spcAft>
              <a:buClr>
                <a:schemeClr val="dk1"/>
              </a:buClr>
              <a:buSzPts val="2700"/>
              <a:buFont typeface="Arial"/>
              <a:buChar char="•"/>
              <a:defRPr sz="2400" b="0" i="0" u="none" strike="noStrike" cap="none">
                <a:solidFill>
                  <a:schemeClr val="dk1"/>
                </a:solidFill>
                <a:latin typeface="Arial"/>
                <a:ea typeface="Arial"/>
                <a:cs typeface="Arial"/>
                <a:sym typeface="Arial"/>
              </a:defRPr>
            </a:lvl3pPr>
            <a:lvl4pPr marL="2432304" marR="0" lvl="3" indent="-532067" algn="l" rtl="0">
              <a:lnSpc>
                <a:spcPct val="100000"/>
              </a:lnSpc>
              <a:spcBef>
                <a:spcPts val="1197"/>
              </a:spcBef>
              <a:spcAft>
                <a:spcPts val="0"/>
              </a:spcAft>
              <a:buClr>
                <a:schemeClr val="dk1"/>
              </a:buClr>
              <a:buSzPts val="2700"/>
              <a:buFont typeface="Arial"/>
              <a:buChar char="–"/>
              <a:defRPr sz="2400" b="0" i="0" u="none" strike="noStrike" cap="none">
                <a:solidFill>
                  <a:schemeClr val="dk1"/>
                </a:solidFill>
                <a:latin typeface="Arial"/>
                <a:ea typeface="Arial"/>
                <a:cs typeface="Arial"/>
                <a:sym typeface="Arial"/>
              </a:defRPr>
            </a:lvl4pPr>
            <a:lvl5pPr marL="3040380" marR="0" lvl="4" indent="-532067" algn="l" rtl="0">
              <a:lnSpc>
                <a:spcPct val="100000"/>
              </a:lnSpc>
              <a:spcBef>
                <a:spcPts val="1197"/>
              </a:spcBef>
              <a:spcAft>
                <a:spcPts val="0"/>
              </a:spcAft>
              <a:buClr>
                <a:schemeClr val="dk1"/>
              </a:buClr>
              <a:buSzPts val="2700"/>
              <a:buFont typeface="Arial"/>
              <a:buChar char="•"/>
              <a:defRPr sz="2400" b="0" i="0" u="none" strike="noStrike" cap="none">
                <a:solidFill>
                  <a:schemeClr val="dk1"/>
                </a:solidFill>
                <a:latin typeface="Arial"/>
                <a:ea typeface="Arial"/>
                <a:cs typeface="Arial"/>
                <a:sym typeface="Arial"/>
              </a:defRPr>
            </a:lvl5pPr>
            <a:lvl6pPr marL="3648456" marR="0" lvl="5" indent="-532067" algn="l" rtl="0">
              <a:lnSpc>
                <a:spcPct val="100000"/>
              </a:lnSpc>
              <a:spcBef>
                <a:spcPts val="1197"/>
              </a:spcBef>
              <a:spcAft>
                <a:spcPts val="0"/>
              </a:spcAft>
              <a:buClr>
                <a:schemeClr val="dk1"/>
              </a:buClr>
              <a:buSzPts val="2700"/>
              <a:buFont typeface="Arial"/>
              <a:buChar char="–"/>
              <a:defRPr sz="2400" b="0" i="0" u="none" strike="noStrike" cap="none">
                <a:solidFill>
                  <a:schemeClr val="dk1"/>
                </a:solidFill>
                <a:latin typeface="Arial"/>
                <a:ea typeface="Arial"/>
                <a:cs typeface="Arial"/>
                <a:sym typeface="Arial"/>
              </a:defRPr>
            </a:lvl6pPr>
            <a:lvl7pPr marL="4256532" marR="0" lvl="6" indent="-532067" algn="l" rtl="0">
              <a:lnSpc>
                <a:spcPct val="100000"/>
              </a:lnSpc>
              <a:spcBef>
                <a:spcPts val="1197"/>
              </a:spcBef>
              <a:spcAft>
                <a:spcPts val="0"/>
              </a:spcAft>
              <a:buClr>
                <a:schemeClr val="dk1"/>
              </a:buClr>
              <a:buSzPts val="2700"/>
              <a:buFont typeface="Arial"/>
              <a:buChar char="•"/>
              <a:defRPr sz="2400" b="0" i="0" u="none" strike="noStrike" cap="none">
                <a:solidFill>
                  <a:schemeClr val="dk1"/>
                </a:solidFill>
                <a:latin typeface="Arial"/>
                <a:ea typeface="Arial"/>
                <a:cs typeface="Arial"/>
                <a:sym typeface="Arial"/>
              </a:defRPr>
            </a:lvl7pPr>
            <a:lvl8pPr marL="4864608" marR="0" lvl="7" indent="-532067" algn="l" rtl="0">
              <a:lnSpc>
                <a:spcPct val="100000"/>
              </a:lnSpc>
              <a:spcBef>
                <a:spcPts val="1197"/>
              </a:spcBef>
              <a:spcAft>
                <a:spcPts val="0"/>
              </a:spcAft>
              <a:buClr>
                <a:schemeClr val="dk1"/>
              </a:buClr>
              <a:buSzPts val="2700"/>
              <a:buFont typeface="Arial"/>
              <a:buChar char="–"/>
              <a:defRPr sz="2400" b="0" i="0" u="none" strike="noStrike" cap="none">
                <a:solidFill>
                  <a:schemeClr val="dk1"/>
                </a:solidFill>
                <a:latin typeface="Arial"/>
                <a:ea typeface="Arial"/>
                <a:cs typeface="Arial"/>
                <a:sym typeface="Arial"/>
              </a:defRPr>
            </a:lvl8pPr>
            <a:lvl9pPr marL="5472684" marR="0" lvl="8" indent="-532067" algn="l" rtl="0">
              <a:lnSpc>
                <a:spcPct val="100000"/>
              </a:lnSpc>
              <a:spcBef>
                <a:spcPts val="1197"/>
              </a:spcBef>
              <a:spcAft>
                <a:spcPts val="1197"/>
              </a:spcAft>
              <a:buClr>
                <a:schemeClr val="dk1"/>
              </a:buClr>
              <a:buSzPts val="2700"/>
              <a:buFont typeface="Arial"/>
              <a:buChar char="•"/>
              <a:defRPr sz="2400" b="0" i="0" u="none" strike="noStrike" cap="none">
                <a:solidFill>
                  <a:schemeClr val="dk1"/>
                </a:solidFill>
                <a:latin typeface="Arial"/>
                <a:ea typeface="Arial"/>
                <a:cs typeface="Arial"/>
                <a:sym typeface="Arial"/>
              </a:defRPr>
            </a:lvl9pPr>
          </a:lstStyle>
          <a:p>
            <a:pPr marL="0" indent="0">
              <a:spcAft>
                <a:spcPts val="1600"/>
              </a:spcAft>
            </a:pPr>
            <a:r>
              <a:rPr lang="en-US" sz="1600">
                <a:solidFill>
                  <a:schemeClr val="tx1"/>
                </a:solidFill>
              </a:rPr>
              <a:t>Customer Service </a:t>
            </a:r>
            <a:r>
              <a:rPr lang="en-US" sz="1600" b="0">
                <a:solidFill>
                  <a:schemeClr val="tx1"/>
                </a:solidFill>
              </a:rPr>
              <a:t>– employee &amp; manager self service, improved access to information to support day to day functions.</a:t>
            </a:r>
          </a:p>
          <a:p>
            <a:pPr marL="0" indent="0">
              <a:spcAft>
                <a:spcPts val="1600"/>
              </a:spcAft>
            </a:pPr>
            <a:r>
              <a:rPr lang="en-US" sz="1600">
                <a:solidFill>
                  <a:schemeClr val="tx1"/>
                </a:solidFill>
              </a:rPr>
              <a:t>End of Life Systems </a:t>
            </a:r>
            <a:r>
              <a:rPr lang="en-US" sz="1600" b="0">
                <a:solidFill>
                  <a:schemeClr val="tx1"/>
                </a:solidFill>
              </a:rPr>
              <a:t>– legacy systems approaching end of life require upgrades (costly) or replacement – opportunity to reduce integrations</a:t>
            </a:r>
          </a:p>
          <a:p>
            <a:pPr marL="0" indent="0">
              <a:spcAft>
                <a:spcPts val="1600"/>
              </a:spcAft>
            </a:pPr>
            <a:r>
              <a:rPr lang="en-US" sz="1600">
                <a:solidFill>
                  <a:schemeClr val="tx1"/>
                </a:solidFill>
              </a:rPr>
              <a:t>Scalability </a:t>
            </a:r>
            <a:r>
              <a:rPr lang="en-US" sz="1600" b="0">
                <a:solidFill>
                  <a:schemeClr val="tx1"/>
                </a:solidFill>
              </a:rPr>
              <a:t>– Growth plans need to be supported by system capabilities, M&amp;A, etc.</a:t>
            </a:r>
          </a:p>
          <a:p>
            <a:pPr marL="0" indent="0">
              <a:spcAft>
                <a:spcPts val="1600"/>
              </a:spcAft>
            </a:pPr>
            <a:r>
              <a:rPr lang="en-US" sz="1600">
                <a:solidFill>
                  <a:schemeClr val="tx1"/>
                </a:solidFill>
              </a:rPr>
              <a:t>Transparency </a:t>
            </a:r>
            <a:r>
              <a:rPr lang="en-US" sz="1600" b="0">
                <a:solidFill>
                  <a:schemeClr val="tx1"/>
                </a:solidFill>
              </a:rPr>
              <a:t>– Visibility to audit trails and data relevant to roles in a self-service simplified format</a:t>
            </a:r>
          </a:p>
          <a:p>
            <a:pPr marL="0" indent="0">
              <a:spcAft>
                <a:spcPts val="1600"/>
              </a:spcAft>
            </a:pPr>
            <a:r>
              <a:rPr lang="en-US" sz="1600">
                <a:solidFill>
                  <a:schemeClr val="tx1"/>
                </a:solidFill>
              </a:rPr>
              <a:t>Global </a:t>
            </a:r>
            <a:r>
              <a:rPr lang="en-US" sz="1600" b="0">
                <a:solidFill>
                  <a:schemeClr val="tx1"/>
                </a:solidFill>
              </a:rPr>
              <a:t>– Single global platform</a:t>
            </a:r>
          </a:p>
          <a:p>
            <a:pPr marL="0" indent="0">
              <a:spcAft>
                <a:spcPts val="1600"/>
              </a:spcAft>
            </a:pPr>
            <a:r>
              <a:rPr lang="en-US" sz="1600">
                <a:solidFill>
                  <a:schemeClr val="tx1"/>
                </a:solidFill>
              </a:rPr>
              <a:t>Process Harmonization </a:t>
            </a:r>
            <a:r>
              <a:rPr lang="en-US" sz="1600" b="0">
                <a:solidFill>
                  <a:schemeClr val="tx1"/>
                </a:solidFill>
              </a:rPr>
              <a:t>– Alignment of HR and Finance processes and underlying data models, along with ongoing governance structure</a:t>
            </a:r>
          </a:p>
        </p:txBody>
      </p:sp>
      <p:sp>
        <p:nvSpPr>
          <p:cNvPr id="4" name="Text Placeholder 4">
            <a:extLst>
              <a:ext uri="{FF2B5EF4-FFF2-40B4-BE49-F238E27FC236}">
                <a16:creationId xmlns:a16="http://schemas.microsoft.com/office/drawing/2014/main" id="{BA73377C-FAEC-DB97-A9E1-D9444F3002C5}"/>
              </a:ext>
            </a:extLst>
          </p:cNvPr>
          <p:cNvSpPr>
            <a:spLocks noGrp="1"/>
          </p:cNvSpPr>
          <p:nvPr/>
        </p:nvSpPr>
        <p:spPr>
          <a:xfrm>
            <a:off x="442913" y="1748051"/>
            <a:ext cx="5394960" cy="4660687"/>
          </a:xfrm>
          <a:prstGeom prst="rect">
            <a:avLst/>
          </a:prstGeom>
          <a:solidFill>
            <a:schemeClr val="bg1">
              <a:lumMod val="95000"/>
            </a:schemeClr>
          </a:solidFill>
          <a:ln>
            <a:noFill/>
          </a:ln>
        </p:spPr>
        <p:txBody>
          <a:bodyPr spcFirstLastPara="1" wrap="square" lIns="640080" tIns="91440" rIns="91440" bIns="91440" anchor="t" anchorCtr="0">
            <a:noAutofit/>
          </a:bodyPr>
          <a:lstStyle>
            <a:defPPr marR="0" lvl="0" algn="l" rtl="0">
              <a:lnSpc>
                <a:spcPct val="100000"/>
              </a:lnSpc>
              <a:spcBef>
                <a:spcPts val="0"/>
              </a:spcBef>
              <a:spcAft>
                <a:spcPts val="0"/>
              </a:spcAft>
            </a:defPPr>
            <a:lvl1pPr marL="303213" marR="0" lvl="0" indent="-290513" algn="l" rtl="0">
              <a:lnSpc>
                <a:spcPct val="100000"/>
              </a:lnSpc>
              <a:spcBef>
                <a:spcPts val="0"/>
              </a:spcBef>
              <a:spcAft>
                <a:spcPts val="0"/>
              </a:spcAft>
              <a:buClr>
                <a:schemeClr val="accent1"/>
              </a:buClr>
              <a:buSzPts val="2700"/>
              <a:buFont typeface="+mj-lt"/>
              <a:buNone/>
              <a:tabLst/>
              <a:defRPr lang="en-US" sz="2700" b="1" i="0" u="none" strike="noStrike" cap="none">
                <a:solidFill>
                  <a:schemeClr val="accent1"/>
                </a:solidFill>
                <a:latin typeface="Arial"/>
                <a:ea typeface="Arial"/>
                <a:cs typeface="Arial"/>
                <a:sym typeface="Arial"/>
              </a:defRPr>
            </a:lvl1pPr>
            <a:lvl2pPr marL="1216152" marR="0" lvl="1" indent="-304038" algn="l" rtl="0">
              <a:lnSpc>
                <a:spcPct val="100000"/>
              </a:lnSpc>
              <a:spcBef>
                <a:spcPts val="2394"/>
              </a:spcBef>
              <a:spcAft>
                <a:spcPts val="0"/>
              </a:spcAft>
              <a:buClr>
                <a:schemeClr val="dk1"/>
              </a:buClr>
              <a:buSzPts val="2700"/>
              <a:buFont typeface="Arial"/>
              <a:buNone/>
              <a:defRPr sz="2400" b="0" i="0" u="none" strike="noStrike" cap="none">
                <a:solidFill>
                  <a:schemeClr val="dk1"/>
                </a:solidFill>
                <a:latin typeface="Arial"/>
                <a:ea typeface="Arial"/>
                <a:cs typeface="Arial"/>
                <a:sym typeface="Arial"/>
              </a:defRPr>
            </a:lvl2pPr>
            <a:lvl3pPr marL="1824228" marR="0" lvl="2" indent="-532067" algn="l" rtl="0">
              <a:lnSpc>
                <a:spcPct val="100000"/>
              </a:lnSpc>
              <a:spcBef>
                <a:spcPts val="1197"/>
              </a:spcBef>
              <a:spcAft>
                <a:spcPts val="0"/>
              </a:spcAft>
              <a:buClr>
                <a:schemeClr val="dk1"/>
              </a:buClr>
              <a:buSzPts val="2700"/>
              <a:buFont typeface="Arial"/>
              <a:buChar char="•"/>
              <a:defRPr sz="2400" b="0" i="0" u="none" strike="noStrike" cap="none">
                <a:solidFill>
                  <a:schemeClr val="dk1"/>
                </a:solidFill>
                <a:latin typeface="Arial"/>
                <a:ea typeface="Arial"/>
                <a:cs typeface="Arial"/>
                <a:sym typeface="Arial"/>
              </a:defRPr>
            </a:lvl3pPr>
            <a:lvl4pPr marL="2432304" marR="0" lvl="3" indent="-532067" algn="l" rtl="0">
              <a:lnSpc>
                <a:spcPct val="100000"/>
              </a:lnSpc>
              <a:spcBef>
                <a:spcPts val="1197"/>
              </a:spcBef>
              <a:spcAft>
                <a:spcPts val="0"/>
              </a:spcAft>
              <a:buClr>
                <a:schemeClr val="dk1"/>
              </a:buClr>
              <a:buSzPts val="2700"/>
              <a:buFont typeface="Arial"/>
              <a:buChar char="–"/>
              <a:defRPr sz="2400" b="0" i="0" u="none" strike="noStrike" cap="none">
                <a:solidFill>
                  <a:schemeClr val="dk1"/>
                </a:solidFill>
                <a:latin typeface="Arial"/>
                <a:ea typeface="Arial"/>
                <a:cs typeface="Arial"/>
                <a:sym typeface="Arial"/>
              </a:defRPr>
            </a:lvl4pPr>
            <a:lvl5pPr marL="3040380" marR="0" lvl="4" indent="-532067" algn="l" rtl="0">
              <a:lnSpc>
                <a:spcPct val="100000"/>
              </a:lnSpc>
              <a:spcBef>
                <a:spcPts val="1197"/>
              </a:spcBef>
              <a:spcAft>
                <a:spcPts val="0"/>
              </a:spcAft>
              <a:buClr>
                <a:schemeClr val="dk1"/>
              </a:buClr>
              <a:buSzPts val="2700"/>
              <a:buFont typeface="Arial"/>
              <a:buChar char="•"/>
              <a:defRPr sz="2400" b="0" i="0" u="none" strike="noStrike" cap="none">
                <a:solidFill>
                  <a:schemeClr val="dk1"/>
                </a:solidFill>
                <a:latin typeface="Arial"/>
                <a:ea typeface="Arial"/>
                <a:cs typeface="Arial"/>
                <a:sym typeface="Arial"/>
              </a:defRPr>
            </a:lvl5pPr>
            <a:lvl6pPr marL="3648456" marR="0" lvl="5" indent="-532067" algn="l" rtl="0">
              <a:lnSpc>
                <a:spcPct val="100000"/>
              </a:lnSpc>
              <a:spcBef>
                <a:spcPts val="1197"/>
              </a:spcBef>
              <a:spcAft>
                <a:spcPts val="0"/>
              </a:spcAft>
              <a:buClr>
                <a:schemeClr val="dk1"/>
              </a:buClr>
              <a:buSzPts val="2700"/>
              <a:buFont typeface="Arial"/>
              <a:buChar char="–"/>
              <a:defRPr sz="2400" b="0" i="0" u="none" strike="noStrike" cap="none">
                <a:solidFill>
                  <a:schemeClr val="dk1"/>
                </a:solidFill>
                <a:latin typeface="Arial"/>
                <a:ea typeface="Arial"/>
                <a:cs typeface="Arial"/>
                <a:sym typeface="Arial"/>
              </a:defRPr>
            </a:lvl6pPr>
            <a:lvl7pPr marL="4256532" marR="0" lvl="6" indent="-532067" algn="l" rtl="0">
              <a:lnSpc>
                <a:spcPct val="100000"/>
              </a:lnSpc>
              <a:spcBef>
                <a:spcPts val="1197"/>
              </a:spcBef>
              <a:spcAft>
                <a:spcPts val="0"/>
              </a:spcAft>
              <a:buClr>
                <a:schemeClr val="dk1"/>
              </a:buClr>
              <a:buSzPts val="2700"/>
              <a:buFont typeface="Arial"/>
              <a:buChar char="•"/>
              <a:defRPr sz="2400" b="0" i="0" u="none" strike="noStrike" cap="none">
                <a:solidFill>
                  <a:schemeClr val="dk1"/>
                </a:solidFill>
                <a:latin typeface="Arial"/>
                <a:ea typeface="Arial"/>
                <a:cs typeface="Arial"/>
                <a:sym typeface="Arial"/>
              </a:defRPr>
            </a:lvl7pPr>
            <a:lvl8pPr marL="4864608" marR="0" lvl="7" indent="-532067" algn="l" rtl="0">
              <a:lnSpc>
                <a:spcPct val="100000"/>
              </a:lnSpc>
              <a:spcBef>
                <a:spcPts val="1197"/>
              </a:spcBef>
              <a:spcAft>
                <a:spcPts val="0"/>
              </a:spcAft>
              <a:buClr>
                <a:schemeClr val="dk1"/>
              </a:buClr>
              <a:buSzPts val="2700"/>
              <a:buFont typeface="Arial"/>
              <a:buChar char="–"/>
              <a:defRPr sz="2400" b="0" i="0" u="none" strike="noStrike" cap="none">
                <a:solidFill>
                  <a:schemeClr val="dk1"/>
                </a:solidFill>
                <a:latin typeface="Arial"/>
                <a:ea typeface="Arial"/>
                <a:cs typeface="Arial"/>
                <a:sym typeface="Arial"/>
              </a:defRPr>
            </a:lvl8pPr>
            <a:lvl9pPr marL="5472684" marR="0" lvl="8" indent="-532067" algn="l" rtl="0">
              <a:lnSpc>
                <a:spcPct val="100000"/>
              </a:lnSpc>
              <a:spcBef>
                <a:spcPts val="1197"/>
              </a:spcBef>
              <a:spcAft>
                <a:spcPts val="1197"/>
              </a:spcAft>
              <a:buClr>
                <a:schemeClr val="dk1"/>
              </a:buClr>
              <a:buSzPts val="2700"/>
              <a:buFont typeface="Arial"/>
              <a:buChar char="•"/>
              <a:defRPr sz="2400" b="0" i="0" u="none" strike="noStrike" cap="none">
                <a:solidFill>
                  <a:schemeClr val="dk1"/>
                </a:solidFill>
                <a:latin typeface="Arial"/>
                <a:ea typeface="Arial"/>
                <a:cs typeface="Arial"/>
                <a:sym typeface="Arial"/>
              </a:defRPr>
            </a:lvl9pPr>
          </a:lstStyle>
          <a:p>
            <a:pPr marL="0" indent="0">
              <a:spcAft>
                <a:spcPts val="1600"/>
              </a:spcAft>
            </a:pPr>
            <a:r>
              <a:rPr lang="en-US" sz="1600">
                <a:solidFill>
                  <a:schemeClr val="tx1"/>
                </a:solidFill>
              </a:rPr>
              <a:t>Sunset Systems </a:t>
            </a:r>
            <a:r>
              <a:rPr lang="en-US" sz="1600" b="0">
                <a:solidFill>
                  <a:schemeClr val="tx1"/>
                </a:solidFill>
              </a:rPr>
              <a:t>– consolidate to a common platform</a:t>
            </a:r>
          </a:p>
          <a:p>
            <a:pPr marL="0" indent="0">
              <a:spcAft>
                <a:spcPts val="1600"/>
              </a:spcAft>
            </a:pPr>
            <a:r>
              <a:rPr lang="en-US" sz="1600">
                <a:solidFill>
                  <a:schemeClr val="tx1"/>
                </a:solidFill>
              </a:rPr>
              <a:t>Operational efficiencies </a:t>
            </a:r>
            <a:r>
              <a:rPr lang="en-US" sz="1600" b="0">
                <a:solidFill>
                  <a:schemeClr val="tx1"/>
                </a:solidFill>
              </a:rPr>
              <a:t>– shared services</a:t>
            </a:r>
          </a:p>
          <a:p>
            <a:pPr marL="0" indent="0">
              <a:spcAft>
                <a:spcPts val="1600"/>
              </a:spcAft>
            </a:pPr>
            <a:r>
              <a:rPr lang="en-US" sz="1600">
                <a:solidFill>
                  <a:schemeClr val="tx1"/>
                </a:solidFill>
              </a:rPr>
              <a:t>Value of improved processes </a:t>
            </a:r>
            <a:r>
              <a:rPr lang="en-US" sz="1600" b="0">
                <a:solidFill>
                  <a:schemeClr val="tx1"/>
                </a:solidFill>
              </a:rPr>
              <a:t>(qualitative &amp; efficiency), such as</a:t>
            </a:r>
          </a:p>
          <a:p>
            <a:pPr marL="228600" indent="-228600">
              <a:spcAft>
                <a:spcPts val="1600"/>
              </a:spcAft>
              <a:buClr>
                <a:schemeClr val="tx1"/>
              </a:buClr>
              <a:buSzPct val="100000"/>
              <a:buFont typeface="Arial" panose="020B0604020202020204" pitchFamily="34" charset="0"/>
              <a:buChar char="•"/>
            </a:pPr>
            <a:r>
              <a:rPr lang="en-US" sz="1600">
                <a:solidFill>
                  <a:schemeClr val="tx1"/>
                </a:solidFill>
              </a:rPr>
              <a:t>HCM/PR</a:t>
            </a:r>
            <a:r>
              <a:rPr lang="en-US" sz="1600" b="0">
                <a:solidFill>
                  <a:schemeClr val="tx1"/>
                </a:solidFill>
              </a:rPr>
              <a:t>: talent acquisition &amp; retention, career development, improved workforce management capabilities</a:t>
            </a:r>
          </a:p>
          <a:p>
            <a:pPr marL="228600" indent="-228600">
              <a:spcAft>
                <a:spcPts val="1600"/>
              </a:spcAft>
              <a:buClr>
                <a:schemeClr val="tx1"/>
              </a:buClr>
              <a:buSzPct val="100000"/>
              <a:buFont typeface="Arial" panose="020B0604020202020204" pitchFamily="34" charset="0"/>
              <a:buChar char="•"/>
            </a:pPr>
            <a:r>
              <a:rPr lang="en-US" sz="1600">
                <a:solidFill>
                  <a:schemeClr val="tx1"/>
                </a:solidFill>
              </a:rPr>
              <a:t>Finance</a:t>
            </a:r>
            <a:r>
              <a:rPr lang="en-US" sz="1600" b="0">
                <a:solidFill>
                  <a:schemeClr val="tx1"/>
                </a:solidFill>
              </a:rPr>
              <a:t>: period &amp; YE closing, consolidations, reporting (annual, quarterly), source system detail (accounting center), improved financial planning &amp; analysis </a:t>
            </a:r>
          </a:p>
          <a:p>
            <a:pPr marL="228600" indent="-228600">
              <a:spcAft>
                <a:spcPts val="1600"/>
              </a:spcAft>
              <a:buClr>
                <a:schemeClr val="tx1"/>
              </a:buClr>
              <a:buSzPct val="100000"/>
              <a:buFont typeface="Arial" panose="020B0604020202020204" pitchFamily="34" charset="0"/>
              <a:buChar char="•"/>
            </a:pPr>
            <a:r>
              <a:rPr lang="en-US" sz="1600">
                <a:solidFill>
                  <a:schemeClr val="tx1"/>
                </a:solidFill>
              </a:rPr>
              <a:t>Technical</a:t>
            </a:r>
            <a:r>
              <a:rPr lang="en-US" sz="1600" b="0">
                <a:solidFill>
                  <a:schemeClr val="tx1"/>
                </a:solidFill>
              </a:rPr>
              <a:t>: system consolidation, data harmonization, reduced integration landscape</a:t>
            </a:r>
          </a:p>
        </p:txBody>
      </p:sp>
      <p:sp>
        <p:nvSpPr>
          <p:cNvPr id="6" name="Rectangle: Top Corners Rounded 5">
            <a:extLst>
              <a:ext uri="{FF2B5EF4-FFF2-40B4-BE49-F238E27FC236}">
                <a16:creationId xmlns:a16="http://schemas.microsoft.com/office/drawing/2014/main" id="{CBEE247B-657A-463A-E58C-CA10DAFF391D}"/>
              </a:ext>
            </a:extLst>
          </p:cNvPr>
          <p:cNvSpPr/>
          <p:nvPr/>
        </p:nvSpPr>
        <p:spPr>
          <a:xfrm rot="5400000">
            <a:off x="464039" y="2402153"/>
            <a:ext cx="458912" cy="501163"/>
          </a:xfrm>
          <a:prstGeom prst="round2SameRect">
            <a:avLst>
              <a:gd name="adj1" fmla="val 5000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19" name="Rectangle: Top Corners Rounded 18">
            <a:extLst>
              <a:ext uri="{FF2B5EF4-FFF2-40B4-BE49-F238E27FC236}">
                <a16:creationId xmlns:a16="http://schemas.microsoft.com/office/drawing/2014/main" id="{0FC9B797-19C1-14DD-3443-D2D516ED6E09}"/>
              </a:ext>
            </a:extLst>
          </p:cNvPr>
          <p:cNvSpPr/>
          <p:nvPr/>
        </p:nvSpPr>
        <p:spPr>
          <a:xfrm rot="5400000">
            <a:off x="464039" y="2948963"/>
            <a:ext cx="458912" cy="501163"/>
          </a:xfrm>
          <a:prstGeom prst="round2SameRect">
            <a:avLst>
              <a:gd name="adj1" fmla="val 50000"/>
              <a:gd name="adj2"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20" name="Rectangle: Top Corners Rounded 19">
            <a:extLst>
              <a:ext uri="{FF2B5EF4-FFF2-40B4-BE49-F238E27FC236}">
                <a16:creationId xmlns:a16="http://schemas.microsoft.com/office/drawing/2014/main" id="{AA7B551A-49E9-8C57-E0A8-24EB356B722D}"/>
              </a:ext>
            </a:extLst>
          </p:cNvPr>
          <p:cNvSpPr/>
          <p:nvPr/>
        </p:nvSpPr>
        <p:spPr>
          <a:xfrm rot="5400000">
            <a:off x="464039" y="1812812"/>
            <a:ext cx="458912" cy="501163"/>
          </a:xfrm>
          <a:prstGeom prst="round2SameRect">
            <a:avLst>
              <a:gd name="adj1" fmla="val 50000"/>
              <a:gd name="adj2"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21" name="Rectangle: Top Corners Rounded 20">
            <a:extLst>
              <a:ext uri="{FF2B5EF4-FFF2-40B4-BE49-F238E27FC236}">
                <a16:creationId xmlns:a16="http://schemas.microsoft.com/office/drawing/2014/main" id="{A44AA6C5-CA46-3E07-123A-009C1B0AEDD7}"/>
              </a:ext>
            </a:extLst>
          </p:cNvPr>
          <p:cNvSpPr/>
          <p:nvPr/>
        </p:nvSpPr>
        <p:spPr>
          <a:xfrm rot="5400000">
            <a:off x="464039" y="3701983"/>
            <a:ext cx="458912" cy="501163"/>
          </a:xfrm>
          <a:prstGeom prst="round2SameRect">
            <a:avLst>
              <a:gd name="adj1" fmla="val 50000"/>
              <a:gd name="adj2" fmla="val 0"/>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22" name="Rectangle: Top Corners Rounded 21">
            <a:extLst>
              <a:ext uri="{FF2B5EF4-FFF2-40B4-BE49-F238E27FC236}">
                <a16:creationId xmlns:a16="http://schemas.microsoft.com/office/drawing/2014/main" id="{7B51F399-0325-FB49-1E9B-90EDA24A5CF5}"/>
              </a:ext>
            </a:extLst>
          </p:cNvPr>
          <p:cNvSpPr/>
          <p:nvPr/>
        </p:nvSpPr>
        <p:spPr>
          <a:xfrm rot="5400000">
            <a:off x="464039" y="4610131"/>
            <a:ext cx="458912" cy="501163"/>
          </a:xfrm>
          <a:prstGeom prst="round2SameRect">
            <a:avLst>
              <a:gd name="adj1" fmla="val 50000"/>
              <a:gd name="adj2" fmla="val 0"/>
            </a:avLst>
          </a:prstGeom>
          <a:solidFill>
            <a:schemeClr val="bg2">
              <a:lumMod val="9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23" name="Rectangle: Top Corners Rounded 22">
            <a:extLst>
              <a:ext uri="{FF2B5EF4-FFF2-40B4-BE49-F238E27FC236}">
                <a16:creationId xmlns:a16="http://schemas.microsoft.com/office/drawing/2014/main" id="{138A8BD2-EEF5-D61D-16D1-C014CBE80F2B}"/>
              </a:ext>
            </a:extLst>
          </p:cNvPr>
          <p:cNvSpPr/>
          <p:nvPr/>
        </p:nvSpPr>
        <p:spPr>
          <a:xfrm rot="5400000">
            <a:off x="464039" y="5790512"/>
            <a:ext cx="458912" cy="501163"/>
          </a:xfrm>
          <a:prstGeom prst="round2SameRect">
            <a:avLst>
              <a:gd name="adj1" fmla="val 50000"/>
              <a:gd name="adj2" fmla="val 0"/>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25" name="Rectangle: Top Corners Rounded 24">
            <a:extLst>
              <a:ext uri="{FF2B5EF4-FFF2-40B4-BE49-F238E27FC236}">
                <a16:creationId xmlns:a16="http://schemas.microsoft.com/office/drawing/2014/main" id="{950C50A8-C815-0AF2-45C9-2C6DCD4DCA5A}"/>
              </a:ext>
            </a:extLst>
          </p:cNvPr>
          <p:cNvSpPr/>
          <p:nvPr/>
        </p:nvSpPr>
        <p:spPr>
          <a:xfrm rot="5400000">
            <a:off x="6375254" y="3722688"/>
            <a:ext cx="458912" cy="501163"/>
          </a:xfrm>
          <a:prstGeom prst="round2SameRect">
            <a:avLst>
              <a:gd name="adj1" fmla="val 50000"/>
              <a:gd name="adj2"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26" name="Rectangle: Top Corners Rounded 25">
            <a:extLst>
              <a:ext uri="{FF2B5EF4-FFF2-40B4-BE49-F238E27FC236}">
                <a16:creationId xmlns:a16="http://schemas.microsoft.com/office/drawing/2014/main" id="{BEA83CFC-718C-2EDB-BE85-1F0804D413BD}"/>
              </a:ext>
            </a:extLst>
          </p:cNvPr>
          <p:cNvSpPr/>
          <p:nvPr/>
        </p:nvSpPr>
        <p:spPr>
          <a:xfrm rot="5400000">
            <a:off x="6375254" y="1812813"/>
            <a:ext cx="458912" cy="501163"/>
          </a:xfrm>
          <a:prstGeom prst="round2SameRect">
            <a:avLst>
              <a:gd name="adj1" fmla="val 50000"/>
              <a:gd name="adj2"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31" name="Rectangle: Top Corners Rounded 30">
            <a:extLst>
              <a:ext uri="{FF2B5EF4-FFF2-40B4-BE49-F238E27FC236}">
                <a16:creationId xmlns:a16="http://schemas.microsoft.com/office/drawing/2014/main" id="{CB401DA3-D613-EAB1-D637-BB925E8BA45E}"/>
              </a:ext>
            </a:extLst>
          </p:cNvPr>
          <p:cNvSpPr/>
          <p:nvPr/>
        </p:nvSpPr>
        <p:spPr>
          <a:xfrm rot="5400000">
            <a:off x="6396035" y="4313182"/>
            <a:ext cx="458912" cy="501163"/>
          </a:xfrm>
          <a:prstGeom prst="round2SameRect">
            <a:avLst>
              <a:gd name="adj1" fmla="val 5000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32" name="Rectangle: Top Corners Rounded 31">
            <a:extLst>
              <a:ext uri="{FF2B5EF4-FFF2-40B4-BE49-F238E27FC236}">
                <a16:creationId xmlns:a16="http://schemas.microsoft.com/office/drawing/2014/main" id="{76092FDD-453F-685E-108E-ED4AE1D79325}"/>
              </a:ext>
            </a:extLst>
          </p:cNvPr>
          <p:cNvSpPr/>
          <p:nvPr/>
        </p:nvSpPr>
        <p:spPr>
          <a:xfrm rot="5400000">
            <a:off x="6375254" y="4970616"/>
            <a:ext cx="458912" cy="501163"/>
          </a:xfrm>
          <a:prstGeom prst="round2SameRect">
            <a:avLst>
              <a:gd name="adj1" fmla="val 50000"/>
              <a:gd name="adj2"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34" name="Rectangle: Top Corners Rounded 33">
            <a:extLst>
              <a:ext uri="{FF2B5EF4-FFF2-40B4-BE49-F238E27FC236}">
                <a16:creationId xmlns:a16="http://schemas.microsoft.com/office/drawing/2014/main" id="{EBCEF32C-1052-637D-A592-718820C1BB8F}"/>
              </a:ext>
            </a:extLst>
          </p:cNvPr>
          <p:cNvSpPr/>
          <p:nvPr/>
        </p:nvSpPr>
        <p:spPr>
          <a:xfrm rot="5400000">
            <a:off x="6375254" y="5561379"/>
            <a:ext cx="458912" cy="501163"/>
          </a:xfrm>
          <a:prstGeom prst="round2SameRect">
            <a:avLst>
              <a:gd name="adj1" fmla="val 5000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sp>
        <p:nvSpPr>
          <p:cNvPr id="35" name="Rectangle: Top Corners Rounded 34">
            <a:extLst>
              <a:ext uri="{FF2B5EF4-FFF2-40B4-BE49-F238E27FC236}">
                <a16:creationId xmlns:a16="http://schemas.microsoft.com/office/drawing/2014/main" id="{A59B0681-385B-2262-2138-A149CDAEF18B}"/>
              </a:ext>
            </a:extLst>
          </p:cNvPr>
          <p:cNvSpPr/>
          <p:nvPr/>
        </p:nvSpPr>
        <p:spPr>
          <a:xfrm rot="5400000">
            <a:off x="6396035" y="2814549"/>
            <a:ext cx="458912" cy="501163"/>
          </a:xfrm>
          <a:prstGeom prst="round2SameRect">
            <a:avLst>
              <a:gd name="adj1" fmla="val 5000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latin typeface="Arial" panose="020B0604020202020204" pitchFamily="34" charset="0"/>
              <a:cs typeface="Arial" panose="020B0604020202020204" pitchFamily="34" charset="0"/>
            </a:endParaRPr>
          </a:p>
        </p:txBody>
      </p:sp>
      <p:grpSp>
        <p:nvGrpSpPr>
          <p:cNvPr id="36" name="Google Shape;403;p27">
            <a:extLst>
              <a:ext uri="{FF2B5EF4-FFF2-40B4-BE49-F238E27FC236}">
                <a16:creationId xmlns:a16="http://schemas.microsoft.com/office/drawing/2014/main" id="{F66D1A77-646C-E6CB-E712-ADCB4E5DDA76}"/>
              </a:ext>
            </a:extLst>
          </p:cNvPr>
          <p:cNvGrpSpPr/>
          <p:nvPr/>
        </p:nvGrpSpPr>
        <p:grpSpPr>
          <a:xfrm>
            <a:off x="529417" y="1878533"/>
            <a:ext cx="369719" cy="369719"/>
            <a:chOff x="3721710" y="1515168"/>
            <a:chExt cx="1663090" cy="1663088"/>
          </a:xfrm>
        </p:grpSpPr>
        <p:sp>
          <p:nvSpPr>
            <p:cNvPr id="37" name="Google Shape;404;p27">
              <a:extLst>
                <a:ext uri="{FF2B5EF4-FFF2-40B4-BE49-F238E27FC236}">
                  <a16:creationId xmlns:a16="http://schemas.microsoft.com/office/drawing/2014/main" id="{C72E8CBB-D95E-C7A2-BCDE-D5F3E29D9BEC}"/>
                </a:ext>
              </a:extLst>
            </p:cNvPr>
            <p:cNvSpPr/>
            <p:nvPr/>
          </p:nvSpPr>
          <p:spPr>
            <a:xfrm>
              <a:off x="3721710" y="1515168"/>
              <a:ext cx="1663090" cy="1663088"/>
            </a:xfrm>
            <a:prstGeom prst="ellipse">
              <a:avLst/>
            </a:prstGeom>
            <a:solidFill>
              <a:schemeClr val="dk2"/>
            </a:solidFill>
            <a:ln w="127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Georgia"/>
                <a:ea typeface="Georgia"/>
                <a:cs typeface="Georgia"/>
                <a:sym typeface="Georgia"/>
              </a:endParaRPr>
            </a:p>
          </p:txBody>
        </p:sp>
        <p:sp>
          <p:nvSpPr>
            <p:cNvPr id="38" name="Google Shape;405;p27">
              <a:extLst>
                <a:ext uri="{FF2B5EF4-FFF2-40B4-BE49-F238E27FC236}">
                  <a16:creationId xmlns:a16="http://schemas.microsoft.com/office/drawing/2014/main" id="{36D3620E-B6C6-2098-D2A9-3DD3D7DC8635}"/>
                </a:ext>
              </a:extLst>
            </p:cNvPr>
            <p:cNvSpPr/>
            <p:nvPr/>
          </p:nvSpPr>
          <p:spPr>
            <a:xfrm>
              <a:off x="3991284" y="1907800"/>
              <a:ext cx="1123943" cy="877824"/>
            </a:xfrm>
            <a:custGeom>
              <a:avLst/>
              <a:gdLst/>
              <a:ahLst/>
              <a:cxnLst/>
              <a:rect l="l" t="t" r="r" b="b"/>
              <a:pathLst>
                <a:path w="230" h="180" extrusionOk="0">
                  <a:moveTo>
                    <a:pt x="216" y="173"/>
                  </a:moveTo>
                  <a:cubicBezTo>
                    <a:pt x="215" y="174"/>
                    <a:pt x="213" y="174"/>
                    <a:pt x="212" y="174"/>
                  </a:cubicBezTo>
                  <a:cubicBezTo>
                    <a:pt x="211" y="174"/>
                    <a:pt x="209" y="174"/>
                    <a:pt x="208" y="173"/>
                  </a:cubicBezTo>
                  <a:cubicBezTo>
                    <a:pt x="208" y="172"/>
                    <a:pt x="207" y="170"/>
                    <a:pt x="207" y="169"/>
                  </a:cubicBezTo>
                  <a:cubicBezTo>
                    <a:pt x="207" y="168"/>
                    <a:pt x="208" y="166"/>
                    <a:pt x="208" y="165"/>
                  </a:cubicBezTo>
                  <a:cubicBezTo>
                    <a:pt x="210" y="164"/>
                    <a:pt x="214" y="164"/>
                    <a:pt x="216" y="165"/>
                  </a:cubicBezTo>
                  <a:cubicBezTo>
                    <a:pt x="217" y="166"/>
                    <a:pt x="217" y="168"/>
                    <a:pt x="217" y="169"/>
                  </a:cubicBezTo>
                  <a:cubicBezTo>
                    <a:pt x="217" y="170"/>
                    <a:pt x="217" y="172"/>
                    <a:pt x="216" y="173"/>
                  </a:cubicBezTo>
                  <a:close/>
                  <a:moveTo>
                    <a:pt x="86" y="163"/>
                  </a:moveTo>
                  <a:cubicBezTo>
                    <a:pt x="94" y="152"/>
                    <a:pt x="94" y="152"/>
                    <a:pt x="94" y="152"/>
                  </a:cubicBezTo>
                  <a:cubicBezTo>
                    <a:pt x="137" y="152"/>
                    <a:pt x="137" y="152"/>
                    <a:pt x="137" y="152"/>
                  </a:cubicBezTo>
                  <a:cubicBezTo>
                    <a:pt x="145" y="163"/>
                    <a:pt x="145" y="163"/>
                    <a:pt x="145" y="163"/>
                  </a:cubicBezTo>
                  <a:lnTo>
                    <a:pt x="86" y="163"/>
                  </a:lnTo>
                  <a:close/>
                  <a:moveTo>
                    <a:pt x="230" y="165"/>
                  </a:moveTo>
                  <a:cubicBezTo>
                    <a:pt x="230" y="164"/>
                    <a:pt x="230" y="163"/>
                    <a:pt x="230" y="163"/>
                  </a:cubicBezTo>
                  <a:cubicBezTo>
                    <a:pt x="230" y="163"/>
                    <a:pt x="229" y="163"/>
                    <a:pt x="229" y="162"/>
                  </a:cubicBezTo>
                  <a:cubicBezTo>
                    <a:pt x="229" y="162"/>
                    <a:pt x="229" y="162"/>
                    <a:pt x="229" y="161"/>
                  </a:cubicBezTo>
                  <a:cubicBezTo>
                    <a:pt x="203" y="129"/>
                    <a:pt x="203" y="129"/>
                    <a:pt x="203" y="129"/>
                  </a:cubicBezTo>
                  <a:cubicBezTo>
                    <a:pt x="202" y="128"/>
                    <a:pt x="200" y="127"/>
                    <a:pt x="198" y="127"/>
                  </a:cubicBezTo>
                  <a:cubicBezTo>
                    <a:pt x="31" y="127"/>
                    <a:pt x="31" y="127"/>
                    <a:pt x="31" y="127"/>
                  </a:cubicBezTo>
                  <a:cubicBezTo>
                    <a:pt x="29" y="127"/>
                    <a:pt x="28" y="128"/>
                    <a:pt x="26" y="129"/>
                  </a:cubicBezTo>
                  <a:cubicBezTo>
                    <a:pt x="1" y="161"/>
                    <a:pt x="1" y="161"/>
                    <a:pt x="1" y="161"/>
                  </a:cubicBezTo>
                  <a:cubicBezTo>
                    <a:pt x="1" y="162"/>
                    <a:pt x="0" y="162"/>
                    <a:pt x="0" y="162"/>
                  </a:cubicBezTo>
                  <a:cubicBezTo>
                    <a:pt x="0" y="163"/>
                    <a:pt x="0" y="163"/>
                    <a:pt x="0" y="163"/>
                  </a:cubicBezTo>
                  <a:cubicBezTo>
                    <a:pt x="0" y="163"/>
                    <a:pt x="0" y="164"/>
                    <a:pt x="0" y="165"/>
                  </a:cubicBezTo>
                  <a:cubicBezTo>
                    <a:pt x="0" y="165"/>
                    <a:pt x="0" y="165"/>
                    <a:pt x="0" y="165"/>
                  </a:cubicBezTo>
                  <a:cubicBezTo>
                    <a:pt x="0" y="173"/>
                    <a:pt x="0" y="173"/>
                    <a:pt x="0" y="173"/>
                  </a:cubicBezTo>
                  <a:cubicBezTo>
                    <a:pt x="0" y="177"/>
                    <a:pt x="2" y="180"/>
                    <a:pt x="6" y="180"/>
                  </a:cubicBezTo>
                  <a:cubicBezTo>
                    <a:pt x="224" y="180"/>
                    <a:pt x="224" y="180"/>
                    <a:pt x="224" y="180"/>
                  </a:cubicBezTo>
                  <a:cubicBezTo>
                    <a:pt x="227" y="180"/>
                    <a:pt x="230" y="177"/>
                    <a:pt x="230" y="173"/>
                  </a:cubicBezTo>
                  <a:cubicBezTo>
                    <a:pt x="230" y="165"/>
                    <a:pt x="230" y="165"/>
                    <a:pt x="230" y="165"/>
                  </a:cubicBezTo>
                  <a:close/>
                  <a:moveTo>
                    <a:pt x="151" y="76"/>
                  </a:moveTo>
                  <a:cubicBezTo>
                    <a:pt x="154" y="97"/>
                    <a:pt x="154" y="97"/>
                    <a:pt x="154" y="97"/>
                  </a:cubicBezTo>
                  <a:cubicBezTo>
                    <a:pt x="140" y="97"/>
                    <a:pt x="140" y="97"/>
                    <a:pt x="140" y="97"/>
                  </a:cubicBezTo>
                  <a:cubicBezTo>
                    <a:pt x="135" y="97"/>
                    <a:pt x="135" y="97"/>
                    <a:pt x="135" y="97"/>
                  </a:cubicBezTo>
                  <a:cubicBezTo>
                    <a:pt x="97" y="97"/>
                    <a:pt x="97" y="97"/>
                    <a:pt x="97" y="97"/>
                  </a:cubicBezTo>
                  <a:cubicBezTo>
                    <a:pt x="91" y="97"/>
                    <a:pt x="91" y="97"/>
                    <a:pt x="91" y="97"/>
                  </a:cubicBezTo>
                  <a:cubicBezTo>
                    <a:pt x="75" y="97"/>
                    <a:pt x="75" y="97"/>
                    <a:pt x="75" y="97"/>
                  </a:cubicBezTo>
                  <a:cubicBezTo>
                    <a:pt x="80" y="76"/>
                    <a:pt x="80" y="76"/>
                    <a:pt x="80" y="76"/>
                  </a:cubicBezTo>
                  <a:cubicBezTo>
                    <a:pt x="80" y="75"/>
                    <a:pt x="80" y="75"/>
                    <a:pt x="80" y="75"/>
                  </a:cubicBezTo>
                  <a:cubicBezTo>
                    <a:pt x="82" y="69"/>
                    <a:pt x="87" y="65"/>
                    <a:pt x="93" y="65"/>
                  </a:cubicBezTo>
                  <a:cubicBezTo>
                    <a:pt x="106" y="65"/>
                    <a:pt x="106" y="65"/>
                    <a:pt x="106" y="65"/>
                  </a:cubicBezTo>
                  <a:cubicBezTo>
                    <a:pt x="115" y="81"/>
                    <a:pt x="115" y="81"/>
                    <a:pt x="115" y="81"/>
                  </a:cubicBezTo>
                  <a:cubicBezTo>
                    <a:pt x="124" y="65"/>
                    <a:pt x="124" y="65"/>
                    <a:pt x="124" y="65"/>
                  </a:cubicBezTo>
                  <a:cubicBezTo>
                    <a:pt x="137" y="65"/>
                    <a:pt x="137" y="65"/>
                    <a:pt x="137" y="65"/>
                  </a:cubicBezTo>
                  <a:cubicBezTo>
                    <a:pt x="143" y="65"/>
                    <a:pt x="149" y="69"/>
                    <a:pt x="151" y="75"/>
                  </a:cubicBezTo>
                  <a:cubicBezTo>
                    <a:pt x="151" y="75"/>
                    <a:pt x="151" y="75"/>
                    <a:pt x="151" y="76"/>
                  </a:cubicBezTo>
                  <a:close/>
                  <a:moveTo>
                    <a:pt x="98" y="43"/>
                  </a:moveTo>
                  <a:cubicBezTo>
                    <a:pt x="98" y="34"/>
                    <a:pt x="106" y="27"/>
                    <a:pt x="115" y="27"/>
                  </a:cubicBezTo>
                  <a:cubicBezTo>
                    <a:pt x="125" y="27"/>
                    <a:pt x="132" y="34"/>
                    <a:pt x="132" y="43"/>
                  </a:cubicBezTo>
                  <a:cubicBezTo>
                    <a:pt x="132" y="53"/>
                    <a:pt x="125" y="60"/>
                    <a:pt x="115" y="60"/>
                  </a:cubicBezTo>
                  <a:cubicBezTo>
                    <a:pt x="106" y="60"/>
                    <a:pt x="98" y="53"/>
                    <a:pt x="98" y="43"/>
                  </a:cubicBezTo>
                  <a:close/>
                  <a:moveTo>
                    <a:pt x="41" y="16"/>
                  </a:moveTo>
                  <a:cubicBezTo>
                    <a:pt x="188" y="16"/>
                    <a:pt x="188" y="16"/>
                    <a:pt x="188" y="16"/>
                  </a:cubicBezTo>
                  <a:cubicBezTo>
                    <a:pt x="188" y="104"/>
                    <a:pt x="188" y="104"/>
                    <a:pt x="188" y="104"/>
                  </a:cubicBezTo>
                  <a:cubicBezTo>
                    <a:pt x="41" y="104"/>
                    <a:pt x="41" y="104"/>
                    <a:pt x="41" y="104"/>
                  </a:cubicBezTo>
                  <a:lnTo>
                    <a:pt x="41" y="16"/>
                  </a:lnTo>
                  <a:close/>
                  <a:moveTo>
                    <a:pt x="34" y="119"/>
                  </a:moveTo>
                  <a:cubicBezTo>
                    <a:pt x="196" y="119"/>
                    <a:pt x="196" y="119"/>
                    <a:pt x="196" y="119"/>
                  </a:cubicBezTo>
                  <a:cubicBezTo>
                    <a:pt x="200" y="119"/>
                    <a:pt x="203" y="116"/>
                    <a:pt x="203" y="112"/>
                  </a:cubicBezTo>
                  <a:cubicBezTo>
                    <a:pt x="203" y="9"/>
                    <a:pt x="203" y="9"/>
                    <a:pt x="203" y="9"/>
                  </a:cubicBezTo>
                  <a:cubicBezTo>
                    <a:pt x="203" y="5"/>
                    <a:pt x="200" y="0"/>
                    <a:pt x="196" y="0"/>
                  </a:cubicBezTo>
                  <a:cubicBezTo>
                    <a:pt x="34" y="0"/>
                    <a:pt x="34" y="0"/>
                    <a:pt x="34" y="0"/>
                  </a:cubicBezTo>
                  <a:cubicBezTo>
                    <a:pt x="29" y="0"/>
                    <a:pt x="26" y="5"/>
                    <a:pt x="26" y="9"/>
                  </a:cubicBezTo>
                  <a:cubicBezTo>
                    <a:pt x="26" y="112"/>
                    <a:pt x="26" y="112"/>
                    <a:pt x="26" y="112"/>
                  </a:cubicBezTo>
                  <a:cubicBezTo>
                    <a:pt x="26" y="116"/>
                    <a:pt x="29" y="119"/>
                    <a:pt x="34" y="1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grpSp>
        <p:nvGrpSpPr>
          <p:cNvPr id="39" name="Google Shape;635;p32">
            <a:extLst>
              <a:ext uri="{FF2B5EF4-FFF2-40B4-BE49-F238E27FC236}">
                <a16:creationId xmlns:a16="http://schemas.microsoft.com/office/drawing/2014/main" id="{AA3E8253-14C5-833F-85EA-7AAA1D819883}"/>
              </a:ext>
            </a:extLst>
          </p:cNvPr>
          <p:cNvGrpSpPr/>
          <p:nvPr/>
        </p:nvGrpSpPr>
        <p:grpSpPr>
          <a:xfrm>
            <a:off x="529417" y="2467875"/>
            <a:ext cx="369719" cy="369719"/>
            <a:chOff x="4614619" y="5024923"/>
            <a:chExt cx="1245493" cy="1245493"/>
          </a:xfrm>
        </p:grpSpPr>
        <p:sp>
          <p:nvSpPr>
            <p:cNvPr id="40" name="Google Shape;636;p32">
              <a:extLst>
                <a:ext uri="{FF2B5EF4-FFF2-40B4-BE49-F238E27FC236}">
                  <a16:creationId xmlns:a16="http://schemas.microsoft.com/office/drawing/2014/main" id="{52F74FCD-CDC4-E232-B4A4-0AF95C22F895}"/>
                </a:ext>
              </a:extLst>
            </p:cNvPr>
            <p:cNvSpPr/>
            <p:nvPr/>
          </p:nvSpPr>
          <p:spPr>
            <a:xfrm>
              <a:off x="4614619" y="5024923"/>
              <a:ext cx="1245493" cy="1245493"/>
            </a:xfrm>
            <a:prstGeom prst="ellipse">
              <a:avLst/>
            </a:prstGeom>
            <a:noFill/>
            <a:ln w="127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Georgia"/>
                <a:ea typeface="Georgia"/>
                <a:cs typeface="Georgia"/>
                <a:sym typeface="Georgia"/>
              </a:endParaRPr>
            </a:p>
          </p:txBody>
        </p:sp>
        <p:sp>
          <p:nvSpPr>
            <p:cNvPr id="41" name="Google Shape;637;p32">
              <a:extLst>
                <a:ext uri="{FF2B5EF4-FFF2-40B4-BE49-F238E27FC236}">
                  <a16:creationId xmlns:a16="http://schemas.microsoft.com/office/drawing/2014/main" id="{4D23931C-1ECC-FA22-AF99-49BA261134A7}"/>
                </a:ext>
              </a:extLst>
            </p:cNvPr>
            <p:cNvSpPr/>
            <p:nvPr/>
          </p:nvSpPr>
          <p:spPr>
            <a:xfrm>
              <a:off x="4800406" y="5229799"/>
              <a:ext cx="957738" cy="793831"/>
            </a:xfrm>
            <a:custGeom>
              <a:avLst/>
              <a:gdLst/>
              <a:ahLst/>
              <a:cxnLst/>
              <a:rect l="l" t="t" r="r" b="b"/>
              <a:pathLst>
                <a:path w="249" h="206" extrusionOk="0">
                  <a:moveTo>
                    <a:pt x="205" y="169"/>
                  </a:moveTo>
                  <a:cubicBezTo>
                    <a:pt x="197" y="173"/>
                    <a:pt x="188" y="169"/>
                    <a:pt x="185" y="162"/>
                  </a:cubicBezTo>
                  <a:cubicBezTo>
                    <a:pt x="181" y="154"/>
                    <a:pt x="184" y="145"/>
                    <a:pt x="192" y="141"/>
                  </a:cubicBezTo>
                  <a:cubicBezTo>
                    <a:pt x="200" y="138"/>
                    <a:pt x="209" y="141"/>
                    <a:pt x="212" y="149"/>
                  </a:cubicBezTo>
                  <a:cubicBezTo>
                    <a:pt x="216" y="156"/>
                    <a:pt x="212" y="165"/>
                    <a:pt x="205" y="169"/>
                  </a:cubicBezTo>
                  <a:close/>
                  <a:moveTo>
                    <a:pt x="237" y="160"/>
                  </a:moveTo>
                  <a:cubicBezTo>
                    <a:pt x="249" y="157"/>
                    <a:pt x="249" y="157"/>
                    <a:pt x="249" y="157"/>
                  </a:cubicBezTo>
                  <a:cubicBezTo>
                    <a:pt x="245" y="136"/>
                    <a:pt x="245" y="136"/>
                    <a:pt x="245" y="136"/>
                  </a:cubicBezTo>
                  <a:cubicBezTo>
                    <a:pt x="233" y="138"/>
                    <a:pt x="233" y="138"/>
                    <a:pt x="233" y="138"/>
                  </a:cubicBezTo>
                  <a:cubicBezTo>
                    <a:pt x="230" y="132"/>
                    <a:pt x="226" y="128"/>
                    <a:pt x="221" y="124"/>
                  </a:cubicBezTo>
                  <a:cubicBezTo>
                    <a:pt x="225" y="112"/>
                    <a:pt x="225" y="112"/>
                    <a:pt x="225" y="112"/>
                  </a:cubicBezTo>
                  <a:cubicBezTo>
                    <a:pt x="205" y="105"/>
                    <a:pt x="205" y="105"/>
                    <a:pt x="205" y="105"/>
                  </a:cubicBezTo>
                  <a:cubicBezTo>
                    <a:pt x="201" y="116"/>
                    <a:pt x="201" y="116"/>
                    <a:pt x="201" y="116"/>
                  </a:cubicBezTo>
                  <a:cubicBezTo>
                    <a:pt x="195" y="116"/>
                    <a:pt x="189" y="117"/>
                    <a:pt x="183" y="120"/>
                  </a:cubicBezTo>
                  <a:cubicBezTo>
                    <a:pt x="175" y="110"/>
                    <a:pt x="175" y="110"/>
                    <a:pt x="175" y="110"/>
                  </a:cubicBezTo>
                  <a:cubicBezTo>
                    <a:pt x="158" y="124"/>
                    <a:pt x="158" y="124"/>
                    <a:pt x="158" y="124"/>
                  </a:cubicBezTo>
                  <a:cubicBezTo>
                    <a:pt x="166" y="134"/>
                    <a:pt x="166" y="134"/>
                    <a:pt x="166" y="134"/>
                  </a:cubicBezTo>
                  <a:cubicBezTo>
                    <a:pt x="162" y="139"/>
                    <a:pt x="160" y="145"/>
                    <a:pt x="160" y="151"/>
                  </a:cubicBezTo>
                  <a:cubicBezTo>
                    <a:pt x="148" y="153"/>
                    <a:pt x="148" y="153"/>
                    <a:pt x="148" y="153"/>
                  </a:cubicBezTo>
                  <a:cubicBezTo>
                    <a:pt x="151" y="175"/>
                    <a:pt x="151" y="175"/>
                    <a:pt x="151" y="175"/>
                  </a:cubicBezTo>
                  <a:cubicBezTo>
                    <a:pt x="164" y="173"/>
                    <a:pt x="164" y="173"/>
                    <a:pt x="164" y="173"/>
                  </a:cubicBezTo>
                  <a:cubicBezTo>
                    <a:pt x="166" y="178"/>
                    <a:pt x="170" y="183"/>
                    <a:pt x="175" y="187"/>
                  </a:cubicBezTo>
                  <a:cubicBezTo>
                    <a:pt x="171" y="198"/>
                    <a:pt x="171" y="198"/>
                    <a:pt x="171" y="198"/>
                  </a:cubicBezTo>
                  <a:cubicBezTo>
                    <a:pt x="192" y="206"/>
                    <a:pt x="192" y="206"/>
                    <a:pt x="192" y="206"/>
                  </a:cubicBezTo>
                  <a:cubicBezTo>
                    <a:pt x="196" y="194"/>
                    <a:pt x="196" y="194"/>
                    <a:pt x="196" y="194"/>
                  </a:cubicBezTo>
                  <a:cubicBezTo>
                    <a:pt x="202" y="194"/>
                    <a:pt x="208" y="194"/>
                    <a:pt x="214" y="191"/>
                  </a:cubicBezTo>
                  <a:cubicBezTo>
                    <a:pt x="222" y="200"/>
                    <a:pt x="222" y="200"/>
                    <a:pt x="222" y="200"/>
                  </a:cubicBezTo>
                  <a:cubicBezTo>
                    <a:pt x="239" y="186"/>
                    <a:pt x="239" y="186"/>
                    <a:pt x="239" y="186"/>
                  </a:cubicBezTo>
                  <a:cubicBezTo>
                    <a:pt x="231" y="177"/>
                    <a:pt x="231" y="177"/>
                    <a:pt x="231" y="177"/>
                  </a:cubicBezTo>
                  <a:cubicBezTo>
                    <a:pt x="234" y="172"/>
                    <a:pt x="236" y="166"/>
                    <a:pt x="237" y="160"/>
                  </a:cubicBezTo>
                  <a:close/>
                  <a:moveTo>
                    <a:pt x="83" y="100"/>
                  </a:moveTo>
                  <a:cubicBezTo>
                    <a:pt x="73" y="100"/>
                    <a:pt x="66" y="92"/>
                    <a:pt x="66" y="83"/>
                  </a:cubicBezTo>
                  <a:cubicBezTo>
                    <a:pt x="66" y="73"/>
                    <a:pt x="73" y="65"/>
                    <a:pt x="83" y="65"/>
                  </a:cubicBezTo>
                  <a:cubicBezTo>
                    <a:pt x="93" y="65"/>
                    <a:pt x="100" y="73"/>
                    <a:pt x="100" y="83"/>
                  </a:cubicBezTo>
                  <a:cubicBezTo>
                    <a:pt x="100" y="92"/>
                    <a:pt x="93" y="100"/>
                    <a:pt x="83" y="100"/>
                  </a:cubicBezTo>
                  <a:close/>
                  <a:moveTo>
                    <a:pt x="83" y="43"/>
                  </a:moveTo>
                  <a:cubicBezTo>
                    <a:pt x="61" y="43"/>
                    <a:pt x="43" y="61"/>
                    <a:pt x="43" y="83"/>
                  </a:cubicBezTo>
                  <a:cubicBezTo>
                    <a:pt x="43" y="104"/>
                    <a:pt x="61" y="123"/>
                    <a:pt x="83" y="123"/>
                  </a:cubicBezTo>
                  <a:cubicBezTo>
                    <a:pt x="105" y="123"/>
                    <a:pt x="123" y="104"/>
                    <a:pt x="123" y="83"/>
                  </a:cubicBezTo>
                  <a:cubicBezTo>
                    <a:pt x="123" y="61"/>
                    <a:pt x="105" y="43"/>
                    <a:pt x="83" y="43"/>
                  </a:cubicBezTo>
                  <a:close/>
                  <a:moveTo>
                    <a:pt x="83" y="135"/>
                  </a:moveTo>
                  <a:cubicBezTo>
                    <a:pt x="54" y="135"/>
                    <a:pt x="30" y="112"/>
                    <a:pt x="30" y="83"/>
                  </a:cubicBezTo>
                  <a:cubicBezTo>
                    <a:pt x="30" y="54"/>
                    <a:pt x="54" y="30"/>
                    <a:pt x="83" y="30"/>
                  </a:cubicBezTo>
                  <a:cubicBezTo>
                    <a:pt x="112" y="30"/>
                    <a:pt x="136" y="54"/>
                    <a:pt x="136" y="83"/>
                  </a:cubicBezTo>
                  <a:cubicBezTo>
                    <a:pt x="136" y="112"/>
                    <a:pt x="112" y="135"/>
                    <a:pt x="83" y="135"/>
                  </a:cubicBezTo>
                  <a:close/>
                  <a:moveTo>
                    <a:pt x="166" y="95"/>
                  </a:moveTo>
                  <a:cubicBezTo>
                    <a:pt x="166" y="70"/>
                    <a:pt x="166" y="70"/>
                    <a:pt x="166" y="70"/>
                  </a:cubicBezTo>
                  <a:cubicBezTo>
                    <a:pt x="149" y="70"/>
                    <a:pt x="149" y="70"/>
                    <a:pt x="149" y="70"/>
                  </a:cubicBezTo>
                  <a:cubicBezTo>
                    <a:pt x="148" y="61"/>
                    <a:pt x="144" y="52"/>
                    <a:pt x="139" y="45"/>
                  </a:cubicBezTo>
                  <a:cubicBezTo>
                    <a:pt x="151" y="33"/>
                    <a:pt x="151" y="33"/>
                    <a:pt x="151" y="33"/>
                  </a:cubicBezTo>
                  <a:cubicBezTo>
                    <a:pt x="132" y="15"/>
                    <a:pt x="132" y="15"/>
                    <a:pt x="132" y="15"/>
                  </a:cubicBezTo>
                  <a:cubicBezTo>
                    <a:pt x="121" y="27"/>
                    <a:pt x="121" y="27"/>
                    <a:pt x="121" y="27"/>
                  </a:cubicBezTo>
                  <a:cubicBezTo>
                    <a:pt x="114" y="22"/>
                    <a:pt x="105" y="18"/>
                    <a:pt x="96" y="16"/>
                  </a:cubicBezTo>
                  <a:cubicBezTo>
                    <a:pt x="96" y="0"/>
                    <a:pt x="96" y="0"/>
                    <a:pt x="96" y="0"/>
                  </a:cubicBezTo>
                  <a:cubicBezTo>
                    <a:pt x="70" y="0"/>
                    <a:pt x="70" y="0"/>
                    <a:pt x="70" y="0"/>
                  </a:cubicBezTo>
                  <a:cubicBezTo>
                    <a:pt x="70" y="16"/>
                    <a:pt x="70" y="16"/>
                    <a:pt x="70" y="16"/>
                  </a:cubicBezTo>
                  <a:cubicBezTo>
                    <a:pt x="61" y="18"/>
                    <a:pt x="53" y="22"/>
                    <a:pt x="45" y="27"/>
                  </a:cubicBezTo>
                  <a:cubicBezTo>
                    <a:pt x="34" y="15"/>
                    <a:pt x="34" y="15"/>
                    <a:pt x="34" y="15"/>
                  </a:cubicBezTo>
                  <a:cubicBezTo>
                    <a:pt x="16" y="33"/>
                    <a:pt x="16" y="33"/>
                    <a:pt x="16" y="33"/>
                  </a:cubicBezTo>
                  <a:cubicBezTo>
                    <a:pt x="27" y="45"/>
                    <a:pt x="27" y="45"/>
                    <a:pt x="27" y="45"/>
                  </a:cubicBezTo>
                  <a:cubicBezTo>
                    <a:pt x="22" y="52"/>
                    <a:pt x="18" y="61"/>
                    <a:pt x="17" y="70"/>
                  </a:cubicBezTo>
                  <a:cubicBezTo>
                    <a:pt x="0" y="70"/>
                    <a:pt x="0" y="70"/>
                    <a:pt x="0" y="70"/>
                  </a:cubicBezTo>
                  <a:cubicBezTo>
                    <a:pt x="0" y="95"/>
                    <a:pt x="0" y="95"/>
                    <a:pt x="0" y="95"/>
                  </a:cubicBezTo>
                  <a:cubicBezTo>
                    <a:pt x="17" y="95"/>
                    <a:pt x="17" y="95"/>
                    <a:pt x="17" y="95"/>
                  </a:cubicBezTo>
                  <a:cubicBezTo>
                    <a:pt x="18" y="104"/>
                    <a:pt x="22" y="113"/>
                    <a:pt x="27" y="120"/>
                  </a:cubicBezTo>
                  <a:cubicBezTo>
                    <a:pt x="16" y="132"/>
                    <a:pt x="16" y="132"/>
                    <a:pt x="16" y="132"/>
                  </a:cubicBezTo>
                  <a:cubicBezTo>
                    <a:pt x="34" y="150"/>
                    <a:pt x="34" y="150"/>
                    <a:pt x="34" y="150"/>
                  </a:cubicBezTo>
                  <a:cubicBezTo>
                    <a:pt x="45" y="139"/>
                    <a:pt x="45" y="139"/>
                    <a:pt x="45" y="139"/>
                  </a:cubicBezTo>
                  <a:cubicBezTo>
                    <a:pt x="53" y="144"/>
                    <a:pt x="61" y="147"/>
                    <a:pt x="70" y="149"/>
                  </a:cubicBezTo>
                  <a:cubicBezTo>
                    <a:pt x="70" y="165"/>
                    <a:pt x="70" y="165"/>
                    <a:pt x="70" y="165"/>
                  </a:cubicBezTo>
                  <a:cubicBezTo>
                    <a:pt x="96" y="165"/>
                    <a:pt x="96" y="165"/>
                    <a:pt x="96" y="165"/>
                  </a:cubicBezTo>
                  <a:cubicBezTo>
                    <a:pt x="96" y="149"/>
                    <a:pt x="96" y="149"/>
                    <a:pt x="96" y="149"/>
                  </a:cubicBezTo>
                  <a:cubicBezTo>
                    <a:pt x="105" y="147"/>
                    <a:pt x="114" y="144"/>
                    <a:pt x="121" y="139"/>
                  </a:cubicBezTo>
                  <a:cubicBezTo>
                    <a:pt x="132" y="150"/>
                    <a:pt x="132" y="150"/>
                    <a:pt x="132" y="150"/>
                  </a:cubicBezTo>
                  <a:cubicBezTo>
                    <a:pt x="151" y="132"/>
                    <a:pt x="151" y="132"/>
                    <a:pt x="151" y="132"/>
                  </a:cubicBezTo>
                  <a:cubicBezTo>
                    <a:pt x="139" y="120"/>
                    <a:pt x="139" y="120"/>
                    <a:pt x="139" y="120"/>
                  </a:cubicBezTo>
                  <a:cubicBezTo>
                    <a:pt x="144" y="113"/>
                    <a:pt x="148" y="104"/>
                    <a:pt x="149" y="95"/>
                  </a:cubicBezTo>
                  <a:lnTo>
                    <a:pt x="166" y="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grpSp>
        <p:nvGrpSpPr>
          <p:cNvPr id="42" name="Google Shape;1034;p41">
            <a:extLst>
              <a:ext uri="{FF2B5EF4-FFF2-40B4-BE49-F238E27FC236}">
                <a16:creationId xmlns:a16="http://schemas.microsoft.com/office/drawing/2014/main" id="{BDBA915E-2AB6-98EB-1BF4-1AA588DA1135}"/>
              </a:ext>
            </a:extLst>
          </p:cNvPr>
          <p:cNvGrpSpPr/>
          <p:nvPr/>
        </p:nvGrpSpPr>
        <p:grpSpPr>
          <a:xfrm>
            <a:off x="529417" y="3014684"/>
            <a:ext cx="369719" cy="369719"/>
            <a:chOff x="598524" y="2489238"/>
            <a:chExt cx="1245542" cy="1245542"/>
          </a:xfrm>
        </p:grpSpPr>
        <p:sp>
          <p:nvSpPr>
            <p:cNvPr id="43" name="Google Shape;1035;p41">
              <a:extLst>
                <a:ext uri="{FF2B5EF4-FFF2-40B4-BE49-F238E27FC236}">
                  <a16:creationId xmlns:a16="http://schemas.microsoft.com/office/drawing/2014/main" id="{F0BCBA6F-90E6-D94F-00A9-97A0587BDFBF}"/>
                </a:ext>
              </a:extLst>
            </p:cNvPr>
            <p:cNvSpPr/>
            <p:nvPr/>
          </p:nvSpPr>
          <p:spPr>
            <a:xfrm>
              <a:off x="598524" y="2489238"/>
              <a:ext cx="1245542" cy="1245542"/>
            </a:xfrm>
            <a:prstGeom prst="ellipse">
              <a:avLst/>
            </a:prstGeom>
            <a:solidFill>
              <a:schemeClr val="dk2"/>
            </a:solidFill>
            <a:ln w="127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Georgia"/>
                <a:ea typeface="Georgia"/>
                <a:cs typeface="Georgia"/>
                <a:sym typeface="Georgia"/>
              </a:endParaRPr>
            </a:p>
          </p:txBody>
        </p:sp>
        <p:sp>
          <p:nvSpPr>
            <p:cNvPr id="44" name="Google Shape;1036;p41">
              <a:extLst>
                <a:ext uri="{FF2B5EF4-FFF2-40B4-BE49-F238E27FC236}">
                  <a16:creationId xmlns:a16="http://schemas.microsoft.com/office/drawing/2014/main" id="{780425CD-5AF6-4095-558F-4344CC366A4F}"/>
                </a:ext>
              </a:extLst>
            </p:cNvPr>
            <p:cNvSpPr/>
            <p:nvPr/>
          </p:nvSpPr>
          <p:spPr>
            <a:xfrm>
              <a:off x="794906" y="2729036"/>
              <a:ext cx="837279" cy="694449"/>
            </a:xfrm>
            <a:custGeom>
              <a:avLst/>
              <a:gdLst/>
              <a:ahLst/>
              <a:cxnLst/>
              <a:rect l="l" t="t" r="r" b="b"/>
              <a:pathLst>
                <a:path w="340" h="282" extrusionOk="0">
                  <a:moveTo>
                    <a:pt x="26" y="240"/>
                  </a:moveTo>
                  <a:lnTo>
                    <a:pt x="26" y="240"/>
                  </a:lnTo>
                  <a:lnTo>
                    <a:pt x="36" y="238"/>
                  </a:lnTo>
                  <a:lnTo>
                    <a:pt x="46" y="232"/>
                  </a:lnTo>
                  <a:lnTo>
                    <a:pt x="50" y="222"/>
                  </a:lnTo>
                  <a:lnTo>
                    <a:pt x="52" y="212"/>
                  </a:lnTo>
                  <a:lnTo>
                    <a:pt x="52" y="212"/>
                  </a:lnTo>
                  <a:lnTo>
                    <a:pt x="52" y="210"/>
                  </a:lnTo>
                  <a:lnTo>
                    <a:pt x="104" y="184"/>
                  </a:lnTo>
                  <a:lnTo>
                    <a:pt x="104" y="184"/>
                  </a:lnTo>
                  <a:lnTo>
                    <a:pt x="112" y="188"/>
                  </a:lnTo>
                  <a:lnTo>
                    <a:pt x="122" y="190"/>
                  </a:lnTo>
                  <a:lnTo>
                    <a:pt x="122" y="190"/>
                  </a:lnTo>
                  <a:lnTo>
                    <a:pt x="128" y="190"/>
                  </a:lnTo>
                  <a:lnTo>
                    <a:pt x="134" y="186"/>
                  </a:lnTo>
                  <a:lnTo>
                    <a:pt x="140" y="184"/>
                  </a:lnTo>
                  <a:lnTo>
                    <a:pt x="144" y="178"/>
                  </a:lnTo>
                  <a:lnTo>
                    <a:pt x="192" y="188"/>
                  </a:lnTo>
                  <a:lnTo>
                    <a:pt x="192" y="188"/>
                  </a:lnTo>
                  <a:lnTo>
                    <a:pt x="194" y="198"/>
                  </a:lnTo>
                  <a:lnTo>
                    <a:pt x="200" y="204"/>
                  </a:lnTo>
                  <a:lnTo>
                    <a:pt x="208" y="210"/>
                  </a:lnTo>
                  <a:lnTo>
                    <a:pt x="218" y="212"/>
                  </a:lnTo>
                  <a:lnTo>
                    <a:pt x="218" y="212"/>
                  </a:lnTo>
                  <a:lnTo>
                    <a:pt x="228" y="210"/>
                  </a:lnTo>
                  <a:lnTo>
                    <a:pt x="236" y="204"/>
                  </a:lnTo>
                  <a:lnTo>
                    <a:pt x="242" y="198"/>
                  </a:lnTo>
                  <a:lnTo>
                    <a:pt x="244" y="188"/>
                  </a:lnTo>
                  <a:lnTo>
                    <a:pt x="292" y="178"/>
                  </a:lnTo>
                  <a:lnTo>
                    <a:pt x="292" y="178"/>
                  </a:lnTo>
                  <a:lnTo>
                    <a:pt x="296" y="184"/>
                  </a:lnTo>
                  <a:lnTo>
                    <a:pt x="302" y="186"/>
                  </a:lnTo>
                  <a:lnTo>
                    <a:pt x="308" y="190"/>
                  </a:lnTo>
                  <a:lnTo>
                    <a:pt x="314" y="190"/>
                  </a:lnTo>
                  <a:lnTo>
                    <a:pt x="314" y="190"/>
                  </a:lnTo>
                  <a:lnTo>
                    <a:pt x="324" y="188"/>
                  </a:lnTo>
                  <a:lnTo>
                    <a:pt x="332" y="182"/>
                  </a:lnTo>
                  <a:lnTo>
                    <a:pt x="338" y="174"/>
                  </a:lnTo>
                  <a:lnTo>
                    <a:pt x="340" y="164"/>
                  </a:lnTo>
                  <a:lnTo>
                    <a:pt x="340" y="164"/>
                  </a:lnTo>
                  <a:lnTo>
                    <a:pt x="338" y="152"/>
                  </a:lnTo>
                  <a:lnTo>
                    <a:pt x="332" y="144"/>
                  </a:lnTo>
                  <a:lnTo>
                    <a:pt x="324" y="138"/>
                  </a:lnTo>
                  <a:lnTo>
                    <a:pt x="314" y="136"/>
                  </a:lnTo>
                  <a:lnTo>
                    <a:pt x="314" y="136"/>
                  </a:lnTo>
                  <a:lnTo>
                    <a:pt x="304" y="138"/>
                  </a:lnTo>
                  <a:lnTo>
                    <a:pt x="296" y="144"/>
                  </a:lnTo>
                  <a:lnTo>
                    <a:pt x="290" y="150"/>
                  </a:lnTo>
                  <a:lnTo>
                    <a:pt x="288" y="158"/>
                  </a:lnTo>
                  <a:lnTo>
                    <a:pt x="240" y="170"/>
                  </a:lnTo>
                  <a:lnTo>
                    <a:pt x="240" y="170"/>
                  </a:lnTo>
                  <a:lnTo>
                    <a:pt x="236" y="164"/>
                  </a:lnTo>
                  <a:lnTo>
                    <a:pt x="230" y="160"/>
                  </a:lnTo>
                  <a:lnTo>
                    <a:pt x="224" y="158"/>
                  </a:lnTo>
                  <a:lnTo>
                    <a:pt x="218" y="158"/>
                  </a:lnTo>
                  <a:lnTo>
                    <a:pt x="218" y="158"/>
                  </a:lnTo>
                  <a:lnTo>
                    <a:pt x="212" y="158"/>
                  </a:lnTo>
                  <a:lnTo>
                    <a:pt x="206" y="160"/>
                  </a:lnTo>
                  <a:lnTo>
                    <a:pt x="200" y="164"/>
                  </a:lnTo>
                  <a:lnTo>
                    <a:pt x="196" y="170"/>
                  </a:lnTo>
                  <a:lnTo>
                    <a:pt x="148" y="158"/>
                  </a:lnTo>
                  <a:lnTo>
                    <a:pt x="148" y="158"/>
                  </a:lnTo>
                  <a:lnTo>
                    <a:pt x="146" y="150"/>
                  </a:lnTo>
                  <a:lnTo>
                    <a:pt x="140" y="144"/>
                  </a:lnTo>
                  <a:lnTo>
                    <a:pt x="132" y="138"/>
                  </a:lnTo>
                  <a:lnTo>
                    <a:pt x="122" y="136"/>
                  </a:lnTo>
                  <a:lnTo>
                    <a:pt x="122" y="136"/>
                  </a:lnTo>
                  <a:lnTo>
                    <a:pt x="112" y="138"/>
                  </a:lnTo>
                  <a:lnTo>
                    <a:pt x="104" y="144"/>
                  </a:lnTo>
                  <a:lnTo>
                    <a:pt x="98" y="152"/>
                  </a:lnTo>
                  <a:lnTo>
                    <a:pt x="96" y="164"/>
                  </a:lnTo>
                  <a:lnTo>
                    <a:pt x="96" y="164"/>
                  </a:lnTo>
                  <a:lnTo>
                    <a:pt x="96" y="166"/>
                  </a:lnTo>
                  <a:lnTo>
                    <a:pt x="56" y="186"/>
                  </a:lnTo>
                  <a:lnTo>
                    <a:pt x="126" y="80"/>
                  </a:lnTo>
                  <a:lnTo>
                    <a:pt x="216" y="104"/>
                  </a:lnTo>
                  <a:lnTo>
                    <a:pt x="216" y="104"/>
                  </a:lnTo>
                  <a:lnTo>
                    <a:pt x="220" y="104"/>
                  </a:lnTo>
                  <a:lnTo>
                    <a:pt x="224" y="102"/>
                  </a:lnTo>
                  <a:lnTo>
                    <a:pt x="306" y="42"/>
                  </a:lnTo>
                  <a:lnTo>
                    <a:pt x="336" y="72"/>
                  </a:lnTo>
                  <a:lnTo>
                    <a:pt x="336" y="0"/>
                  </a:lnTo>
                  <a:lnTo>
                    <a:pt x="264" y="0"/>
                  </a:lnTo>
                  <a:lnTo>
                    <a:pt x="292" y="28"/>
                  </a:lnTo>
                  <a:lnTo>
                    <a:pt x="216" y="84"/>
                  </a:lnTo>
                  <a:lnTo>
                    <a:pt x="124" y="58"/>
                  </a:lnTo>
                  <a:lnTo>
                    <a:pt x="124" y="58"/>
                  </a:lnTo>
                  <a:lnTo>
                    <a:pt x="118" y="58"/>
                  </a:lnTo>
                  <a:lnTo>
                    <a:pt x="114" y="62"/>
                  </a:lnTo>
                  <a:lnTo>
                    <a:pt x="32" y="186"/>
                  </a:lnTo>
                  <a:lnTo>
                    <a:pt x="32" y="186"/>
                  </a:lnTo>
                  <a:lnTo>
                    <a:pt x="26" y="186"/>
                  </a:lnTo>
                  <a:lnTo>
                    <a:pt x="26" y="186"/>
                  </a:lnTo>
                  <a:lnTo>
                    <a:pt x="16" y="188"/>
                  </a:lnTo>
                  <a:lnTo>
                    <a:pt x="8" y="194"/>
                  </a:lnTo>
                  <a:lnTo>
                    <a:pt x="2" y="202"/>
                  </a:lnTo>
                  <a:lnTo>
                    <a:pt x="0" y="212"/>
                  </a:lnTo>
                  <a:lnTo>
                    <a:pt x="0" y="212"/>
                  </a:lnTo>
                  <a:lnTo>
                    <a:pt x="2" y="222"/>
                  </a:lnTo>
                  <a:lnTo>
                    <a:pt x="8" y="232"/>
                  </a:lnTo>
                  <a:lnTo>
                    <a:pt x="16" y="238"/>
                  </a:lnTo>
                  <a:lnTo>
                    <a:pt x="26" y="240"/>
                  </a:lnTo>
                  <a:lnTo>
                    <a:pt x="26" y="240"/>
                  </a:lnTo>
                  <a:close/>
                  <a:moveTo>
                    <a:pt x="314" y="152"/>
                  </a:moveTo>
                  <a:lnTo>
                    <a:pt x="314" y="152"/>
                  </a:lnTo>
                  <a:lnTo>
                    <a:pt x="318" y="154"/>
                  </a:lnTo>
                  <a:lnTo>
                    <a:pt x="322" y="156"/>
                  </a:lnTo>
                  <a:lnTo>
                    <a:pt x="324" y="160"/>
                  </a:lnTo>
                  <a:lnTo>
                    <a:pt x="324" y="164"/>
                  </a:lnTo>
                  <a:lnTo>
                    <a:pt x="324" y="164"/>
                  </a:lnTo>
                  <a:lnTo>
                    <a:pt x="324" y="168"/>
                  </a:lnTo>
                  <a:lnTo>
                    <a:pt x="322" y="172"/>
                  </a:lnTo>
                  <a:lnTo>
                    <a:pt x="318" y="174"/>
                  </a:lnTo>
                  <a:lnTo>
                    <a:pt x="314" y="174"/>
                  </a:lnTo>
                  <a:lnTo>
                    <a:pt x="314" y="174"/>
                  </a:lnTo>
                  <a:lnTo>
                    <a:pt x="310" y="174"/>
                  </a:lnTo>
                  <a:lnTo>
                    <a:pt x="306" y="172"/>
                  </a:lnTo>
                  <a:lnTo>
                    <a:pt x="304" y="168"/>
                  </a:lnTo>
                  <a:lnTo>
                    <a:pt x="304" y="164"/>
                  </a:lnTo>
                  <a:lnTo>
                    <a:pt x="304" y="164"/>
                  </a:lnTo>
                  <a:lnTo>
                    <a:pt x="304" y="160"/>
                  </a:lnTo>
                  <a:lnTo>
                    <a:pt x="306" y="156"/>
                  </a:lnTo>
                  <a:lnTo>
                    <a:pt x="310" y="154"/>
                  </a:lnTo>
                  <a:lnTo>
                    <a:pt x="314" y="152"/>
                  </a:lnTo>
                  <a:lnTo>
                    <a:pt x="314" y="152"/>
                  </a:lnTo>
                  <a:close/>
                  <a:moveTo>
                    <a:pt x="218" y="174"/>
                  </a:moveTo>
                  <a:lnTo>
                    <a:pt x="218" y="174"/>
                  </a:lnTo>
                  <a:lnTo>
                    <a:pt x="222" y="174"/>
                  </a:lnTo>
                  <a:lnTo>
                    <a:pt x="226" y="176"/>
                  </a:lnTo>
                  <a:lnTo>
                    <a:pt x="228" y="180"/>
                  </a:lnTo>
                  <a:lnTo>
                    <a:pt x="228" y="184"/>
                  </a:lnTo>
                  <a:lnTo>
                    <a:pt x="228" y="184"/>
                  </a:lnTo>
                  <a:lnTo>
                    <a:pt x="228" y="188"/>
                  </a:lnTo>
                  <a:lnTo>
                    <a:pt x="226" y="192"/>
                  </a:lnTo>
                  <a:lnTo>
                    <a:pt x="222" y="194"/>
                  </a:lnTo>
                  <a:lnTo>
                    <a:pt x="218" y="196"/>
                  </a:lnTo>
                  <a:lnTo>
                    <a:pt x="218" y="196"/>
                  </a:lnTo>
                  <a:lnTo>
                    <a:pt x="214" y="194"/>
                  </a:lnTo>
                  <a:lnTo>
                    <a:pt x="210" y="192"/>
                  </a:lnTo>
                  <a:lnTo>
                    <a:pt x="208" y="188"/>
                  </a:lnTo>
                  <a:lnTo>
                    <a:pt x="208" y="184"/>
                  </a:lnTo>
                  <a:lnTo>
                    <a:pt x="208" y="184"/>
                  </a:lnTo>
                  <a:lnTo>
                    <a:pt x="208" y="180"/>
                  </a:lnTo>
                  <a:lnTo>
                    <a:pt x="210" y="176"/>
                  </a:lnTo>
                  <a:lnTo>
                    <a:pt x="214" y="174"/>
                  </a:lnTo>
                  <a:lnTo>
                    <a:pt x="218" y="174"/>
                  </a:lnTo>
                  <a:lnTo>
                    <a:pt x="218" y="174"/>
                  </a:lnTo>
                  <a:close/>
                  <a:moveTo>
                    <a:pt x="122" y="152"/>
                  </a:moveTo>
                  <a:lnTo>
                    <a:pt x="122" y="152"/>
                  </a:lnTo>
                  <a:lnTo>
                    <a:pt x="126" y="154"/>
                  </a:lnTo>
                  <a:lnTo>
                    <a:pt x="130" y="156"/>
                  </a:lnTo>
                  <a:lnTo>
                    <a:pt x="132" y="160"/>
                  </a:lnTo>
                  <a:lnTo>
                    <a:pt x="132" y="164"/>
                  </a:lnTo>
                  <a:lnTo>
                    <a:pt x="132" y="164"/>
                  </a:lnTo>
                  <a:lnTo>
                    <a:pt x="132" y="168"/>
                  </a:lnTo>
                  <a:lnTo>
                    <a:pt x="130" y="172"/>
                  </a:lnTo>
                  <a:lnTo>
                    <a:pt x="126" y="174"/>
                  </a:lnTo>
                  <a:lnTo>
                    <a:pt x="122" y="174"/>
                  </a:lnTo>
                  <a:lnTo>
                    <a:pt x="122" y="174"/>
                  </a:lnTo>
                  <a:lnTo>
                    <a:pt x="118" y="174"/>
                  </a:lnTo>
                  <a:lnTo>
                    <a:pt x="114" y="172"/>
                  </a:lnTo>
                  <a:lnTo>
                    <a:pt x="112" y="168"/>
                  </a:lnTo>
                  <a:lnTo>
                    <a:pt x="112" y="164"/>
                  </a:lnTo>
                  <a:lnTo>
                    <a:pt x="112" y="164"/>
                  </a:lnTo>
                  <a:lnTo>
                    <a:pt x="112" y="160"/>
                  </a:lnTo>
                  <a:lnTo>
                    <a:pt x="114" y="156"/>
                  </a:lnTo>
                  <a:lnTo>
                    <a:pt x="118" y="154"/>
                  </a:lnTo>
                  <a:lnTo>
                    <a:pt x="122" y="152"/>
                  </a:lnTo>
                  <a:lnTo>
                    <a:pt x="122" y="152"/>
                  </a:lnTo>
                  <a:close/>
                  <a:moveTo>
                    <a:pt x="334" y="272"/>
                  </a:moveTo>
                  <a:lnTo>
                    <a:pt x="334" y="272"/>
                  </a:lnTo>
                  <a:lnTo>
                    <a:pt x="334" y="276"/>
                  </a:lnTo>
                  <a:lnTo>
                    <a:pt x="332" y="278"/>
                  </a:lnTo>
                  <a:lnTo>
                    <a:pt x="328" y="280"/>
                  </a:lnTo>
                  <a:lnTo>
                    <a:pt x="324" y="282"/>
                  </a:lnTo>
                  <a:lnTo>
                    <a:pt x="16" y="282"/>
                  </a:lnTo>
                  <a:lnTo>
                    <a:pt x="16" y="282"/>
                  </a:lnTo>
                  <a:lnTo>
                    <a:pt x="12" y="280"/>
                  </a:lnTo>
                  <a:lnTo>
                    <a:pt x="8" y="278"/>
                  </a:lnTo>
                  <a:lnTo>
                    <a:pt x="6" y="276"/>
                  </a:lnTo>
                  <a:lnTo>
                    <a:pt x="6" y="272"/>
                  </a:lnTo>
                  <a:lnTo>
                    <a:pt x="6" y="272"/>
                  </a:lnTo>
                  <a:lnTo>
                    <a:pt x="6" y="268"/>
                  </a:lnTo>
                  <a:lnTo>
                    <a:pt x="8" y="264"/>
                  </a:lnTo>
                  <a:lnTo>
                    <a:pt x="12" y="262"/>
                  </a:lnTo>
                  <a:lnTo>
                    <a:pt x="16" y="262"/>
                  </a:lnTo>
                  <a:lnTo>
                    <a:pt x="324" y="262"/>
                  </a:lnTo>
                  <a:lnTo>
                    <a:pt x="324" y="262"/>
                  </a:lnTo>
                  <a:lnTo>
                    <a:pt x="328" y="262"/>
                  </a:lnTo>
                  <a:lnTo>
                    <a:pt x="332" y="264"/>
                  </a:lnTo>
                  <a:lnTo>
                    <a:pt x="334" y="268"/>
                  </a:lnTo>
                  <a:lnTo>
                    <a:pt x="334" y="272"/>
                  </a:lnTo>
                  <a:lnTo>
                    <a:pt x="334" y="272"/>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grpSp>
        <p:nvGrpSpPr>
          <p:cNvPr id="47" name="Group 46">
            <a:extLst>
              <a:ext uri="{FF2B5EF4-FFF2-40B4-BE49-F238E27FC236}">
                <a16:creationId xmlns:a16="http://schemas.microsoft.com/office/drawing/2014/main" id="{E4DBF1FC-E913-3373-5C99-4CC6D27E6637}"/>
              </a:ext>
            </a:extLst>
          </p:cNvPr>
          <p:cNvGrpSpPr/>
          <p:nvPr/>
        </p:nvGrpSpPr>
        <p:grpSpPr>
          <a:xfrm>
            <a:off x="529417" y="3767705"/>
            <a:ext cx="369719" cy="369719"/>
            <a:chOff x="1090613" y="2153565"/>
            <a:chExt cx="635001" cy="635001"/>
          </a:xfrm>
        </p:grpSpPr>
        <p:sp>
          <p:nvSpPr>
            <p:cNvPr id="45" name="Google Shape;1235;p19">
              <a:extLst>
                <a:ext uri="{FF2B5EF4-FFF2-40B4-BE49-F238E27FC236}">
                  <a16:creationId xmlns:a16="http://schemas.microsoft.com/office/drawing/2014/main" id="{36C2B10D-4A53-98F5-8E37-2FF5A09C85FB}"/>
                </a:ext>
              </a:extLst>
            </p:cNvPr>
            <p:cNvSpPr/>
            <p:nvPr/>
          </p:nvSpPr>
          <p:spPr>
            <a:xfrm>
              <a:off x="1090613" y="2153565"/>
              <a:ext cx="635001" cy="635001"/>
            </a:xfrm>
            <a:prstGeom prst="ellipse">
              <a:avLst/>
            </a:prstGeom>
            <a:noFill/>
            <a:ln w="127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a:solidFill>
                  <a:schemeClr val="lt1"/>
                </a:solidFill>
                <a:latin typeface="Arial" panose="020B0604020202020204" pitchFamily="34" charset="0"/>
                <a:ea typeface="Georgia"/>
                <a:cs typeface="Arial" panose="020B0604020202020204" pitchFamily="34" charset="0"/>
                <a:sym typeface="Georgia"/>
              </a:endParaRPr>
            </a:p>
          </p:txBody>
        </p:sp>
        <p:sp>
          <p:nvSpPr>
            <p:cNvPr id="46" name="Google Shape;456;p28">
              <a:extLst>
                <a:ext uri="{FF2B5EF4-FFF2-40B4-BE49-F238E27FC236}">
                  <a16:creationId xmlns:a16="http://schemas.microsoft.com/office/drawing/2014/main" id="{D2BE1ABD-0889-3014-3B46-53DA3CA3A147}"/>
                </a:ext>
              </a:extLst>
            </p:cNvPr>
            <p:cNvSpPr/>
            <p:nvPr/>
          </p:nvSpPr>
          <p:spPr>
            <a:xfrm>
              <a:off x="1157713" y="2209536"/>
              <a:ext cx="500800" cy="523058"/>
            </a:xfrm>
            <a:custGeom>
              <a:avLst/>
              <a:gdLst/>
              <a:ahLst/>
              <a:cxnLst/>
              <a:rect l="l" t="t" r="r" b="b"/>
              <a:pathLst>
                <a:path w="265" h="277" extrusionOk="0">
                  <a:moveTo>
                    <a:pt x="149" y="245"/>
                  </a:moveTo>
                  <a:cubicBezTo>
                    <a:pt x="149" y="245"/>
                    <a:pt x="149" y="244"/>
                    <a:pt x="148" y="244"/>
                  </a:cubicBezTo>
                  <a:cubicBezTo>
                    <a:pt x="128" y="224"/>
                    <a:pt x="128" y="224"/>
                    <a:pt x="128" y="224"/>
                  </a:cubicBezTo>
                  <a:cubicBezTo>
                    <a:pt x="125" y="222"/>
                    <a:pt x="121" y="222"/>
                    <a:pt x="119" y="225"/>
                  </a:cubicBezTo>
                  <a:cubicBezTo>
                    <a:pt x="116" y="227"/>
                    <a:pt x="116" y="231"/>
                    <a:pt x="119" y="234"/>
                  </a:cubicBezTo>
                  <a:cubicBezTo>
                    <a:pt x="129" y="243"/>
                    <a:pt x="129" y="243"/>
                    <a:pt x="129" y="243"/>
                  </a:cubicBezTo>
                  <a:cubicBezTo>
                    <a:pt x="95" y="244"/>
                    <a:pt x="62" y="228"/>
                    <a:pt x="41" y="201"/>
                  </a:cubicBezTo>
                  <a:cubicBezTo>
                    <a:pt x="22" y="178"/>
                    <a:pt x="13" y="148"/>
                    <a:pt x="18" y="118"/>
                  </a:cubicBezTo>
                  <a:cubicBezTo>
                    <a:pt x="19" y="115"/>
                    <a:pt x="15" y="112"/>
                    <a:pt x="12" y="111"/>
                  </a:cubicBezTo>
                  <a:cubicBezTo>
                    <a:pt x="8" y="111"/>
                    <a:pt x="5" y="113"/>
                    <a:pt x="4" y="117"/>
                  </a:cubicBezTo>
                  <a:cubicBezTo>
                    <a:pt x="0" y="150"/>
                    <a:pt x="9" y="183"/>
                    <a:pt x="31" y="209"/>
                  </a:cubicBezTo>
                  <a:cubicBezTo>
                    <a:pt x="54" y="239"/>
                    <a:pt x="90" y="257"/>
                    <a:pt x="128" y="257"/>
                  </a:cubicBezTo>
                  <a:cubicBezTo>
                    <a:pt x="128" y="257"/>
                    <a:pt x="128" y="257"/>
                    <a:pt x="128" y="257"/>
                  </a:cubicBezTo>
                  <a:cubicBezTo>
                    <a:pt x="120" y="266"/>
                    <a:pt x="120" y="266"/>
                    <a:pt x="120" y="266"/>
                  </a:cubicBezTo>
                  <a:cubicBezTo>
                    <a:pt x="117" y="269"/>
                    <a:pt x="118" y="273"/>
                    <a:pt x="120" y="275"/>
                  </a:cubicBezTo>
                  <a:cubicBezTo>
                    <a:pt x="121" y="276"/>
                    <a:pt x="123" y="277"/>
                    <a:pt x="125" y="277"/>
                  </a:cubicBezTo>
                  <a:cubicBezTo>
                    <a:pt x="126" y="277"/>
                    <a:pt x="128" y="276"/>
                    <a:pt x="129" y="275"/>
                  </a:cubicBezTo>
                  <a:cubicBezTo>
                    <a:pt x="149" y="254"/>
                    <a:pt x="149" y="254"/>
                    <a:pt x="149" y="254"/>
                  </a:cubicBezTo>
                  <a:cubicBezTo>
                    <a:pt x="150" y="253"/>
                    <a:pt x="151" y="251"/>
                    <a:pt x="150" y="248"/>
                  </a:cubicBezTo>
                  <a:cubicBezTo>
                    <a:pt x="150" y="247"/>
                    <a:pt x="150" y="246"/>
                    <a:pt x="149" y="245"/>
                  </a:cubicBezTo>
                  <a:close/>
                  <a:moveTo>
                    <a:pt x="249" y="61"/>
                  </a:moveTo>
                  <a:cubicBezTo>
                    <a:pt x="221" y="55"/>
                    <a:pt x="221" y="55"/>
                    <a:pt x="221" y="55"/>
                  </a:cubicBezTo>
                  <a:cubicBezTo>
                    <a:pt x="221" y="55"/>
                    <a:pt x="221" y="55"/>
                    <a:pt x="220" y="55"/>
                  </a:cubicBezTo>
                  <a:cubicBezTo>
                    <a:pt x="220" y="55"/>
                    <a:pt x="220" y="55"/>
                    <a:pt x="219" y="55"/>
                  </a:cubicBezTo>
                  <a:cubicBezTo>
                    <a:pt x="218" y="55"/>
                    <a:pt x="218" y="55"/>
                    <a:pt x="218" y="55"/>
                  </a:cubicBezTo>
                  <a:cubicBezTo>
                    <a:pt x="217" y="55"/>
                    <a:pt x="217" y="55"/>
                    <a:pt x="217" y="55"/>
                  </a:cubicBezTo>
                  <a:cubicBezTo>
                    <a:pt x="216" y="55"/>
                    <a:pt x="216" y="55"/>
                    <a:pt x="216" y="55"/>
                  </a:cubicBezTo>
                  <a:cubicBezTo>
                    <a:pt x="216" y="56"/>
                    <a:pt x="216" y="56"/>
                    <a:pt x="216" y="56"/>
                  </a:cubicBezTo>
                  <a:cubicBezTo>
                    <a:pt x="215" y="56"/>
                    <a:pt x="215" y="56"/>
                    <a:pt x="215" y="56"/>
                  </a:cubicBezTo>
                  <a:cubicBezTo>
                    <a:pt x="215" y="56"/>
                    <a:pt x="215" y="56"/>
                    <a:pt x="215" y="57"/>
                  </a:cubicBezTo>
                  <a:cubicBezTo>
                    <a:pt x="215" y="57"/>
                    <a:pt x="214" y="57"/>
                    <a:pt x="214" y="58"/>
                  </a:cubicBezTo>
                  <a:cubicBezTo>
                    <a:pt x="214" y="58"/>
                    <a:pt x="214" y="58"/>
                    <a:pt x="213" y="59"/>
                  </a:cubicBezTo>
                  <a:cubicBezTo>
                    <a:pt x="213" y="59"/>
                    <a:pt x="213" y="59"/>
                    <a:pt x="213" y="59"/>
                  </a:cubicBezTo>
                  <a:cubicBezTo>
                    <a:pt x="206" y="87"/>
                    <a:pt x="206" y="87"/>
                    <a:pt x="206" y="87"/>
                  </a:cubicBezTo>
                  <a:cubicBezTo>
                    <a:pt x="206" y="91"/>
                    <a:pt x="208" y="94"/>
                    <a:pt x="211" y="95"/>
                  </a:cubicBezTo>
                  <a:cubicBezTo>
                    <a:pt x="212" y="95"/>
                    <a:pt x="212" y="95"/>
                    <a:pt x="213" y="95"/>
                  </a:cubicBezTo>
                  <a:cubicBezTo>
                    <a:pt x="216" y="95"/>
                    <a:pt x="218" y="93"/>
                    <a:pt x="219" y="90"/>
                  </a:cubicBezTo>
                  <a:cubicBezTo>
                    <a:pt x="222" y="76"/>
                    <a:pt x="222" y="76"/>
                    <a:pt x="222" y="76"/>
                  </a:cubicBezTo>
                  <a:cubicBezTo>
                    <a:pt x="251" y="123"/>
                    <a:pt x="241" y="185"/>
                    <a:pt x="196" y="220"/>
                  </a:cubicBezTo>
                  <a:cubicBezTo>
                    <a:pt x="188" y="226"/>
                    <a:pt x="179" y="231"/>
                    <a:pt x="169" y="235"/>
                  </a:cubicBezTo>
                  <a:cubicBezTo>
                    <a:pt x="166" y="236"/>
                    <a:pt x="165" y="240"/>
                    <a:pt x="166" y="243"/>
                  </a:cubicBezTo>
                  <a:cubicBezTo>
                    <a:pt x="167" y="246"/>
                    <a:pt x="169" y="247"/>
                    <a:pt x="172" y="247"/>
                  </a:cubicBezTo>
                  <a:cubicBezTo>
                    <a:pt x="173" y="247"/>
                    <a:pt x="173" y="247"/>
                    <a:pt x="174" y="247"/>
                  </a:cubicBezTo>
                  <a:cubicBezTo>
                    <a:pt x="185" y="243"/>
                    <a:pt x="195" y="237"/>
                    <a:pt x="203" y="230"/>
                  </a:cubicBezTo>
                  <a:cubicBezTo>
                    <a:pt x="253" y="191"/>
                    <a:pt x="265" y="123"/>
                    <a:pt x="235" y="71"/>
                  </a:cubicBezTo>
                  <a:cubicBezTo>
                    <a:pt x="247" y="74"/>
                    <a:pt x="247" y="74"/>
                    <a:pt x="247" y="74"/>
                  </a:cubicBezTo>
                  <a:cubicBezTo>
                    <a:pt x="250" y="75"/>
                    <a:pt x="253" y="72"/>
                    <a:pt x="254" y="69"/>
                  </a:cubicBezTo>
                  <a:cubicBezTo>
                    <a:pt x="255" y="66"/>
                    <a:pt x="253" y="62"/>
                    <a:pt x="249" y="61"/>
                  </a:cubicBezTo>
                  <a:close/>
                  <a:moveTo>
                    <a:pt x="182" y="202"/>
                  </a:moveTo>
                  <a:cubicBezTo>
                    <a:pt x="193" y="193"/>
                    <a:pt x="203" y="181"/>
                    <a:pt x="208" y="167"/>
                  </a:cubicBezTo>
                  <a:cubicBezTo>
                    <a:pt x="205" y="148"/>
                    <a:pt x="205" y="148"/>
                    <a:pt x="205" y="148"/>
                  </a:cubicBezTo>
                  <a:cubicBezTo>
                    <a:pt x="205" y="148"/>
                    <a:pt x="205" y="147"/>
                    <a:pt x="205" y="146"/>
                  </a:cubicBezTo>
                  <a:cubicBezTo>
                    <a:pt x="201" y="134"/>
                    <a:pt x="189" y="126"/>
                    <a:pt x="175" y="126"/>
                  </a:cubicBezTo>
                  <a:cubicBezTo>
                    <a:pt x="151" y="126"/>
                    <a:pt x="151" y="126"/>
                    <a:pt x="151" y="126"/>
                  </a:cubicBezTo>
                  <a:cubicBezTo>
                    <a:pt x="128" y="156"/>
                    <a:pt x="128" y="156"/>
                    <a:pt x="128" y="156"/>
                  </a:cubicBezTo>
                  <a:cubicBezTo>
                    <a:pt x="104" y="126"/>
                    <a:pt x="104" y="126"/>
                    <a:pt x="104" y="126"/>
                  </a:cubicBezTo>
                  <a:cubicBezTo>
                    <a:pt x="80" y="126"/>
                    <a:pt x="80" y="126"/>
                    <a:pt x="80" y="126"/>
                  </a:cubicBezTo>
                  <a:cubicBezTo>
                    <a:pt x="66" y="126"/>
                    <a:pt x="54" y="134"/>
                    <a:pt x="50" y="146"/>
                  </a:cubicBezTo>
                  <a:cubicBezTo>
                    <a:pt x="50" y="147"/>
                    <a:pt x="50" y="148"/>
                    <a:pt x="50" y="148"/>
                  </a:cubicBezTo>
                  <a:cubicBezTo>
                    <a:pt x="46" y="167"/>
                    <a:pt x="46" y="167"/>
                    <a:pt x="46" y="167"/>
                  </a:cubicBezTo>
                  <a:cubicBezTo>
                    <a:pt x="52" y="181"/>
                    <a:pt x="61" y="193"/>
                    <a:pt x="73" y="202"/>
                  </a:cubicBezTo>
                  <a:cubicBezTo>
                    <a:pt x="77" y="177"/>
                    <a:pt x="77" y="177"/>
                    <a:pt x="77" y="177"/>
                  </a:cubicBezTo>
                  <a:cubicBezTo>
                    <a:pt x="86" y="177"/>
                    <a:pt x="86" y="177"/>
                    <a:pt x="86" y="177"/>
                  </a:cubicBezTo>
                  <a:cubicBezTo>
                    <a:pt x="85" y="210"/>
                    <a:pt x="85" y="210"/>
                    <a:pt x="85" y="210"/>
                  </a:cubicBezTo>
                  <a:cubicBezTo>
                    <a:pt x="92" y="214"/>
                    <a:pt x="99" y="217"/>
                    <a:pt x="107" y="219"/>
                  </a:cubicBezTo>
                  <a:cubicBezTo>
                    <a:pt x="108" y="218"/>
                    <a:pt x="109" y="217"/>
                    <a:pt x="110" y="216"/>
                  </a:cubicBezTo>
                  <a:cubicBezTo>
                    <a:pt x="117" y="208"/>
                    <a:pt x="129" y="208"/>
                    <a:pt x="137" y="215"/>
                  </a:cubicBezTo>
                  <a:cubicBezTo>
                    <a:pt x="141" y="220"/>
                    <a:pt x="141" y="220"/>
                    <a:pt x="141" y="220"/>
                  </a:cubicBezTo>
                  <a:cubicBezTo>
                    <a:pt x="152" y="218"/>
                    <a:pt x="161" y="215"/>
                    <a:pt x="170" y="210"/>
                  </a:cubicBezTo>
                  <a:cubicBezTo>
                    <a:pt x="168" y="177"/>
                    <a:pt x="168" y="177"/>
                    <a:pt x="168" y="177"/>
                  </a:cubicBezTo>
                  <a:cubicBezTo>
                    <a:pt x="178" y="177"/>
                    <a:pt x="178" y="177"/>
                    <a:pt x="178" y="177"/>
                  </a:cubicBezTo>
                  <a:lnTo>
                    <a:pt x="182" y="202"/>
                  </a:lnTo>
                  <a:close/>
                  <a:moveTo>
                    <a:pt x="163" y="80"/>
                  </a:moveTo>
                  <a:cubicBezTo>
                    <a:pt x="163" y="61"/>
                    <a:pt x="147" y="45"/>
                    <a:pt x="127" y="45"/>
                  </a:cubicBezTo>
                  <a:cubicBezTo>
                    <a:pt x="108" y="45"/>
                    <a:pt x="92" y="61"/>
                    <a:pt x="92" y="80"/>
                  </a:cubicBezTo>
                  <a:cubicBezTo>
                    <a:pt x="92" y="100"/>
                    <a:pt x="108" y="115"/>
                    <a:pt x="127" y="115"/>
                  </a:cubicBezTo>
                  <a:cubicBezTo>
                    <a:pt x="147" y="115"/>
                    <a:pt x="163" y="100"/>
                    <a:pt x="163" y="80"/>
                  </a:cubicBezTo>
                  <a:close/>
                  <a:moveTo>
                    <a:pt x="4" y="64"/>
                  </a:moveTo>
                  <a:cubicBezTo>
                    <a:pt x="3" y="61"/>
                    <a:pt x="5" y="57"/>
                    <a:pt x="8" y="56"/>
                  </a:cubicBezTo>
                  <a:cubicBezTo>
                    <a:pt x="11" y="55"/>
                    <a:pt x="15" y="57"/>
                    <a:pt x="17" y="60"/>
                  </a:cubicBezTo>
                  <a:cubicBezTo>
                    <a:pt x="20" y="72"/>
                    <a:pt x="20" y="72"/>
                    <a:pt x="20" y="72"/>
                  </a:cubicBezTo>
                  <a:cubicBezTo>
                    <a:pt x="28" y="58"/>
                    <a:pt x="39" y="46"/>
                    <a:pt x="51" y="36"/>
                  </a:cubicBezTo>
                  <a:cubicBezTo>
                    <a:pt x="96" y="0"/>
                    <a:pt x="158" y="0"/>
                    <a:pt x="203" y="35"/>
                  </a:cubicBezTo>
                  <a:cubicBezTo>
                    <a:pt x="205" y="38"/>
                    <a:pt x="206" y="42"/>
                    <a:pt x="204" y="44"/>
                  </a:cubicBezTo>
                  <a:cubicBezTo>
                    <a:pt x="202" y="47"/>
                    <a:pt x="198" y="48"/>
                    <a:pt x="195" y="46"/>
                  </a:cubicBezTo>
                  <a:cubicBezTo>
                    <a:pt x="155" y="15"/>
                    <a:pt x="99" y="15"/>
                    <a:pt x="59" y="46"/>
                  </a:cubicBezTo>
                  <a:cubicBezTo>
                    <a:pt x="48" y="55"/>
                    <a:pt x="38" y="67"/>
                    <a:pt x="31" y="79"/>
                  </a:cubicBezTo>
                  <a:cubicBezTo>
                    <a:pt x="44" y="75"/>
                    <a:pt x="44" y="75"/>
                    <a:pt x="44" y="75"/>
                  </a:cubicBezTo>
                  <a:cubicBezTo>
                    <a:pt x="48" y="74"/>
                    <a:pt x="51" y="76"/>
                    <a:pt x="52" y="80"/>
                  </a:cubicBezTo>
                  <a:cubicBezTo>
                    <a:pt x="53" y="83"/>
                    <a:pt x="51" y="87"/>
                    <a:pt x="48" y="88"/>
                  </a:cubicBezTo>
                  <a:cubicBezTo>
                    <a:pt x="21" y="96"/>
                    <a:pt x="21" y="96"/>
                    <a:pt x="21" y="96"/>
                  </a:cubicBezTo>
                  <a:cubicBezTo>
                    <a:pt x="21" y="96"/>
                    <a:pt x="20" y="96"/>
                    <a:pt x="19" y="96"/>
                  </a:cubicBezTo>
                  <a:cubicBezTo>
                    <a:pt x="19" y="96"/>
                    <a:pt x="19" y="96"/>
                    <a:pt x="18" y="96"/>
                  </a:cubicBezTo>
                  <a:cubicBezTo>
                    <a:pt x="18" y="96"/>
                    <a:pt x="18" y="96"/>
                    <a:pt x="17" y="96"/>
                  </a:cubicBezTo>
                  <a:cubicBezTo>
                    <a:pt x="17" y="96"/>
                    <a:pt x="17" y="96"/>
                    <a:pt x="17" y="96"/>
                  </a:cubicBezTo>
                  <a:cubicBezTo>
                    <a:pt x="17" y="95"/>
                    <a:pt x="15" y="95"/>
                    <a:pt x="15" y="95"/>
                  </a:cubicBezTo>
                  <a:cubicBezTo>
                    <a:pt x="15" y="95"/>
                    <a:pt x="15" y="95"/>
                    <a:pt x="15" y="95"/>
                  </a:cubicBezTo>
                  <a:cubicBezTo>
                    <a:pt x="15" y="95"/>
                    <a:pt x="15" y="95"/>
                    <a:pt x="14" y="95"/>
                  </a:cubicBezTo>
                  <a:cubicBezTo>
                    <a:pt x="14" y="94"/>
                    <a:pt x="14" y="94"/>
                    <a:pt x="13" y="94"/>
                  </a:cubicBezTo>
                  <a:cubicBezTo>
                    <a:pt x="13" y="93"/>
                    <a:pt x="13" y="93"/>
                    <a:pt x="13" y="93"/>
                  </a:cubicBezTo>
                  <a:cubicBezTo>
                    <a:pt x="12" y="92"/>
                    <a:pt x="12" y="92"/>
                    <a:pt x="12" y="92"/>
                  </a:cubicBezTo>
                  <a:cubicBezTo>
                    <a:pt x="12" y="92"/>
                    <a:pt x="12" y="92"/>
                    <a:pt x="12" y="91"/>
                  </a:cubicBezTo>
                  <a:lnTo>
                    <a:pt x="4" y="64"/>
                  </a:lnTo>
                  <a:close/>
                </a:path>
              </a:pathLst>
            </a:custGeom>
            <a:solidFill>
              <a:schemeClr val="lt1"/>
            </a:solidFill>
            <a:ln w="12700">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grpSp>
        <p:nvGrpSpPr>
          <p:cNvPr id="50" name="Group 49">
            <a:extLst>
              <a:ext uri="{FF2B5EF4-FFF2-40B4-BE49-F238E27FC236}">
                <a16:creationId xmlns:a16="http://schemas.microsoft.com/office/drawing/2014/main" id="{EE264AC6-6BE8-616C-3977-49450BC7803C}"/>
              </a:ext>
            </a:extLst>
          </p:cNvPr>
          <p:cNvGrpSpPr/>
          <p:nvPr/>
        </p:nvGrpSpPr>
        <p:grpSpPr>
          <a:xfrm>
            <a:off x="529417" y="4668671"/>
            <a:ext cx="369719" cy="369719"/>
            <a:chOff x="1090613" y="5570466"/>
            <a:chExt cx="635001" cy="635001"/>
          </a:xfrm>
        </p:grpSpPr>
        <p:sp>
          <p:nvSpPr>
            <p:cNvPr id="48" name="Google Shape;346;p1">
              <a:extLst>
                <a:ext uri="{FF2B5EF4-FFF2-40B4-BE49-F238E27FC236}">
                  <a16:creationId xmlns:a16="http://schemas.microsoft.com/office/drawing/2014/main" id="{018DD936-55D1-D78A-E7CA-B4E2C3114100}"/>
                </a:ext>
              </a:extLst>
            </p:cNvPr>
            <p:cNvSpPr/>
            <p:nvPr/>
          </p:nvSpPr>
          <p:spPr>
            <a:xfrm>
              <a:off x="1090613" y="5570466"/>
              <a:ext cx="635001" cy="635001"/>
            </a:xfrm>
            <a:prstGeom prst="ellipse">
              <a:avLst/>
            </a:prstGeom>
            <a:noFill/>
            <a:ln w="12700">
              <a:solidFill>
                <a:schemeClr val="bg1"/>
              </a:solidFill>
            </a:ln>
          </p:spPr>
          <p:txBody>
            <a:bodyPr spcFirstLastPara="1" wrap="square" lIns="100575" tIns="50275" rIns="100575" bIns="50275" anchor="t" anchorCtr="0">
              <a:noAutofit/>
            </a:bodyPr>
            <a:lstStyle/>
            <a:p>
              <a:pPr marL="0" marR="0" lvl="0" indent="0" algn="l" rtl="0">
                <a:spcBef>
                  <a:spcPts val="0"/>
                </a:spcBef>
                <a:spcAft>
                  <a:spcPts val="0"/>
                </a:spcAft>
                <a:buNone/>
              </a:pPr>
              <a:endParaRPr sz="2200">
                <a:solidFill>
                  <a:schemeClr val="dk1"/>
                </a:solidFill>
                <a:latin typeface="Arial"/>
                <a:ea typeface="Arial"/>
                <a:cs typeface="Arial"/>
                <a:sym typeface="Arial"/>
              </a:endParaRPr>
            </a:p>
          </p:txBody>
        </p:sp>
        <p:sp>
          <p:nvSpPr>
            <p:cNvPr id="49" name="Google Shape;1512;p43">
              <a:extLst>
                <a:ext uri="{FF2B5EF4-FFF2-40B4-BE49-F238E27FC236}">
                  <a16:creationId xmlns:a16="http://schemas.microsoft.com/office/drawing/2014/main" id="{2FAD7700-DCFE-81FD-DFF9-B5AD4A7ACD2B}"/>
                </a:ext>
              </a:extLst>
            </p:cNvPr>
            <p:cNvSpPr/>
            <p:nvPr/>
          </p:nvSpPr>
          <p:spPr>
            <a:xfrm>
              <a:off x="1242170" y="5649081"/>
              <a:ext cx="331886" cy="477770"/>
            </a:xfrm>
            <a:custGeom>
              <a:avLst/>
              <a:gdLst/>
              <a:ahLst/>
              <a:cxnLst/>
              <a:rect l="l" t="t" r="r" b="b"/>
              <a:pathLst>
                <a:path w="636" h="916" extrusionOk="0">
                  <a:moveTo>
                    <a:pt x="614" y="232"/>
                  </a:moveTo>
                  <a:lnTo>
                    <a:pt x="424" y="262"/>
                  </a:lnTo>
                  <a:lnTo>
                    <a:pt x="410" y="232"/>
                  </a:lnTo>
                  <a:lnTo>
                    <a:pt x="398" y="212"/>
                  </a:lnTo>
                  <a:lnTo>
                    <a:pt x="392" y="206"/>
                  </a:lnTo>
                  <a:lnTo>
                    <a:pt x="382" y="198"/>
                  </a:lnTo>
                  <a:lnTo>
                    <a:pt x="358" y="184"/>
                  </a:lnTo>
                  <a:lnTo>
                    <a:pt x="358" y="332"/>
                  </a:lnTo>
                  <a:lnTo>
                    <a:pt x="430" y="354"/>
                  </a:lnTo>
                  <a:lnTo>
                    <a:pt x="462" y="364"/>
                  </a:lnTo>
                  <a:lnTo>
                    <a:pt x="490" y="376"/>
                  </a:lnTo>
                  <a:lnTo>
                    <a:pt x="514" y="386"/>
                  </a:lnTo>
                  <a:lnTo>
                    <a:pt x="534" y="398"/>
                  </a:lnTo>
                  <a:lnTo>
                    <a:pt x="552" y="408"/>
                  </a:lnTo>
                  <a:lnTo>
                    <a:pt x="568" y="420"/>
                  </a:lnTo>
                  <a:lnTo>
                    <a:pt x="584" y="436"/>
                  </a:lnTo>
                  <a:lnTo>
                    <a:pt x="598" y="454"/>
                  </a:lnTo>
                  <a:lnTo>
                    <a:pt x="610" y="472"/>
                  </a:lnTo>
                  <a:lnTo>
                    <a:pt x="620" y="490"/>
                  </a:lnTo>
                  <a:lnTo>
                    <a:pt x="626" y="510"/>
                  </a:lnTo>
                  <a:lnTo>
                    <a:pt x="632" y="532"/>
                  </a:lnTo>
                  <a:lnTo>
                    <a:pt x="636" y="554"/>
                  </a:lnTo>
                  <a:lnTo>
                    <a:pt x="636" y="578"/>
                  </a:lnTo>
                  <a:lnTo>
                    <a:pt x="636" y="604"/>
                  </a:lnTo>
                  <a:lnTo>
                    <a:pt x="630" y="630"/>
                  </a:lnTo>
                  <a:lnTo>
                    <a:pt x="622" y="656"/>
                  </a:lnTo>
                  <a:lnTo>
                    <a:pt x="612" y="680"/>
                  </a:lnTo>
                  <a:lnTo>
                    <a:pt x="598" y="702"/>
                  </a:lnTo>
                  <a:lnTo>
                    <a:pt x="584" y="722"/>
                  </a:lnTo>
                  <a:lnTo>
                    <a:pt x="566" y="742"/>
                  </a:lnTo>
                  <a:lnTo>
                    <a:pt x="548" y="758"/>
                  </a:lnTo>
                  <a:lnTo>
                    <a:pt x="528" y="772"/>
                  </a:lnTo>
                  <a:lnTo>
                    <a:pt x="508" y="784"/>
                  </a:lnTo>
                  <a:lnTo>
                    <a:pt x="488" y="796"/>
                  </a:lnTo>
                  <a:lnTo>
                    <a:pt x="466" y="804"/>
                  </a:lnTo>
                  <a:lnTo>
                    <a:pt x="442" y="810"/>
                  </a:lnTo>
                  <a:lnTo>
                    <a:pt x="416" y="814"/>
                  </a:lnTo>
                  <a:lnTo>
                    <a:pt x="390" y="818"/>
                  </a:lnTo>
                  <a:lnTo>
                    <a:pt x="358" y="820"/>
                  </a:lnTo>
                  <a:lnTo>
                    <a:pt x="358" y="916"/>
                  </a:lnTo>
                  <a:lnTo>
                    <a:pt x="284" y="916"/>
                  </a:lnTo>
                  <a:lnTo>
                    <a:pt x="284" y="820"/>
                  </a:lnTo>
                  <a:lnTo>
                    <a:pt x="248" y="816"/>
                  </a:lnTo>
                  <a:lnTo>
                    <a:pt x="216" y="810"/>
                  </a:lnTo>
                  <a:lnTo>
                    <a:pt x="188" y="804"/>
                  </a:lnTo>
                  <a:lnTo>
                    <a:pt x="162" y="796"/>
                  </a:lnTo>
                  <a:lnTo>
                    <a:pt x="140" y="786"/>
                  </a:lnTo>
                  <a:lnTo>
                    <a:pt x="118" y="774"/>
                  </a:lnTo>
                  <a:lnTo>
                    <a:pt x="98" y="762"/>
                  </a:lnTo>
                  <a:lnTo>
                    <a:pt x="82" y="746"/>
                  </a:lnTo>
                  <a:lnTo>
                    <a:pt x="64" y="730"/>
                  </a:lnTo>
                  <a:lnTo>
                    <a:pt x="50" y="714"/>
                  </a:lnTo>
                  <a:lnTo>
                    <a:pt x="38" y="696"/>
                  </a:lnTo>
                  <a:lnTo>
                    <a:pt x="28" y="680"/>
                  </a:lnTo>
                  <a:lnTo>
                    <a:pt x="20" y="660"/>
                  </a:lnTo>
                  <a:lnTo>
                    <a:pt x="12" y="640"/>
                  </a:lnTo>
                  <a:lnTo>
                    <a:pt x="6" y="616"/>
                  </a:lnTo>
                  <a:lnTo>
                    <a:pt x="0" y="592"/>
                  </a:lnTo>
                  <a:lnTo>
                    <a:pt x="208" y="568"/>
                  </a:lnTo>
                  <a:lnTo>
                    <a:pt x="214" y="592"/>
                  </a:lnTo>
                  <a:lnTo>
                    <a:pt x="220" y="612"/>
                  </a:lnTo>
                  <a:lnTo>
                    <a:pt x="226" y="628"/>
                  </a:lnTo>
                  <a:lnTo>
                    <a:pt x="234" y="640"/>
                  </a:lnTo>
                  <a:lnTo>
                    <a:pt x="242" y="652"/>
                  </a:lnTo>
                  <a:lnTo>
                    <a:pt x="254" y="662"/>
                  </a:lnTo>
                  <a:lnTo>
                    <a:pt x="268" y="672"/>
                  </a:lnTo>
                  <a:lnTo>
                    <a:pt x="284" y="680"/>
                  </a:lnTo>
                  <a:lnTo>
                    <a:pt x="284" y="500"/>
                  </a:lnTo>
                  <a:lnTo>
                    <a:pt x="236" y="486"/>
                  </a:lnTo>
                  <a:lnTo>
                    <a:pt x="196" y="474"/>
                  </a:lnTo>
                  <a:lnTo>
                    <a:pt x="162" y="462"/>
                  </a:lnTo>
                  <a:lnTo>
                    <a:pt x="138" y="450"/>
                  </a:lnTo>
                  <a:lnTo>
                    <a:pt x="116" y="438"/>
                  </a:lnTo>
                  <a:lnTo>
                    <a:pt x="98" y="422"/>
                  </a:lnTo>
                  <a:lnTo>
                    <a:pt x="80" y="404"/>
                  </a:lnTo>
                  <a:lnTo>
                    <a:pt x="62" y="382"/>
                  </a:lnTo>
                  <a:lnTo>
                    <a:pt x="48" y="358"/>
                  </a:lnTo>
                  <a:lnTo>
                    <a:pt x="38" y="332"/>
                  </a:lnTo>
                  <a:lnTo>
                    <a:pt x="32" y="302"/>
                  </a:lnTo>
                  <a:lnTo>
                    <a:pt x="30" y="270"/>
                  </a:lnTo>
                  <a:lnTo>
                    <a:pt x="32" y="248"/>
                  </a:lnTo>
                  <a:lnTo>
                    <a:pt x="34" y="226"/>
                  </a:lnTo>
                  <a:lnTo>
                    <a:pt x="40" y="206"/>
                  </a:lnTo>
                  <a:lnTo>
                    <a:pt x="46" y="186"/>
                  </a:lnTo>
                  <a:lnTo>
                    <a:pt x="56" y="168"/>
                  </a:lnTo>
                  <a:lnTo>
                    <a:pt x="66" y="150"/>
                  </a:lnTo>
                  <a:lnTo>
                    <a:pt x="80" y="134"/>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86" y="52"/>
                  </a:lnTo>
                  <a:lnTo>
                    <a:pt x="412" y="56"/>
                  </a:lnTo>
                  <a:lnTo>
                    <a:pt x="438" y="60"/>
                  </a:lnTo>
                  <a:lnTo>
                    <a:pt x="460" y="66"/>
                  </a:lnTo>
                  <a:lnTo>
                    <a:pt x="482" y="74"/>
                  </a:lnTo>
                  <a:lnTo>
                    <a:pt x="502" y="82"/>
                  </a:lnTo>
                  <a:lnTo>
                    <a:pt x="518" y="92"/>
                  </a:lnTo>
                  <a:lnTo>
                    <a:pt x="536" y="104"/>
                  </a:lnTo>
                  <a:lnTo>
                    <a:pt x="550" y="116"/>
                  </a:lnTo>
                  <a:lnTo>
                    <a:pt x="562" y="130"/>
                  </a:lnTo>
                  <a:lnTo>
                    <a:pt x="574" y="144"/>
                  </a:lnTo>
                  <a:lnTo>
                    <a:pt x="586" y="160"/>
                  </a:lnTo>
                  <a:lnTo>
                    <a:pt x="594" y="176"/>
                  </a:lnTo>
                  <a:lnTo>
                    <a:pt x="602" y="194"/>
                  </a:lnTo>
                  <a:lnTo>
                    <a:pt x="610" y="212"/>
                  </a:lnTo>
                  <a:lnTo>
                    <a:pt x="614" y="232"/>
                  </a:lnTo>
                  <a:close/>
                  <a:moveTo>
                    <a:pt x="284" y="182"/>
                  </a:moveTo>
                  <a:lnTo>
                    <a:pt x="284" y="182"/>
                  </a:lnTo>
                  <a:lnTo>
                    <a:pt x="270" y="188"/>
                  </a:lnTo>
                  <a:lnTo>
                    <a:pt x="258" y="194"/>
                  </a:lnTo>
                  <a:lnTo>
                    <a:pt x="246" y="200"/>
                  </a:lnTo>
                  <a:lnTo>
                    <a:pt x="240" y="208"/>
                  </a:lnTo>
                  <a:lnTo>
                    <a:pt x="234" y="216"/>
                  </a:lnTo>
                  <a:lnTo>
                    <a:pt x="230" y="226"/>
                  </a:lnTo>
                  <a:lnTo>
                    <a:pt x="228" y="236"/>
                  </a:lnTo>
                  <a:lnTo>
                    <a:pt x="226" y="246"/>
                  </a:lnTo>
                  <a:lnTo>
                    <a:pt x="228" y="256"/>
                  </a:lnTo>
                  <a:lnTo>
                    <a:pt x="230" y="266"/>
                  </a:lnTo>
                  <a:lnTo>
                    <a:pt x="234" y="276"/>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32" y="642"/>
                  </a:lnTo>
                  <a:lnTo>
                    <a:pt x="438" y="630"/>
                  </a:lnTo>
                  <a:lnTo>
                    <a:pt x="442" y="618"/>
                  </a:lnTo>
                  <a:lnTo>
                    <a:pt x="442" y="604"/>
                  </a:lnTo>
                  <a:lnTo>
                    <a:pt x="442" y="592"/>
                  </a:lnTo>
                  <a:lnTo>
                    <a:pt x="438" y="580"/>
                  </a:lnTo>
                  <a:lnTo>
                    <a:pt x="434" y="570"/>
                  </a:lnTo>
                  <a:lnTo>
                    <a:pt x="426" y="560"/>
                  </a:lnTo>
                  <a:lnTo>
                    <a:pt x="416" y="550"/>
                  </a:lnTo>
                  <a:lnTo>
                    <a:pt x="400" y="540"/>
                  </a:lnTo>
                  <a:lnTo>
                    <a:pt x="382" y="530"/>
                  </a:lnTo>
                  <a:lnTo>
                    <a:pt x="358" y="522"/>
                  </a:lnTo>
                  <a:lnTo>
                    <a:pt x="358" y="68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grpSp>
      <p:grpSp>
        <p:nvGrpSpPr>
          <p:cNvPr id="51" name="Google Shape;1004;p40">
            <a:extLst>
              <a:ext uri="{FF2B5EF4-FFF2-40B4-BE49-F238E27FC236}">
                <a16:creationId xmlns:a16="http://schemas.microsoft.com/office/drawing/2014/main" id="{B17B8463-58AB-9274-A0A5-5F968F2141BD}"/>
              </a:ext>
            </a:extLst>
          </p:cNvPr>
          <p:cNvGrpSpPr/>
          <p:nvPr/>
        </p:nvGrpSpPr>
        <p:grpSpPr>
          <a:xfrm>
            <a:off x="529417" y="5856234"/>
            <a:ext cx="369719" cy="369719"/>
            <a:chOff x="5931555" y="4649038"/>
            <a:chExt cx="1245600" cy="1245600"/>
          </a:xfrm>
        </p:grpSpPr>
        <p:sp>
          <p:nvSpPr>
            <p:cNvPr id="52" name="Google Shape;1005;p40">
              <a:extLst>
                <a:ext uri="{FF2B5EF4-FFF2-40B4-BE49-F238E27FC236}">
                  <a16:creationId xmlns:a16="http://schemas.microsoft.com/office/drawing/2014/main" id="{96C9960F-AB43-EA03-C664-98713A90F4C9}"/>
                </a:ext>
              </a:extLst>
            </p:cNvPr>
            <p:cNvSpPr/>
            <p:nvPr/>
          </p:nvSpPr>
          <p:spPr>
            <a:xfrm>
              <a:off x="5931555" y="4649038"/>
              <a:ext cx="1245600" cy="1245600"/>
            </a:xfrm>
            <a:prstGeom prst="ellipse">
              <a:avLst/>
            </a:prstGeom>
            <a:noFill/>
            <a:ln w="127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Georgia"/>
                <a:ea typeface="Georgia"/>
                <a:cs typeface="Georgia"/>
                <a:sym typeface="Georgia"/>
              </a:endParaRPr>
            </a:p>
          </p:txBody>
        </p:sp>
        <p:sp>
          <p:nvSpPr>
            <p:cNvPr id="53" name="Google Shape;1006;p40">
              <a:extLst>
                <a:ext uri="{FF2B5EF4-FFF2-40B4-BE49-F238E27FC236}">
                  <a16:creationId xmlns:a16="http://schemas.microsoft.com/office/drawing/2014/main" id="{BD1B58C9-87CB-AF83-BAD7-0B532BB3F9D6}"/>
                </a:ext>
              </a:extLst>
            </p:cNvPr>
            <p:cNvSpPr/>
            <p:nvPr/>
          </p:nvSpPr>
          <p:spPr>
            <a:xfrm>
              <a:off x="6086677" y="4813117"/>
              <a:ext cx="934901" cy="917151"/>
            </a:xfrm>
            <a:custGeom>
              <a:avLst/>
              <a:gdLst/>
              <a:ahLst/>
              <a:cxnLst/>
              <a:rect l="l" t="t" r="r" b="b"/>
              <a:pathLst>
                <a:path w="53" h="52" extrusionOk="0">
                  <a:moveTo>
                    <a:pt x="0" y="18"/>
                  </a:moveTo>
                  <a:cubicBezTo>
                    <a:pt x="35" y="18"/>
                    <a:pt x="35" y="18"/>
                    <a:pt x="35" y="18"/>
                  </a:cubicBezTo>
                  <a:cubicBezTo>
                    <a:pt x="35" y="16"/>
                    <a:pt x="35" y="16"/>
                    <a:pt x="35" y="16"/>
                  </a:cubicBezTo>
                  <a:cubicBezTo>
                    <a:pt x="1" y="16"/>
                    <a:pt x="1" y="16"/>
                    <a:pt x="1" y="16"/>
                  </a:cubicBezTo>
                  <a:cubicBezTo>
                    <a:pt x="1" y="17"/>
                    <a:pt x="1" y="17"/>
                    <a:pt x="0" y="18"/>
                  </a:cubicBezTo>
                  <a:close/>
                  <a:moveTo>
                    <a:pt x="26" y="3"/>
                  </a:moveTo>
                  <a:cubicBezTo>
                    <a:pt x="27" y="3"/>
                    <a:pt x="28" y="4"/>
                    <a:pt x="28" y="5"/>
                  </a:cubicBezTo>
                  <a:cubicBezTo>
                    <a:pt x="28" y="6"/>
                    <a:pt x="27" y="7"/>
                    <a:pt x="26" y="7"/>
                  </a:cubicBezTo>
                  <a:cubicBezTo>
                    <a:pt x="25" y="7"/>
                    <a:pt x="24" y="6"/>
                    <a:pt x="24" y="5"/>
                  </a:cubicBezTo>
                  <a:cubicBezTo>
                    <a:pt x="24" y="4"/>
                    <a:pt x="25" y="3"/>
                    <a:pt x="26" y="3"/>
                  </a:cubicBezTo>
                  <a:close/>
                  <a:moveTo>
                    <a:pt x="25" y="9"/>
                  </a:moveTo>
                  <a:cubicBezTo>
                    <a:pt x="25" y="13"/>
                    <a:pt x="25" y="13"/>
                    <a:pt x="25" y="13"/>
                  </a:cubicBezTo>
                  <a:cubicBezTo>
                    <a:pt x="27" y="13"/>
                    <a:pt x="27" y="13"/>
                    <a:pt x="27" y="13"/>
                  </a:cubicBezTo>
                  <a:cubicBezTo>
                    <a:pt x="27" y="9"/>
                    <a:pt x="27" y="9"/>
                    <a:pt x="27" y="9"/>
                  </a:cubicBezTo>
                  <a:cubicBezTo>
                    <a:pt x="29" y="9"/>
                    <a:pt x="30" y="7"/>
                    <a:pt x="30" y="5"/>
                  </a:cubicBezTo>
                  <a:cubicBezTo>
                    <a:pt x="30" y="2"/>
                    <a:pt x="28" y="0"/>
                    <a:pt x="26" y="0"/>
                  </a:cubicBezTo>
                  <a:cubicBezTo>
                    <a:pt x="23" y="0"/>
                    <a:pt x="21" y="2"/>
                    <a:pt x="21" y="5"/>
                  </a:cubicBezTo>
                  <a:cubicBezTo>
                    <a:pt x="21" y="7"/>
                    <a:pt x="23" y="9"/>
                    <a:pt x="25" y="9"/>
                  </a:cubicBezTo>
                  <a:close/>
                  <a:moveTo>
                    <a:pt x="27" y="26"/>
                  </a:moveTo>
                  <a:cubicBezTo>
                    <a:pt x="27" y="21"/>
                    <a:pt x="27" y="21"/>
                    <a:pt x="27" y="21"/>
                  </a:cubicBezTo>
                  <a:cubicBezTo>
                    <a:pt x="25" y="21"/>
                    <a:pt x="25" y="21"/>
                    <a:pt x="25" y="21"/>
                  </a:cubicBezTo>
                  <a:cubicBezTo>
                    <a:pt x="25" y="26"/>
                    <a:pt x="25" y="26"/>
                    <a:pt x="25" y="26"/>
                  </a:cubicBezTo>
                  <a:cubicBezTo>
                    <a:pt x="25" y="32"/>
                    <a:pt x="20" y="37"/>
                    <a:pt x="14" y="37"/>
                  </a:cubicBezTo>
                  <a:cubicBezTo>
                    <a:pt x="5" y="37"/>
                    <a:pt x="5" y="37"/>
                    <a:pt x="5" y="37"/>
                  </a:cubicBezTo>
                  <a:cubicBezTo>
                    <a:pt x="5" y="40"/>
                    <a:pt x="5" y="40"/>
                    <a:pt x="5" y="40"/>
                  </a:cubicBezTo>
                  <a:cubicBezTo>
                    <a:pt x="14" y="40"/>
                    <a:pt x="14" y="40"/>
                    <a:pt x="14" y="40"/>
                  </a:cubicBezTo>
                  <a:cubicBezTo>
                    <a:pt x="21" y="40"/>
                    <a:pt x="27" y="34"/>
                    <a:pt x="27" y="26"/>
                  </a:cubicBezTo>
                  <a:close/>
                  <a:moveTo>
                    <a:pt x="13" y="25"/>
                  </a:moveTo>
                  <a:cubicBezTo>
                    <a:pt x="14" y="25"/>
                    <a:pt x="15" y="26"/>
                    <a:pt x="15" y="27"/>
                  </a:cubicBezTo>
                  <a:cubicBezTo>
                    <a:pt x="15" y="29"/>
                    <a:pt x="14" y="29"/>
                    <a:pt x="13" y="29"/>
                  </a:cubicBezTo>
                  <a:cubicBezTo>
                    <a:pt x="12" y="29"/>
                    <a:pt x="11" y="29"/>
                    <a:pt x="11" y="27"/>
                  </a:cubicBezTo>
                  <a:cubicBezTo>
                    <a:pt x="11" y="26"/>
                    <a:pt x="12" y="25"/>
                    <a:pt x="13" y="25"/>
                  </a:cubicBezTo>
                  <a:close/>
                  <a:moveTo>
                    <a:pt x="2" y="40"/>
                  </a:moveTo>
                  <a:cubicBezTo>
                    <a:pt x="2" y="39"/>
                    <a:pt x="2" y="39"/>
                    <a:pt x="2" y="39"/>
                  </a:cubicBezTo>
                  <a:cubicBezTo>
                    <a:pt x="2" y="35"/>
                    <a:pt x="5" y="31"/>
                    <a:pt x="9" y="30"/>
                  </a:cubicBezTo>
                  <a:cubicBezTo>
                    <a:pt x="9" y="31"/>
                    <a:pt x="11" y="32"/>
                    <a:pt x="13" y="32"/>
                  </a:cubicBezTo>
                  <a:cubicBezTo>
                    <a:pt x="15" y="32"/>
                    <a:pt x="16" y="31"/>
                    <a:pt x="17" y="29"/>
                  </a:cubicBezTo>
                  <a:cubicBezTo>
                    <a:pt x="17" y="29"/>
                    <a:pt x="17" y="29"/>
                    <a:pt x="17" y="29"/>
                  </a:cubicBezTo>
                  <a:cubicBezTo>
                    <a:pt x="22" y="29"/>
                    <a:pt x="22" y="29"/>
                    <a:pt x="22" y="29"/>
                  </a:cubicBezTo>
                  <a:cubicBezTo>
                    <a:pt x="22" y="28"/>
                    <a:pt x="22" y="27"/>
                    <a:pt x="22" y="26"/>
                  </a:cubicBezTo>
                  <a:cubicBezTo>
                    <a:pt x="22" y="26"/>
                    <a:pt x="22" y="26"/>
                    <a:pt x="22" y="26"/>
                  </a:cubicBezTo>
                  <a:cubicBezTo>
                    <a:pt x="17" y="26"/>
                    <a:pt x="17" y="26"/>
                    <a:pt x="17" y="26"/>
                  </a:cubicBezTo>
                  <a:cubicBezTo>
                    <a:pt x="17" y="26"/>
                    <a:pt x="17" y="26"/>
                    <a:pt x="17" y="26"/>
                  </a:cubicBezTo>
                  <a:cubicBezTo>
                    <a:pt x="16" y="24"/>
                    <a:pt x="15" y="23"/>
                    <a:pt x="13" y="23"/>
                  </a:cubicBezTo>
                  <a:cubicBezTo>
                    <a:pt x="10" y="23"/>
                    <a:pt x="8" y="25"/>
                    <a:pt x="8" y="27"/>
                  </a:cubicBezTo>
                  <a:cubicBezTo>
                    <a:pt x="4" y="28"/>
                    <a:pt x="1" y="32"/>
                    <a:pt x="0" y="36"/>
                  </a:cubicBezTo>
                  <a:cubicBezTo>
                    <a:pt x="1" y="37"/>
                    <a:pt x="1" y="39"/>
                    <a:pt x="2" y="40"/>
                  </a:cubicBezTo>
                  <a:close/>
                  <a:moveTo>
                    <a:pt x="43" y="18"/>
                  </a:moveTo>
                  <a:cubicBezTo>
                    <a:pt x="52" y="18"/>
                    <a:pt x="52" y="18"/>
                    <a:pt x="52" y="18"/>
                  </a:cubicBezTo>
                  <a:cubicBezTo>
                    <a:pt x="51" y="17"/>
                    <a:pt x="51" y="17"/>
                    <a:pt x="50" y="16"/>
                  </a:cubicBezTo>
                  <a:cubicBezTo>
                    <a:pt x="43" y="16"/>
                    <a:pt x="43" y="16"/>
                    <a:pt x="43" y="16"/>
                  </a:cubicBezTo>
                  <a:lnTo>
                    <a:pt x="43" y="18"/>
                  </a:lnTo>
                  <a:close/>
                  <a:moveTo>
                    <a:pt x="26" y="47"/>
                  </a:moveTo>
                  <a:cubicBezTo>
                    <a:pt x="25" y="47"/>
                    <a:pt x="24" y="46"/>
                    <a:pt x="24" y="45"/>
                  </a:cubicBezTo>
                  <a:cubicBezTo>
                    <a:pt x="24" y="44"/>
                    <a:pt x="25" y="43"/>
                    <a:pt x="26" y="43"/>
                  </a:cubicBezTo>
                  <a:cubicBezTo>
                    <a:pt x="27" y="43"/>
                    <a:pt x="28" y="44"/>
                    <a:pt x="28" y="45"/>
                  </a:cubicBezTo>
                  <a:cubicBezTo>
                    <a:pt x="28" y="46"/>
                    <a:pt x="27" y="47"/>
                    <a:pt x="26" y="47"/>
                  </a:cubicBezTo>
                  <a:close/>
                  <a:moveTo>
                    <a:pt x="40" y="23"/>
                  </a:moveTo>
                  <a:cubicBezTo>
                    <a:pt x="40" y="4"/>
                    <a:pt x="40" y="4"/>
                    <a:pt x="40" y="4"/>
                  </a:cubicBezTo>
                  <a:cubicBezTo>
                    <a:pt x="40" y="4"/>
                    <a:pt x="39" y="3"/>
                    <a:pt x="38" y="3"/>
                  </a:cubicBezTo>
                  <a:cubicBezTo>
                    <a:pt x="38" y="23"/>
                    <a:pt x="38" y="23"/>
                    <a:pt x="38" y="23"/>
                  </a:cubicBezTo>
                  <a:cubicBezTo>
                    <a:pt x="36" y="24"/>
                    <a:pt x="35" y="25"/>
                    <a:pt x="35" y="26"/>
                  </a:cubicBezTo>
                  <a:cubicBezTo>
                    <a:pt x="30" y="26"/>
                    <a:pt x="30" y="26"/>
                    <a:pt x="30" y="26"/>
                  </a:cubicBezTo>
                  <a:cubicBezTo>
                    <a:pt x="30" y="26"/>
                    <a:pt x="30" y="26"/>
                    <a:pt x="30" y="26"/>
                  </a:cubicBezTo>
                  <a:cubicBezTo>
                    <a:pt x="30" y="27"/>
                    <a:pt x="30" y="28"/>
                    <a:pt x="30" y="29"/>
                  </a:cubicBezTo>
                  <a:cubicBezTo>
                    <a:pt x="35" y="29"/>
                    <a:pt x="35" y="29"/>
                    <a:pt x="35" y="29"/>
                  </a:cubicBezTo>
                  <a:cubicBezTo>
                    <a:pt x="35" y="30"/>
                    <a:pt x="36" y="31"/>
                    <a:pt x="38" y="32"/>
                  </a:cubicBezTo>
                  <a:cubicBezTo>
                    <a:pt x="38" y="37"/>
                    <a:pt x="38" y="37"/>
                    <a:pt x="38" y="37"/>
                  </a:cubicBezTo>
                  <a:cubicBezTo>
                    <a:pt x="38" y="41"/>
                    <a:pt x="35" y="44"/>
                    <a:pt x="31" y="44"/>
                  </a:cubicBezTo>
                  <a:cubicBezTo>
                    <a:pt x="30" y="44"/>
                    <a:pt x="30" y="44"/>
                    <a:pt x="30" y="44"/>
                  </a:cubicBezTo>
                  <a:cubicBezTo>
                    <a:pt x="30" y="42"/>
                    <a:pt x="28" y="41"/>
                    <a:pt x="26" y="41"/>
                  </a:cubicBezTo>
                  <a:cubicBezTo>
                    <a:pt x="24" y="41"/>
                    <a:pt x="22" y="42"/>
                    <a:pt x="21" y="44"/>
                  </a:cubicBezTo>
                  <a:cubicBezTo>
                    <a:pt x="18" y="45"/>
                    <a:pt x="15" y="48"/>
                    <a:pt x="13" y="51"/>
                  </a:cubicBezTo>
                  <a:cubicBezTo>
                    <a:pt x="14" y="52"/>
                    <a:pt x="14" y="52"/>
                    <a:pt x="15" y="52"/>
                  </a:cubicBezTo>
                  <a:cubicBezTo>
                    <a:pt x="17" y="50"/>
                    <a:pt x="19" y="48"/>
                    <a:pt x="22" y="47"/>
                  </a:cubicBezTo>
                  <a:cubicBezTo>
                    <a:pt x="22" y="49"/>
                    <a:pt x="24" y="50"/>
                    <a:pt x="26" y="50"/>
                  </a:cubicBezTo>
                  <a:cubicBezTo>
                    <a:pt x="28" y="50"/>
                    <a:pt x="30" y="48"/>
                    <a:pt x="30" y="47"/>
                  </a:cubicBezTo>
                  <a:cubicBezTo>
                    <a:pt x="31" y="47"/>
                    <a:pt x="31" y="47"/>
                    <a:pt x="31" y="47"/>
                  </a:cubicBezTo>
                  <a:cubicBezTo>
                    <a:pt x="36" y="47"/>
                    <a:pt x="40" y="42"/>
                    <a:pt x="40" y="37"/>
                  </a:cubicBezTo>
                  <a:cubicBezTo>
                    <a:pt x="40" y="37"/>
                    <a:pt x="40" y="37"/>
                    <a:pt x="40" y="37"/>
                  </a:cubicBezTo>
                  <a:cubicBezTo>
                    <a:pt x="40" y="32"/>
                    <a:pt x="40" y="32"/>
                    <a:pt x="40" y="32"/>
                  </a:cubicBezTo>
                  <a:cubicBezTo>
                    <a:pt x="42" y="31"/>
                    <a:pt x="43" y="30"/>
                    <a:pt x="44" y="29"/>
                  </a:cubicBezTo>
                  <a:cubicBezTo>
                    <a:pt x="53" y="29"/>
                    <a:pt x="53" y="29"/>
                    <a:pt x="53" y="29"/>
                  </a:cubicBezTo>
                  <a:cubicBezTo>
                    <a:pt x="53" y="28"/>
                    <a:pt x="53" y="28"/>
                    <a:pt x="53" y="27"/>
                  </a:cubicBezTo>
                  <a:cubicBezTo>
                    <a:pt x="53" y="27"/>
                    <a:pt x="53" y="27"/>
                    <a:pt x="53" y="26"/>
                  </a:cubicBezTo>
                  <a:cubicBezTo>
                    <a:pt x="44" y="26"/>
                    <a:pt x="44" y="26"/>
                    <a:pt x="44" y="26"/>
                  </a:cubicBezTo>
                  <a:cubicBezTo>
                    <a:pt x="43" y="25"/>
                    <a:pt x="42" y="24"/>
                    <a:pt x="40"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grpSp>
        <p:nvGrpSpPr>
          <p:cNvPr id="54" name="Google Shape;1361;p43">
            <a:extLst>
              <a:ext uri="{FF2B5EF4-FFF2-40B4-BE49-F238E27FC236}">
                <a16:creationId xmlns:a16="http://schemas.microsoft.com/office/drawing/2014/main" id="{2F125D0E-77E1-B2E1-4304-F9B89C8073E8}"/>
              </a:ext>
            </a:extLst>
          </p:cNvPr>
          <p:cNvGrpSpPr/>
          <p:nvPr/>
        </p:nvGrpSpPr>
        <p:grpSpPr>
          <a:xfrm>
            <a:off x="6440632" y="1878535"/>
            <a:ext cx="369719" cy="369719"/>
            <a:chOff x="7150322" y="3806921"/>
            <a:chExt cx="612775" cy="612775"/>
          </a:xfrm>
        </p:grpSpPr>
        <p:sp>
          <p:nvSpPr>
            <p:cNvPr id="55" name="Google Shape;1362;p43">
              <a:extLst>
                <a:ext uri="{FF2B5EF4-FFF2-40B4-BE49-F238E27FC236}">
                  <a16:creationId xmlns:a16="http://schemas.microsoft.com/office/drawing/2014/main" id="{2C57DC38-7652-7783-1DC6-16C058E32E3E}"/>
                </a:ext>
              </a:extLst>
            </p:cNvPr>
            <p:cNvSpPr/>
            <p:nvPr/>
          </p:nvSpPr>
          <p:spPr>
            <a:xfrm>
              <a:off x="7150322" y="3806921"/>
              <a:ext cx="612775" cy="612775"/>
            </a:xfrm>
            <a:prstGeom prst="ellipse">
              <a:avLst/>
            </a:prstGeom>
            <a:noFill/>
            <a:ln w="127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Georgia"/>
                <a:ea typeface="Georgia"/>
                <a:cs typeface="Georgia"/>
                <a:sym typeface="Georgia"/>
              </a:endParaRPr>
            </a:p>
          </p:txBody>
        </p:sp>
        <p:grpSp>
          <p:nvGrpSpPr>
            <p:cNvPr id="56" name="Google Shape;1363;p43">
              <a:extLst>
                <a:ext uri="{FF2B5EF4-FFF2-40B4-BE49-F238E27FC236}">
                  <a16:creationId xmlns:a16="http://schemas.microsoft.com/office/drawing/2014/main" id="{20E16B8D-1EBD-9688-025F-92C8EAF006C2}"/>
                </a:ext>
              </a:extLst>
            </p:cNvPr>
            <p:cNvGrpSpPr/>
            <p:nvPr/>
          </p:nvGrpSpPr>
          <p:grpSpPr>
            <a:xfrm>
              <a:off x="7289473" y="3874667"/>
              <a:ext cx="314210" cy="477281"/>
              <a:chOff x="7356351" y="4058269"/>
              <a:chExt cx="376238" cy="571501"/>
            </a:xfrm>
          </p:grpSpPr>
          <p:sp>
            <p:nvSpPr>
              <p:cNvPr id="57" name="Google Shape;1364;p43">
                <a:extLst>
                  <a:ext uri="{FF2B5EF4-FFF2-40B4-BE49-F238E27FC236}">
                    <a16:creationId xmlns:a16="http://schemas.microsoft.com/office/drawing/2014/main" id="{FCD25C9F-8261-080B-BDA2-D390EF40D76C}"/>
                  </a:ext>
                </a:extLst>
              </p:cNvPr>
              <p:cNvSpPr/>
              <p:nvPr/>
            </p:nvSpPr>
            <p:spPr>
              <a:xfrm>
                <a:off x="7356351" y="4491657"/>
                <a:ext cx="376238" cy="138113"/>
              </a:xfrm>
              <a:custGeom>
                <a:avLst/>
                <a:gdLst/>
                <a:ahLst/>
                <a:cxnLst/>
                <a:rect l="l" t="t" r="r" b="b"/>
                <a:pathLst>
                  <a:path w="237" h="87" extrusionOk="0">
                    <a:moveTo>
                      <a:pt x="0" y="39"/>
                    </a:moveTo>
                    <a:lnTo>
                      <a:pt x="0" y="39"/>
                    </a:lnTo>
                    <a:lnTo>
                      <a:pt x="0" y="44"/>
                    </a:lnTo>
                    <a:lnTo>
                      <a:pt x="3" y="51"/>
                    </a:lnTo>
                    <a:lnTo>
                      <a:pt x="8" y="60"/>
                    </a:lnTo>
                    <a:lnTo>
                      <a:pt x="14" y="66"/>
                    </a:lnTo>
                    <a:lnTo>
                      <a:pt x="29" y="79"/>
                    </a:lnTo>
                    <a:lnTo>
                      <a:pt x="40" y="87"/>
                    </a:lnTo>
                    <a:lnTo>
                      <a:pt x="40" y="87"/>
                    </a:lnTo>
                    <a:lnTo>
                      <a:pt x="44" y="87"/>
                    </a:lnTo>
                    <a:lnTo>
                      <a:pt x="47" y="87"/>
                    </a:lnTo>
                    <a:lnTo>
                      <a:pt x="53" y="86"/>
                    </a:lnTo>
                    <a:lnTo>
                      <a:pt x="57" y="83"/>
                    </a:lnTo>
                    <a:lnTo>
                      <a:pt x="63" y="83"/>
                    </a:lnTo>
                    <a:lnTo>
                      <a:pt x="63" y="83"/>
                    </a:lnTo>
                    <a:lnTo>
                      <a:pt x="105" y="84"/>
                    </a:lnTo>
                    <a:lnTo>
                      <a:pt x="138" y="83"/>
                    </a:lnTo>
                    <a:lnTo>
                      <a:pt x="151" y="82"/>
                    </a:lnTo>
                    <a:lnTo>
                      <a:pt x="161" y="80"/>
                    </a:lnTo>
                    <a:lnTo>
                      <a:pt x="161" y="80"/>
                    </a:lnTo>
                    <a:lnTo>
                      <a:pt x="169" y="76"/>
                    </a:lnTo>
                    <a:lnTo>
                      <a:pt x="181" y="67"/>
                    </a:lnTo>
                    <a:lnTo>
                      <a:pt x="207" y="47"/>
                    </a:lnTo>
                    <a:lnTo>
                      <a:pt x="218" y="36"/>
                    </a:lnTo>
                    <a:lnTo>
                      <a:pt x="228" y="24"/>
                    </a:lnTo>
                    <a:lnTo>
                      <a:pt x="234" y="16"/>
                    </a:lnTo>
                    <a:lnTo>
                      <a:pt x="237" y="10"/>
                    </a:lnTo>
                    <a:lnTo>
                      <a:pt x="237" y="10"/>
                    </a:lnTo>
                    <a:lnTo>
                      <a:pt x="235" y="4"/>
                    </a:lnTo>
                    <a:lnTo>
                      <a:pt x="234" y="1"/>
                    </a:lnTo>
                    <a:lnTo>
                      <a:pt x="231" y="0"/>
                    </a:lnTo>
                    <a:lnTo>
                      <a:pt x="228" y="0"/>
                    </a:lnTo>
                    <a:lnTo>
                      <a:pt x="225" y="1"/>
                    </a:lnTo>
                    <a:lnTo>
                      <a:pt x="217" y="4"/>
                    </a:lnTo>
                    <a:lnTo>
                      <a:pt x="217" y="4"/>
                    </a:lnTo>
                    <a:lnTo>
                      <a:pt x="208" y="11"/>
                    </a:lnTo>
                    <a:lnTo>
                      <a:pt x="198" y="20"/>
                    </a:lnTo>
                    <a:lnTo>
                      <a:pt x="181" y="37"/>
                    </a:lnTo>
                    <a:lnTo>
                      <a:pt x="181" y="37"/>
                    </a:lnTo>
                    <a:lnTo>
                      <a:pt x="171" y="43"/>
                    </a:lnTo>
                    <a:lnTo>
                      <a:pt x="159" y="49"/>
                    </a:lnTo>
                    <a:lnTo>
                      <a:pt x="148" y="51"/>
                    </a:lnTo>
                    <a:lnTo>
                      <a:pt x="135" y="53"/>
                    </a:lnTo>
                    <a:lnTo>
                      <a:pt x="122" y="51"/>
                    </a:lnTo>
                    <a:lnTo>
                      <a:pt x="110" y="49"/>
                    </a:lnTo>
                    <a:lnTo>
                      <a:pt x="100" y="43"/>
                    </a:lnTo>
                    <a:lnTo>
                      <a:pt x="96" y="39"/>
                    </a:lnTo>
                    <a:lnTo>
                      <a:pt x="92" y="33"/>
                    </a:lnTo>
                    <a:lnTo>
                      <a:pt x="92" y="33"/>
                    </a:lnTo>
                    <a:lnTo>
                      <a:pt x="100" y="34"/>
                    </a:lnTo>
                    <a:lnTo>
                      <a:pt x="122" y="36"/>
                    </a:lnTo>
                    <a:lnTo>
                      <a:pt x="133" y="34"/>
                    </a:lnTo>
                    <a:lnTo>
                      <a:pt x="145" y="33"/>
                    </a:lnTo>
                    <a:lnTo>
                      <a:pt x="155" y="30"/>
                    </a:lnTo>
                    <a:lnTo>
                      <a:pt x="158" y="28"/>
                    </a:lnTo>
                    <a:lnTo>
                      <a:pt x="161" y="26"/>
                    </a:lnTo>
                    <a:lnTo>
                      <a:pt x="161" y="26"/>
                    </a:lnTo>
                    <a:lnTo>
                      <a:pt x="164" y="20"/>
                    </a:lnTo>
                    <a:lnTo>
                      <a:pt x="165" y="14"/>
                    </a:lnTo>
                    <a:lnTo>
                      <a:pt x="165" y="11"/>
                    </a:lnTo>
                    <a:lnTo>
                      <a:pt x="164" y="8"/>
                    </a:lnTo>
                    <a:lnTo>
                      <a:pt x="162" y="5"/>
                    </a:lnTo>
                    <a:lnTo>
                      <a:pt x="158" y="4"/>
                    </a:lnTo>
                    <a:lnTo>
                      <a:pt x="151" y="4"/>
                    </a:lnTo>
                    <a:lnTo>
                      <a:pt x="151" y="4"/>
                    </a:lnTo>
                    <a:lnTo>
                      <a:pt x="116" y="5"/>
                    </a:lnTo>
                    <a:lnTo>
                      <a:pt x="95" y="5"/>
                    </a:lnTo>
                    <a:lnTo>
                      <a:pt x="79" y="4"/>
                    </a:lnTo>
                    <a:lnTo>
                      <a:pt x="79" y="4"/>
                    </a:lnTo>
                    <a:lnTo>
                      <a:pt x="56" y="1"/>
                    </a:lnTo>
                    <a:lnTo>
                      <a:pt x="43" y="0"/>
                    </a:lnTo>
                    <a:lnTo>
                      <a:pt x="39" y="1"/>
                    </a:lnTo>
                    <a:lnTo>
                      <a:pt x="34" y="3"/>
                    </a:lnTo>
                    <a:lnTo>
                      <a:pt x="34" y="3"/>
                    </a:lnTo>
                    <a:lnTo>
                      <a:pt x="24" y="8"/>
                    </a:lnTo>
                    <a:lnTo>
                      <a:pt x="14" y="16"/>
                    </a:lnTo>
                    <a:lnTo>
                      <a:pt x="8" y="21"/>
                    </a:lnTo>
                    <a:lnTo>
                      <a:pt x="4" y="27"/>
                    </a:lnTo>
                    <a:lnTo>
                      <a:pt x="1" y="33"/>
                    </a:lnTo>
                    <a:lnTo>
                      <a:pt x="0" y="39"/>
                    </a:lnTo>
                    <a:lnTo>
                      <a:pt x="0" y="3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Georgia"/>
                  <a:ea typeface="Georgia"/>
                  <a:cs typeface="Georgia"/>
                  <a:sym typeface="Georgia"/>
                </a:endParaRPr>
              </a:p>
            </p:txBody>
          </p:sp>
          <p:sp>
            <p:nvSpPr>
              <p:cNvPr id="58" name="Google Shape;1365;p43">
                <a:extLst>
                  <a:ext uri="{FF2B5EF4-FFF2-40B4-BE49-F238E27FC236}">
                    <a16:creationId xmlns:a16="http://schemas.microsoft.com/office/drawing/2014/main" id="{A9974FF0-BFC3-0902-0505-7AF334F87566}"/>
                  </a:ext>
                </a:extLst>
              </p:cNvPr>
              <p:cNvSpPr/>
              <p:nvPr/>
            </p:nvSpPr>
            <p:spPr>
              <a:xfrm>
                <a:off x="7491288" y="4407519"/>
                <a:ext cx="152400" cy="58738"/>
              </a:xfrm>
              <a:custGeom>
                <a:avLst/>
                <a:gdLst/>
                <a:ahLst/>
                <a:cxnLst/>
                <a:rect l="l" t="t" r="r" b="b"/>
                <a:pathLst>
                  <a:path w="96" h="37" extrusionOk="0">
                    <a:moveTo>
                      <a:pt x="86" y="0"/>
                    </a:moveTo>
                    <a:lnTo>
                      <a:pt x="10" y="0"/>
                    </a:lnTo>
                    <a:lnTo>
                      <a:pt x="10" y="0"/>
                    </a:lnTo>
                    <a:lnTo>
                      <a:pt x="5" y="1"/>
                    </a:lnTo>
                    <a:lnTo>
                      <a:pt x="2" y="2"/>
                    </a:lnTo>
                    <a:lnTo>
                      <a:pt x="1" y="7"/>
                    </a:lnTo>
                    <a:lnTo>
                      <a:pt x="0" y="10"/>
                    </a:lnTo>
                    <a:lnTo>
                      <a:pt x="0" y="10"/>
                    </a:lnTo>
                    <a:lnTo>
                      <a:pt x="1" y="14"/>
                    </a:lnTo>
                    <a:lnTo>
                      <a:pt x="2" y="18"/>
                    </a:lnTo>
                    <a:lnTo>
                      <a:pt x="5" y="20"/>
                    </a:lnTo>
                    <a:lnTo>
                      <a:pt x="10" y="21"/>
                    </a:lnTo>
                    <a:lnTo>
                      <a:pt x="25" y="21"/>
                    </a:lnTo>
                    <a:lnTo>
                      <a:pt x="25" y="21"/>
                    </a:lnTo>
                    <a:lnTo>
                      <a:pt x="25" y="21"/>
                    </a:lnTo>
                    <a:lnTo>
                      <a:pt x="25" y="21"/>
                    </a:lnTo>
                    <a:lnTo>
                      <a:pt x="27" y="24"/>
                    </a:lnTo>
                    <a:lnTo>
                      <a:pt x="28" y="27"/>
                    </a:lnTo>
                    <a:lnTo>
                      <a:pt x="33" y="33"/>
                    </a:lnTo>
                    <a:lnTo>
                      <a:pt x="40" y="35"/>
                    </a:lnTo>
                    <a:lnTo>
                      <a:pt x="48" y="37"/>
                    </a:lnTo>
                    <a:lnTo>
                      <a:pt x="48" y="37"/>
                    </a:lnTo>
                    <a:lnTo>
                      <a:pt x="57" y="35"/>
                    </a:lnTo>
                    <a:lnTo>
                      <a:pt x="64" y="33"/>
                    </a:lnTo>
                    <a:lnTo>
                      <a:pt x="69" y="27"/>
                    </a:lnTo>
                    <a:lnTo>
                      <a:pt x="70" y="24"/>
                    </a:lnTo>
                    <a:lnTo>
                      <a:pt x="70" y="21"/>
                    </a:lnTo>
                    <a:lnTo>
                      <a:pt x="70" y="21"/>
                    </a:lnTo>
                    <a:lnTo>
                      <a:pt x="70" y="21"/>
                    </a:lnTo>
                    <a:lnTo>
                      <a:pt x="86" y="21"/>
                    </a:lnTo>
                    <a:lnTo>
                      <a:pt x="86" y="21"/>
                    </a:lnTo>
                    <a:lnTo>
                      <a:pt x="90" y="20"/>
                    </a:lnTo>
                    <a:lnTo>
                      <a:pt x="93" y="18"/>
                    </a:lnTo>
                    <a:lnTo>
                      <a:pt x="96" y="14"/>
                    </a:lnTo>
                    <a:lnTo>
                      <a:pt x="96" y="10"/>
                    </a:lnTo>
                    <a:lnTo>
                      <a:pt x="96" y="10"/>
                    </a:lnTo>
                    <a:lnTo>
                      <a:pt x="96" y="7"/>
                    </a:lnTo>
                    <a:lnTo>
                      <a:pt x="93" y="2"/>
                    </a:lnTo>
                    <a:lnTo>
                      <a:pt x="90" y="1"/>
                    </a:lnTo>
                    <a:lnTo>
                      <a:pt x="86" y="0"/>
                    </a:lnTo>
                    <a:lnTo>
                      <a:pt x="8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Georgia"/>
                  <a:ea typeface="Georgia"/>
                  <a:cs typeface="Georgia"/>
                  <a:sym typeface="Georgia"/>
                </a:endParaRPr>
              </a:p>
            </p:txBody>
          </p:sp>
          <p:sp>
            <p:nvSpPr>
              <p:cNvPr id="59" name="Google Shape;1366;p43">
                <a:extLst>
                  <a:ext uri="{FF2B5EF4-FFF2-40B4-BE49-F238E27FC236}">
                    <a16:creationId xmlns:a16="http://schemas.microsoft.com/office/drawing/2014/main" id="{ED51EFCD-1F34-07B3-33B7-53659BDDA292}"/>
                  </a:ext>
                </a:extLst>
              </p:cNvPr>
              <p:cNvSpPr/>
              <p:nvPr/>
            </p:nvSpPr>
            <p:spPr>
              <a:xfrm>
                <a:off x="7430963" y="4058269"/>
                <a:ext cx="271463" cy="300038"/>
              </a:xfrm>
              <a:custGeom>
                <a:avLst/>
                <a:gdLst/>
                <a:ahLst/>
                <a:cxnLst/>
                <a:rect l="l" t="t" r="r" b="b"/>
                <a:pathLst>
                  <a:path w="171" h="189" extrusionOk="0">
                    <a:moveTo>
                      <a:pt x="86" y="0"/>
                    </a:moveTo>
                    <a:lnTo>
                      <a:pt x="86" y="0"/>
                    </a:lnTo>
                    <a:lnTo>
                      <a:pt x="69" y="1"/>
                    </a:lnTo>
                    <a:lnTo>
                      <a:pt x="52" y="5"/>
                    </a:lnTo>
                    <a:lnTo>
                      <a:pt x="38" y="14"/>
                    </a:lnTo>
                    <a:lnTo>
                      <a:pt x="25" y="24"/>
                    </a:lnTo>
                    <a:lnTo>
                      <a:pt x="15" y="37"/>
                    </a:lnTo>
                    <a:lnTo>
                      <a:pt x="7" y="51"/>
                    </a:lnTo>
                    <a:lnTo>
                      <a:pt x="5" y="59"/>
                    </a:lnTo>
                    <a:lnTo>
                      <a:pt x="2" y="67"/>
                    </a:lnTo>
                    <a:lnTo>
                      <a:pt x="0" y="76"/>
                    </a:lnTo>
                    <a:lnTo>
                      <a:pt x="0" y="84"/>
                    </a:lnTo>
                    <a:lnTo>
                      <a:pt x="0" y="84"/>
                    </a:lnTo>
                    <a:lnTo>
                      <a:pt x="2" y="99"/>
                    </a:lnTo>
                    <a:lnTo>
                      <a:pt x="6" y="113"/>
                    </a:lnTo>
                    <a:lnTo>
                      <a:pt x="12" y="125"/>
                    </a:lnTo>
                    <a:lnTo>
                      <a:pt x="19" y="138"/>
                    </a:lnTo>
                    <a:lnTo>
                      <a:pt x="26" y="149"/>
                    </a:lnTo>
                    <a:lnTo>
                      <a:pt x="32" y="161"/>
                    </a:lnTo>
                    <a:lnTo>
                      <a:pt x="36" y="175"/>
                    </a:lnTo>
                    <a:lnTo>
                      <a:pt x="38" y="189"/>
                    </a:lnTo>
                    <a:lnTo>
                      <a:pt x="135" y="189"/>
                    </a:lnTo>
                    <a:lnTo>
                      <a:pt x="135" y="189"/>
                    </a:lnTo>
                    <a:lnTo>
                      <a:pt x="137" y="174"/>
                    </a:lnTo>
                    <a:lnTo>
                      <a:pt x="141" y="161"/>
                    </a:lnTo>
                    <a:lnTo>
                      <a:pt x="147" y="148"/>
                    </a:lnTo>
                    <a:lnTo>
                      <a:pt x="154" y="136"/>
                    </a:lnTo>
                    <a:lnTo>
                      <a:pt x="160" y="125"/>
                    </a:lnTo>
                    <a:lnTo>
                      <a:pt x="167" y="112"/>
                    </a:lnTo>
                    <a:lnTo>
                      <a:pt x="170" y="99"/>
                    </a:lnTo>
                    <a:lnTo>
                      <a:pt x="171" y="84"/>
                    </a:lnTo>
                    <a:lnTo>
                      <a:pt x="171" y="84"/>
                    </a:lnTo>
                    <a:lnTo>
                      <a:pt x="171" y="76"/>
                    </a:lnTo>
                    <a:lnTo>
                      <a:pt x="170" y="67"/>
                    </a:lnTo>
                    <a:lnTo>
                      <a:pt x="166" y="51"/>
                    </a:lnTo>
                    <a:lnTo>
                      <a:pt x="157" y="37"/>
                    </a:lnTo>
                    <a:lnTo>
                      <a:pt x="147" y="24"/>
                    </a:lnTo>
                    <a:lnTo>
                      <a:pt x="134" y="14"/>
                    </a:lnTo>
                    <a:lnTo>
                      <a:pt x="120" y="5"/>
                    </a:lnTo>
                    <a:lnTo>
                      <a:pt x="104" y="1"/>
                    </a:lnTo>
                    <a:lnTo>
                      <a:pt x="86" y="0"/>
                    </a:lnTo>
                    <a:lnTo>
                      <a:pt x="86" y="0"/>
                    </a:lnTo>
                    <a:close/>
                    <a:moveTo>
                      <a:pt x="108" y="116"/>
                    </a:moveTo>
                    <a:lnTo>
                      <a:pt x="86" y="103"/>
                    </a:lnTo>
                    <a:lnTo>
                      <a:pt x="63" y="116"/>
                    </a:lnTo>
                    <a:lnTo>
                      <a:pt x="69" y="92"/>
                    </a:lnTo>
                    <a:lnTo>
                      <a:pt x="51" y="74"/>
                    </a:lnTo>
                    <a:lnTo>
                      <a:pt x="75" y="72"/>
                    </a:lnTo>
                    <a:lnTo>
                      <a:pt x="86" y="49"/>
                    </a:lnTo>
                    <a:lnTo>
                      <a:pt x="97" y="72"/>
                    </a:lnTo>
                    <a:lnTo>
                      <a:pt x="121" y="74"/>
                    </a:lnTo>
                    <a:lnTo>
                      <a:pt x="102" y="92"/>
                    </a:lnTo>
                    <a:lnTo>
                      <a:pt x="108" y="11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Georgia"/>
                  <a:ea typeface="Georgia"/>
                  <a:cs typeface="Georgia"/>
                  <a:sym typeface="Georgia"/>
                </a:endParaRPr>
              </a:p>
            </p:txBody>
          </p:sp>
          <p:sp>
            <p:nvSpPr>
              <p:cNvPr id="60" name="Google Shape;1367;p43">
                <a:extLst>
                  <a:ext uri="{FF2B5EF4-FFF2-40B4-BE49-F238E27FC236}">
                    <a16:creationId xmlns:a16="http://schemas.microsoft.com/office/drawing/2014/main" id="{AED4DE56-0BA7-D753-A728-8238E7AB4348}"/>
                  </a:ext>
                </a:extLst>
              </p:cNvPr>
              <p:cNvSpPr/>
              <p:nvPr/>
            </p:nvSpPr>
            <p:spPr>
              <a:xfrm>
                <a:off x="7491288" y="4372594"/>
                <a:ext cx="152400" cy="22225"/>
              </a:xfrm>
              <a:custGeom>
                <a:avLst/>
                <a:gdLst/>
                <a:ahLst/>
                <a:cxnLst/>
                <a:rect l="l" t="t" r="r" b="b"/>
                <a:pathLst>
                  <a:path w="96" h="14" extrusionOk="0">
                    <a:moveTo>
                      <a:pt x="7" y="14"/>
                    </a:moveTo>
                    <a:lnTo>
                      <a:pt x="89" y="14"/>
                    </a:lnTo>
                    <a:lnTo>
                      <a:pt x="89" y="14"/>
                    </a:lnTo>
                    <a:lnTo>
                      <a:pt x="92" y="13"/>
                    </a:lnTo>
                    <a:lnTo>
                      <a:pt x="94" y="11"/>
                    </a:lnTo>
                    <a:lnTo>
                      <a:pt x="96" y="10"/>
                    </a:lnTo>
                    <a:lnTo>
                      <a:pt x="96" y="7"/>
                    </a:lnTo>
                    <a:lnTo>
                      <a:pt x="96" y="7"/>
                    </a:lnTo>
                    <a:lnTo>
                      <a:pt x="96" y="4"/>
                    </a:lnTo>
                    <a:lnTo>
                      <a:pt x="94" y="1"/>
                    </a:lnTo>
                    <a:lnTo>
                      <a:pt x="92" y="0"/>
                    </a:lnTo>
                    <a:lnTo>
                      <a:pt x="89" y="0"/>
                    </a:lnTo>
                    <a:lnTo>
                      <a:pt x="7" y="0"/>
                    </a:lnTo>
                    <a:lnTo>
                      <a:pt x="7" y="0"/>
                    </a:lnTo>
                    <a:lnTo>
                      <a:pt x="4" y="0"/>
                    </a:lnTo>
                    <a:lnTo>
                      <a:pt x="1" y="1"/>
                    </a:lnTo>
                    <a:lnTo>
                      <a:pt x="0" y="4"/>
                    </a:lnTo>
                    <a:lnTo>
                      <a:pt x="0" y="7"/>
                    </a:lnTo>
                    <a:lnTo>
                      <a:pt x="0" y="7"/>
                    </a:lnTo>
                    <a:lnTo>
                      <a:pt x="0" y="10"/>
                    </a:lnTo>
                    <a:lnTo>
                      <a:pt x="1" y="11"/>
                    </a:lnTo>
                    <a:lnTo>
                      <a:pt x="4" y="13"/>
                    </a:lnTo>
                    <a:lnTo>
                      <a:pt x="7" y="14"/>
                    </a:lnTo>
                    <a:lnTo>
                      <a:pt x="7" y="1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Georgia"/>
                  <a:ea typeface="Georgia"/>
                  <a:cs typeface="Georgia"/>
                  <a:sym typeface="Georgia"/>
                </a:endParaRPr>
              </a:p>
            </p:txBody>
          </p:sp>
        </p:grpSp>
      </p:grpSp>
      <p:grpSp>
        <p:nvGrpSpPr>
          <p:cNvPr id="61" name="Group 60">
            <a:extLst>
              <a:ext uri="{FF2B5EF4-FFF2-40B4-BE49-F238E27FC236}">
                <a16:creationId xmlns:a16="http://schemas.microsoft.com/office/drawing/2014/main" id="{E3A03A64-6CB5-0BF4-858E-C535A6DEE1B7}"/>
              </a:ext>
            </a:extLst>
          </p:cNvPr>
          <p:cNvGrpSpPr/>
          <p:nvPr/>
        </p:nvGrpSpPr>
        <p:grpSpPr>
          <a:xfrm>
            <a:off x="6452662" y="2880270"/>
            <a:ext cx="369719" cy="369719"/>
            <a:chOff x="4613915" y="2489200"/>
            <a:chExt cx="1245533" cy="1245532"/>
          </a:xfrm>
        </p:grpSpPr>
        <p:sp>
          <p:nvSpPr>
            <p:cNvPr id="62" name="Google Shape;841;p37">
              <a:extLst>
                <a:ext uri="{FF2B5EF4-FFF2-40B4-BE49-F238E27FC236}">
                  <a16:creationId xmlns:a16="http://schemas.microsoft.com/office/drawing/2014/main" id="{74BF04D5-06A0-94FA-9989-4D20A5244A4D}"/>
                </a:ext>
              </a:extLst>
            </p:cNvPr>
            <p:cNvSpPr/>
            <p:nvPr/>
          </p:nvSpPr>
          <p:spPr>
            <a:xfrm>
              <a:off x="4613915" y="2489200"/>
              <a:ext cx="1245533" cy="1245532"/>
            </a:xfrm>
            <a:prstGeom prst="ellipse">
              <a:avLst/>
            </a:prstGeom>
            <a:noFill/>
            <a:ln w="127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Georgia"/>
                <a:ea typeface="Georgia"/>
                <a:cs typeface="Georgia"/>
                <a:sym typeface="Georgia"/>
              </a:endParaRPr>
            </a:p>
          </p:txBody>
        </p:sp>
        <p:sp>
          <p:nvSpPr>
            <p:cNvPr id="63" name="Google Shape;842;p37">
              <a:extLst>
                <a:ext uri="{FF2B5EF4-FFF2-40B4-BE49-F238E27FC236}">
                  <a16:creationId xmlns:a16="http://schemas.microsoft.com/office/drawing/2014/main" id="{176AE9FE-A39C-CC0D-3B99-CF244CACFCF5}"/>
                </a:ext>
              </a:extLst>
            </p:cNvPr>
            <p:cNvSpPr/>
            <p:nvPr/>
          </p:nvSpPr>
          <p:spPr>
            <a:xfrm>
              <a:off x="4809029" y="2962328"/>
              <a:ext cx="855305" cy="451676"/>
            </a:xfrm>
            <a:custGeom>
              <a:avLst/>
              <a:gdLst/>
              <a:ahLst/>
              <a:cxnLst/>
              <a:rect l="l" t="t" r="r" b="b"/>
              <a:pathLst>
                <a:path w="225" h="119" extrusionOk="0">
                  <a:moveTo>
                    <a:pt x="225" y="0"/>
                  </a:moveTo>
                  <a:cubicBezTo>
                    <a:pt x="201" y="0"/>
                    <a:pt x="201" y="0"/>
                    <a:pt x="201" y="0"/>
                  </a:cubicBezTo>
                  <a:cubicBezTo>
                    <a:pt x="160" y="75"/>
                    <a:pt x="160" y="75"/>
                    <a:pt x="160" y="75"/>
                  </a:cubicBezTo>
                  <a:cubicBezTo>
                    <a:pt x="142" y="43"/>
                    <a:pt x="142" y="43"/>
                    <a:pt x="142" y="43"/>
                  </a:cubicBezTo>
                  <a:cubicBezTo>
                    <a:pt x="118" y="43"/>
                    <a:pt x="118" y="43"/>
                    <a:pt x="118" y="43"/>
                  </a:cubicBezTo>
                  <a:cubicBezTo>
                    <a:pt x="160" y="119"/>
                    <a:pt x="160" y="119"/>
                    <a:pt x="160" y="119"/>
                  </a:cubicBezTo>
                  <a:cubicBezTo>
                    <a:pt x="225" y="0"/>
                    <a:pt x="225" y="0"/>
                    <a:pt x="225" y="0"/>
                  </a:cubicBezTo>
                  <a:moveTo>
                    <a:pt x="22" y="46"/>
                  </a:moveTo>
                  <a:cubicBezTo>
                    <a:pt x="7" y="46"/>
                    <a:pt x="7" y="46"/>
                    <a:pt x="7" y="46"/>
                  </a:cubicBezTo>
                  <a:cubicBezTo>
                    <a:pt x="3" y="46"/>
                    <a:pt x="0" y="48"/>
                    <a:pt x="0" y="52"/>
                  </a:cubicBezTo>
                  <a:cubicBezTo>
                    <a:pt x="0" y="67"/>
                    <a:pt x="0" y="67"/>
                    <a:pt x="0" y="67"/>
                  </a:cubicBezTo>
                  <a:cubicBezTo>
                    <a:pt x="0" y="71"/>
                    <a:pt x="3" y="74"/>
                    <a:pt x="7" y="74"/>
                  </a:cubicBezTo>
                  <a:cubicBezTo>
                    <a:pt x="22" y="74"/>
                    <a:pt x="22" y="74"/>
                    <a:pt x="22" y="74"/>
                  </a:cubicBezTo>
                  <a:cubicBezTo>
                    <a:pt x="25" y="74"/>
                    <a:pt x="28" y="71"/>
                    <a:pt x="28" y="67"/>
                  </a:cubicBezTo>
                  <a:cubicBezTo>
                    <a:pt x="28" y="52"/>
                    <a:pt x="28" y="52"/>
                    <a:pt x="28" y="52"/>
                  </a:cubicBezTo>
                  <a:cubicBezTo>
                    <a:pt x="28" y="48"/>
                    <a:pt x="25" y="46"/>
                    <a:pt x="22" y="46"/>
                  </a:cubicBezTo>
                  <a:close/>
                  <a:moveTo>
                    <a:pt x="121" y="91"/>
                  </a:moveTo>
                  <a:cubicBezTo>
                    <a:pt x="50" y="91"/>
                    <a:pt x="50" y="91"/>
                    <a:pt x="50" y="91"/>
                  </a:cubicBezTo>
                  <a:cubicBezTo>
                    <a:pt x="47" y="91"/>
                    <a:pt x="44" y="94"/>
                    <a:pt x="44" y="97"/>
                  </a:cubicBezTo>
                  <a:cubicBezTo>
                    <a:pt x="44" y="112"/>
                    <a:pt x="44" y="112"/>
                    <a:pt x="44" y="112"/>
                  </a:cubicBezTo>
                  <a:cubicBezTo>
                    <a:pt x="44" y="116"/>
                    <a:pt x="47" y="119"/>
                    <a:pt x="50" y="119"/>
                  </a:cubicBezTo>
                  <a:cubicBezTo>
                    <a:pt x="137" y="119"/>
                    <a:pt x="137" y="119"/>
                    <a:pt x="137" y="119"/>
                  </a:cubicBezTo>
                  <a:lnTo>
                    <a:pt x="121" y="91"/>
                  </a:lnTo>
                  <a:close/>
                  <a:moveTo>
                    <a:pt x="22" y="91"/>
                  </a:moveTo>
                  <a:cubicBezTo>
                    <a:pt x="7" y="91"/>
                    <a:pt x="7" y="91"/>
                    <a:pt x="7" y="91"/>
                  </a:cubicBezTo>
                  <a:cubicBezTo>
                    <a:pt x="3" y="91"/>
                    <a:pt x="0" y="94"/>
                    <a:pt x="0" y="97"/>
                  </a:cubicBezTo>
                  <a:cubicBezTo>
                    <a:pt x="0" y="112"/>
                    <a:pt x="0" y="112"/>
                    <a:pt x="0" y="112"/>
                  </a:cubicBezTo>
                  <a:cubicBezTo>
                    <a:pt x="0" y="116"/>
                    <a:pt x="3" y="119"/>
                    <a:pt x="7" y="119"/>
                  </a:cubicBezTo>
                  <a:cubicBezTo>
                    <a:pt x="22" y="119"/>
                    <a:pt x="22" y="119"/>
                    <a:pt x="22" y="119"/>
                  </a:cubicBezTo>
                  <a:cubicBezTo>
                    <a:pt x="25" y="119"/>
                    <a:pt x="28" y="116"/>
                    <a:pt x="28" y="112"/>
                  </a:cubicBezTo>
                  <a:cubicBezTo>
                    <a:pt x="28" y="97"/>
                    <a:pt x="28" y="97"/>
                    <a:pt x="28" y="97"/>
                  </a:cubicBezTo>
                  <a:cubicBezTo>
                    <a:pt x="28" y="94"/>
                    <a:pt x="25" y="91"/>
                    <a:pt x="22" y="91"/>
                  </a:cubicBezTo>
                  <a:close/>
                  <a:moveTo>
                    <a:pt x="50" y="74"/>
                  </a:moveTo>
                  <a:cubicBezTo>
                    <a:pt x="112" y="74"/>
                    <a:pt x="112" y="74"/>
                    <a:pt x="112" y="74"/>
                  </a:cubicBezTo>
                  <a:cubicBezTo>
                    <a:pt x="100" y="53"/>
                    <a:pt x="100" y="53"/>
                    <a:pt x="100" y="53"/>
                  </a:cubicBezTo>
                  <a:cubicBezTo>
                    <a:pt x="96" y="46"/>
                    <a:pt x="96" y="46"/>
                    <a:pt x="96" y="46"/>
                  </a:cubicBezTo>
                  <a:cubicBezTo>
                    <a:pt x="50" y="46"/>
                    <a:pt x="50" y="46"/>
                    <a:pt x="50" y="46"/>
                  </a:cubicBezTo>
                  <a:cubicBezTo>
                    <a:pt x="47" y="46"/>
                    <a:pt x="44" y="48"/>
                    <a:pt x="44" y="52"/>
                  </a:cubicBezTo>
                  <a:cubicBezTo>
                    <a:pt x="44" y="67"/>
                    <a:pt x="44" y="67"/>
                    <a:pt x="44" y="67"/>
                  </a:cubicBezTo>
                  <a:cubicBezTo>
                    <a:pt x="44" y="71"/>
                    <a:pt x="47" y="74"/>
                    <a:pt x="50" y="74"/>
                  </a:cubicBezTo>
                  <a:close/>
                  <a:moveTo>
                    <a:pt x="22" y="0"/>
                  </a:moveTo>
                  <a:cubicBezTo>
                    <a:pt x="7" y="0"/>
                    <a:pt x="7" y="0"/>
                    <a:pt x="7" y="0"/>
                  </a:cubicBezTo>
                  <a:cubicBezTo>
                    <a:pt x="3" y="0"/>
                    <a:pt x="0" y="3"/>
                    <a:pt x="0" y="7"/>
                  </a:cubicBezTo>
                  <a:cubicBezTo>
                    <a:pt x="0" y="22"/>
                    <a:pt x="0" y="22"/>
                    <a:pt x="0" y="22"/>
                  </a:cubicBezTo>
                  <a:cubicBezTo>
                    <a:pt x="0" y="25"/>
                    <a:pt x="3" y="28"/>
                    <a:pt x="7" y="28"/>
                  </a:cubicBezTo>
                  <a:cubicBezTo>
                    <a:pt x="22" y="28"/>
                    <a:pt x="22" y="28"/>
                    <a:pt x="22" y="28"/>
                  </a:cubicBezTo>
                  <a:cubicBezTo>
                    <a:pt x="25" y="28"/>
                    <a:pt x="28" y="25"/>
                    <a:pt x="28" y="22"/>
                  </a:cubicBezTo>
                  <a:cubicBezTo>
                    <a:pt x="28" y="7"/>
                    <a:pt x="28" y="7"/>
                    <a:pt x="28" y="7"/>
                  </a:cubicBezTo>
                  <a:cubicBezTo>
                    <a:pt x="28" y="3"/>
                    <a:pt x="25" y="0"/>
                    <a:pt x="22" y="0"/>
                  </a:cubicBezTo>
                  <a:close/>
                  <a:moveTo>
                    <a:pt x="156" y="7"/>
                  </a:moveTo>
                  <a:cubicBezTo>
                    <a:pt x="156" y="22"/>
                    <a:pt x="156" y="22"/>
                    <a:pt x="156" y="22"/>
                  </a:cubicBezTo>
                  <a:cubicBezTo>
                    <a:pt x="156" y="25"/>
                    <a:pt x="153" y="28"/>
                    <a:pt x="150" y="28"/>
                  </a:cubicBezTo>
                  <a:cubicBezTo>
                    <a:pt x="50" y="28"/>
                    <a:pt x="50" y="28"/>
                    <a:pt x="50" y="28"/>
                  </a:cubicBezTo>
                  <a:cubicBezTo>
                    <a:pt x="47" y="28"/>
                    <a:pt x="44" y="25"/>
                    <a:pt x="44" y="22"/>
                  </a:cubicBezTo>
                  <a:cubicBezTo>
                    <a:pt x="44" y="7"/>
                    <a:pt x="44" y="7"/>
                    <a:pt x="44" y="7"/>
                  </a:cubicBezTo>
                  <a:cubicBezTo>
                    <a:pt x="44" y="3"/>
                    <a:pt x="47" y="0"/>
                    <a:pt x="50" y="0"/>
                  </a:cubicBezTo>
                  <a:cubicBezTo>
                    <a:pt x="150" y="0"/>
                    <a:pt x="150" y="0"/>
                    <a:pt x="150" y="0"/>
                  </a:cubicBezTo>
                  <a:cubicBezTo>
                    <a:pt x="153" y="0"/>
                    <a:pt x="156" y="3"/>
                    <a:pt x="156"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grpSp>
        <p:nvGrpSpPr>
          <p:cNvPr id="67" name="Google Shape;692;p34">
            <a:extLst>
              <a:ext uri="{FF2B5EF4-FFF2-40B4-BE49-F238E27FC236}">
                <a16:creationId xmlns:a16="http://schemas.microsoft.com/office/drawing/2014/main" id="{CC39AAD5-4E81-CFDA-AA70-5F46FCB74892}"/>
              </a:ext>
            </a:extLst>
          </p:cNvPr>
          <p:cNvGrpSpPr/>
          <p:nvPr/>
        </p:nvGrpSpPr>
        <p:grpSpPr>
          <a:xfrm>
            <a:off x="6485573" y="4378904"/>
            <a:ext cx="369719" cy="369719"/>
            <a:chOff x="1919099" y="2489200"/>
            <a:chExt cx="1245600" cy="1245600"/>
          </a:xfrm>
        </p:grpSpPr>
        <p:sp>
          <p:nvSpPr>
            <p:cNvPr id="68" name="Google Shape;693;p34">
              <a:extLst>
                <a:ext uri="{FF2B5EF4-FFF2-40B4-BE49-F238E27FC236}">
                  <a16:creationId xmlns:a16="http://schemas.microsoft.com/office/drawing/2014/main" id="{5534B121-CBC4-95BE-30D6-32F2CB9C9117}"/>
                </a:ext>
              </a:extLst>
            </p:cNvPr>
            <p:cNvSpPr/>
            <p:nvPr/>
          </p:nvSpPr>
          <p:spPr>
            <a:xfrm>
              <a:off x="1919099" y="2489200"/>
              <a:ext cx="1245600" cy="1245600"/>
            </a:xfrm>
            <a:prstGeom prst="ellipse">
              <a:avLst/>
            </a:prstGeom>
            <a:noFill/>
            <a:ln w="127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Georgia"/>
                <a:ea typeface="Georgia"/>
                <a:cs typeface="Georgia"/>
                <a:sym typeface="Georgia"/>
              </a:endParaRPr>
            </a:p>
          </p:txBody>
        </p:sp>
        <p:sp>
          <p:nvSpPr>
            <p:cNvPr id="69" name="Google Shape;694;p34">
              <a:extLst>
                <a:ext uri="{FF2B5EF4-FFF2-40B4-BE49-F238E27FC236}">
                  <a16:creationId xmlns:a16="http://schemas.microsoft.com/office/drawing/2014/main" id="{D140AF1A-86C2-760B-BE78-25E75321C7AB}"/>
                </a:ext>
              </a:extLst>
            </p:cNvPr>
            <p:cNvSpPr/>
            <p:nvPr/>
          </p:nvSpPr>
          <p:spPr>
            <a:xfrm>
              <a:off x="2073580" y="2824536"/>
              <a:ext cx="936572" cy="574861"/>
            </a:xfrm>
            <a:custGeom>
              <a:avLst/>
              <a:gdLst/>
              <a:ahLst/>
              <a:cxnLst/>
              <a:rect l="l" t="t" r="r" b="b"/>
              <a:pathLst>
                <a:path w="243" h="150" extrusionOk="0">
                  <a:moveTo>
                    <a:pt x="155" y="75"/>
                  </a:moveTo>
                  <a:cubicBezTo>
                    <a:pt x="155" y="94"/>
                    <a:pt x="140" y="109"/>
                    <a:pt x="121" y="109"/>
                  </a:cubicBezTo>
                  <a:cubicBezTo>
                    <a:pt x="103" y="109"/>
                    <a:pt x="87" y="94"/>
                    <a:pt x="87" y="75"/>
                  </a:cubicBezTo>
                  <a:cubicBezTo>
                    <a:pt x="87" y="56"/>
                    <a:pt x="103" y="41"/>
                    <a:pt x="121" y="41"/>
                  </a:cubicBezTo>
                  <a:cubicBezTo>
                    <a:pt x="140" y="41"/>
                    <a:pt x="155" y="56"/>
                    <a:pt x="155" y="75"/>
                  </a:cubicBezTo>
                  <a:close/>
                  <a:moveTo>
                    <a:pt x="121" y="137"/>
                  </a:moveTo>
                  <a:cubicBezTo>
                    <a:pt x="87" y="137"/>
                    <a:pt x="60" y="109"/>
                    <a:pt x="60" y="75"/>
                  </a:cubicBezTo>
                  <a:cubicBezTo>
                    <a:pt x="60" y="41"/>
                    <a:pt x="87" y="13"/>
                    <a:pt x="121" y="13"/>
                  </a:cubicBezTo>
                  <a:cubicBezTo>
                    <a:pt x="155" y="13"/>
                    <a:pt x="183" y="41"/>
                    <a:pt x="183" y="75"/>
                  </a:cubicBezTo>
                  <a:cubicBezTo>
                    <a:pt x="183" y="109"/>
                    <a:pt x="155" y="137"/>
                    <a:pt x="121" y="137"/>
                  </a:cubicBezTo>
                  <a:close/>
                  <a:moveTo>
                    <a:pt x="121" y="0"/>
                  </a:moveTo>
                  <a:cubicBezTo>
                    <a:pt x="68" y="0"/>
                    <a:pt x="22" y="31"/>
                    <a:pt x="0" y="75"/>
                  </a:cubicBezTo>
                  <a:cubicBezTo>
                    <a:pt x="22" y="119"/>
                    <a:pt x="68" y="150"/>
                    <a:pt x="121" y="150"/>
                  </a:cubicBezTo>
                  <a:cubicBezTo>
                    <a:pt x="174" y="150"/>
                    <a:pt x="220" y="119"/>
                    <a:pt x="243" y="75"/>
                  </a:cubicBezTo>
                  <a:cubicBezTo>
                    <a:pt x="220" y="31"/>
                    <a:pt x="174" y="0"/>
                    <a:pt x="121"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grpSp>
        <p:nvGrpSpPr>
          <p:cNvPr id="70" name="Google Shape;4517;p56">
            <a:extLst>
              <a:ext uri="{FF2B5EF4-FFF2-40B4-BE49-F238E27FC236}">
                <a16:creationId xmlns:a16="http://schemas.microsoft.com/office/drawing/2014/main" id="{9F81CAB1-64FE-56A5-83E2-2FFB8A1AAB90}"/>
              </a:ext>
            </a:extLst>
          </p:cNvPr>
          <p:cNvGrpSpPr/>
          <p:nvPr/>
        </p:nvGrpSpPr>
        <p:grpSpPr>
          <a:xfrm>
            <a:off x="6440632" y="3788410"/>
            <a:ext cx="369719" cy="369719"/>
            <a:chOff x="7173979" y="3781158"/>
            <a:chExt cx="612775" cy="612775"/>
          </a:xfrm>
        </p:grpSpPr>
        <p:sp>
          <p:nvSpPr>
            <p:cNvPr id="71" name="Google Shape;4518;p56">
              <a:extLst>
                <a:ext uri="{FF2B5EF4-FFF2-40B4-BE49-F238E27FC236}">
                  <a16:creationId xmlns:a16="http://schemas.microsoft.com/office/drawing/2014/main" id="{71AA265F-9811-263B-9361-B7C15E6172BC}"/>
                </a:ext>
              </a:extLst>
            </p:cNvPr>
            <p:cNvSpPr/>
            <p:nvPr/>
          </p:nvSpPr>
          <p:spPr>
            <a:xfrm>
              <a:off x="7173979" y="3781158"/>
              <a:ext cx="612775" cy="612775"/>
            </a:xfrm>
            <a:prstGeom prst="ellipse">
              <a:avLst/>
            </a:prstGeom>
            <a:solidFill>
              <a:schemeClr val="dk2"/>
            </a:solidFill>
            <a:ln w="127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Georgia"/>
                <a:ea typeface="Georgia"/>
                <a:cs typeface="Georgia"/>
                <a:sym typeface="Georgia"/>
              </a:endParaRPr>
            </a:p>
          </p:txBody>
        </p:sp>
        <p:sp>
          <p:nvSpPr>
            <p:cNvPr id="72" name="Google Shape;4519;p56">
              <a:extLst>
                <a:ext uri="{FF2B5EF4-FFF2-40B4-BE49-F238E27FC236}">
                  <a16:creationId xmlns:a16="http://schemas.microsoft.com/office/drawing/2014/main" id="{8955CE4F-5D80-3159-A7FE-CA2E762B2B22}"/>
                </a:ext>
              </a:extLst>
            </p:cNvPr>
            <p:cNvSpPr/>
            <p:nvPr/>
          </p:nvSpPr>
          <p:spPr>
            <a:xfrm>
              <a:off x="7270956" y="3862544"/>
              <a:ext cx="427476" cy="454042"/>
            </a:xfrm>
            <a:custGeom>
              <a:avLst/>
              <a:gdLst/>
              <a:ahLst/>
              <a:cxnLst/>
              <a:rect l="l" t="t" r="r" b="b"/>
              <a:pathLst>
                <a:path w="21600" h="21600" extrusionOk="0">
                  <a:moveTo>
                    <a:pt x="10800" y="0"/>
                  </a:moveTo>
                  <a:lnTo>
                    <a:pt x="6480" y="4942"/>
                  </a:lnTo>
                  <a:lnTo>
                    <a:pt x="9365" y="4942"/>
                  </a:lnTo>
                  <a:lnTo>
                    <a:pt x="9365" y="9365"/>
                  </a:lnTo>
                  <a:lnTo>
                    <a:pt x="4942" y="9365"/>
                  </a:lnTo>
                  <a:lnTo>
                    <a:pt x="4942" y="6480"/>
                  </a:lnTo>
                  <a:lnTo>
                    <a:pt x="0" y="10800"/>
                  </a:lnTo>
                  <a:lnTo>
                    <a:pt x="4942" y="15120"/>
                  </a:lnTo>
                  <a:lnTo>
                    <a:pt x="4942" y="12235"/>
                  </a:lnTo>
                  <a:lnTo>
                    <a:pt x="9365" y="12235"/>
                  </a:lnTo>
                  <a:lnTo>
                    <a:pt x="9365" y="16658"/>
                  </a:lnTo>
                  <a:lnTo>
                    <a:pt x="6480" y="16658"/>
                  </a:lnTo>
                  <a:lnTo>
                    <a:pt x="10800" y="21600"/>
                  </a:lnTo>
                  <a:lnTo>
                    <a:pt x="15120" y="16658"/>
                  </a:lnTo>
                  <a:lnTo>
                    <a:pt x="12235" y="16658"/>
                  </a:lnTo>
                  <a:lnTo>
                    <a:pt x="12235" y="12235"/>
                  </a:lnTo>
                  <a:lnTo>
                    <a:pt x="16658" y="12235"/>
                  </a:lnTo>
                  <a:lnTo>
                    <a:pt x="16658" y="15120"/>
                  </a:lnTo>
                  <a:lnTo>
                    <a:pt x="21600" y="10800"/>
                  </a:lnTo>
                  <a:lnTo>
                    <a:pt x="16658" y="6480"/>
                  </a:lnTo>
                  <a:lnTo>
                    <a:pt x="16658" y="9365"/>
                  </a:lnTo>
                  <a:lnTo>
                    <a:pt x="12235" y="9365"/>
                  </a:lnTo>
                  <a:lnTo>
                    <a:pt x="12235" y="4942"/>
                  </a:lnTo>
                  <a:lnTo>
                    <a:pt x="15120" y="494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grpSp>
      <p:grpSp>
        <p:nvGrpSpPr>
          <p:cNvPr id="81" name="Group 80">
            <a:extLst>
              <a:ext uri="{FF2B5EF4-FFF2-40B4-BE49-F238E27FC236}">
                <a16:creationId xmlns:a16="http://schemas.microsoft.com/office/drawing/2014/main" id="{0A661112-A8EE-926D-DDA3-3CD294D1CB01}"/>
              </a:ext>
            </a:extLst>
          </p:cNvPr>
          <p:cNvGrpSpPr/>
          <p:nvPr/>
        </p:nvGrpSpPr>
        <p:grpSpPr>
          <a:xfrm>
            <a:off x="6440632" y="5627101"/>
            <a:ext cx="369719" cy="369719"/>
            <a:chOff x="5280622" y="3222961"/>
            <a:chExt cx="562539" cy="562538"/>
          </a:xfrm>
          <a:solidFill>
            <a:schemeClr val="bg1"/>
          </a:solidFill>
        </p:grpSpPr>
        <p:sp>
          <p:nvSpPr>
            <p:cNvPr id="82" name="Google Shape;4555;p56">
              <a:extLst>
                <a:ext uri="{FF2B5EF4-FFF2-40B4-BE49-F238E27FC236}">
                  <a16:creationId xmlns:a16="http://schemas.microsoft.com/office/drawing/2014/main" id="{889C33B6-54E5-61BB-E02E-F8253C188003}"/>
                </a:ext>
              </a:extLst>
            </p:cNvPr>
            <p:cNvSpPr/>
            <p:nvPr/>
          </p:nvSpPr>
          <p:spPr>
            <a:xfrm>
              <a:off x="5280622" y="3222961"/>
              <a:ext cx="562539" cy="562538"/>
            </a:xfrm>
            <a:prstGeom prst="ellipse">
              <a:avLst/>
            </a:prstGeom>
            <a:noFill/>
            <a:ln w="127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Georgia"/>
                <a:ea typeface="Georgia"/>
                <a:cs typeface="Georgia"/>
                <a:sym typeface="Georgia"/>
              </a:endParaRPr>
            </a:p>
          </p:txBody>
        </p:sp>
        <p:grpSp>
          <p:nvGrpSpPr>
            <p:cNvPr id="83" name="Google Shape;4556;p56">
              <a:extLst>
                <a:ext uri="{FF2B5EF4-FFF2-40B4-BE49-F238E27FC236}">
                  <a16:creationId xmlns:a16="http://schemas.microsoft.com/office/drawing/2014/main" id="{52B91B46-8F4F-EA92-54B4-FEDBC4E45156}"/>
                </a:ext>
              </a:extLst>
            </p:cNvPr>
            <p:cNvGrpSpPr/>
            <p:nvPr/>
          </p:nvGrpSpPr>
          <p:grpSpPr>
            <a:xfrm>
              <a:off x="5352179" y="3352341"/>
              <a:ext cx="425278" cy="315858"/>
              <a:chOff x="2728799" y="897686"/>
              <a:chExt cx="627465" cy="466024"/>
            </a:xfrm>
            <a:grpFill/>
          </p:grpSpPr>
          <p:sp>
            <p:nvSpPr>
              <p:cNvPr id="84" name="Google Shape;4557;p56">
                <a:extLst>
                  <a:ext uri="{FF2B5EF4-FFF2-40B4-BE49-F238E27FC236}">
                    <a16:creationId xmlns:a16="http://schemas.microsoft.com/office/drawing/2014/main" id="{4849C031-F09A-6051-613B-01E208F8DFFC}"/>
                  </a:ext>
                </a:extLst>
              </p:cNvPr>
              <p:cNvSpPr/>
              <p:nvPr/>
            </p:nvSpPr>
            <p:spPr>
              <a:xfrm rot="5400000">
                <a:off x="2689313" y="1098045"/>
                <a:ext cx="144278" cy="65305"/>
              </a:xfrm>
              <a:prstGeom prst="triangle">
                <a:avLst>
                  <a:gd name="adj" fmla="val 50000"/>
                </a:avLst>
              </a:prstGeom>
              <a:grp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Georgia"/>
                  <a:ea typeface="Georgia"/>
                  <a:cs typeface="Georgia"/>
                  <a:sym typeface="Georgia"/>
                </a:endParaRPr>
              </a:p>
            </p:txBody>
          </p:sp>
          <p:sp>
            <p:nvSpPr>
              <p:cNvPr id="85" name="Google Shape;4558;p56">
                <a:extLst>
                  <a:ext uri="{FF2B5EF4-FFF2-40B4-BE49-F238E27FC236}">
                    <a16:creationId xmlns:a16="http://schemas.microsoft.com/office/drawing/2014/main" id="{8DC24128-B5A9-31FC-074A-018675D51292}"/>
                  </a:ext>
                </a:extLst>
              </p:cNvPr>
              <p:cNvSpPr/>
              <p:nvPr/>
            </p:nvSpPr>
            <p:spPr>
              <a:xfrm rot="5400000">
                <a:off x="2783936" y="1088474"/>
                <a:ext cx="186569" cy="84448"/>
              </a:xfrm>
              <a:prstGeom prst="triangle">
                <a:avLst>
                  <a:gd name="adj" fmla="val 50000"/>
                </a:avLst>
              </a:prstGeom>
              <a:grp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Georgia"/>
                  <a:ea typeface="Georgia"/>
                  <a:cs typeface="Georgia"/>
                  <a:sym typeface="Georgia"/>
                </a:endParaRPr>
              </a:p>
            </p:txBody>
          </p:sp>
          <p:sp>
            <p:nvSpPr>
              <p:cNvPr id="86" name="Google Shape;4559;p56">
                <a:extLst>
                  <a:ext uri="{FF2B5EF4-FFF2-40B4-BE49-F238E27FC236}">
                    <a16:creationId xmlns:a16="http://schemas.microsoft.com/office/drawing/2014/main" id="{574F68DD-5384-1394-3EA7-470BDE344631}"/>
                  </a:ext>
                </a:extLst>
              </p:cNvPr>
              <p:cNvSpPr/>
              <p:nvPr/>
            </p:nvSpPr>
            <p:spPr>
              <a:xfrm rot="5400000">
                <a:off x="2873215" y="1058652"/>
                <a:ext cx="318340" cy="144093"/>
              </a:xfrm>
              <a:prstGeom prst="triangle">
                <a:avLst>
                  <a:gd name="adj" fmla="val 50000"/>
                </a:avLst>
              </a:prstGeom>
              <a:grp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Georgia"/>
                  <a:ea typeface="Georgia"/>
                  <a:cs typeface="Georgia"/>
                  <a:sym typeface="Georgia"/>
                </a:endParaRPr>
              </a:p>
            </p:txBody>
          </p:sp>
          <p:sp>
            <p:nvSpPr>
              <p:cNvPr id="87" name="Google Shape;4560;p56">
                <a:extLst>
                  <a:ext uri="{FF2B5EF4-FFF2-40B4-BE49-F238E27FC236}">
                    <a16:creationId xmlns:a16="http://schemas.microsoft.com/office/drawing/2014/main" id="{4C26F55D-BC7D-D07A-9C97-0E368A222911}"/>
                  </a:ext>
                </a:extLst>
              </p:cNvPr>
              <p:cNvSpPr/>
              <p:nvPr/>
            </p:nvSpPr>
            <p:spPr>
              <a:xfrm rot="5400000">
                <a:off x="3017782" y="1025228"/>
                <a:ext cx="466024" cy="210940"/>
              </a:xfrm>
              <a:prstGeom prst="triangle">
                <a:avLst>
                  <a:gd name="adj" fmla="val 50000"/>
                </a:avLst>
              </a:prstGeom>
              <a:grp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Georgia"/>
                  <a:ea typeface="Georgia"/>
                  <a:cs typeface="Georgia"/>
                  <a:sym typeface="Georgia"/>
                </a:endParaRPr>
              </a:p>
            </p:txBody>
          </p:sp>
        </p:grpSp>
      </p:grpSp>
      <p:grpSp>
        <p:nvGrpSpPr>
          <p:cNvPr id="88" name="Google Shape;3462;p53">
            <a:extLst>
              <a:ext uri="{FF2B5EF4-FFF2-40B4-BE49-F238E27FC236}">
                <a16:creationId xmlns:a16="http://schemas.microsoft.com/office/drawing/2014/main" id="{937ADE8C-0C9C-EFEA-929C-5B7730FC5F64}"/>
              </a:ext>
            </a:extLst>
          </p:cNvPr>
          <p:cNvGrpSpPr/>
          <p:nvPr/>
        </p:nvGrpSpPr>
        <p:grpSpPr>
          <a:xfrm>
            <a:off x="6440632" y="5036338"/>
            <a:ext cx="369719" cy="369719"/>
            <a:chOff x="2049085" y="4582498"/>
            <a:chExt cx="612000" cy="612000"/>
          </a:xfrm>
        </p:grpSpPr>
        <p:sp>
          <p:nvSpPr>
            <p:cNvPr id="89" name="Google Shape;3463;p53">
              <a:extLst>
                <a:ext uri="{FF2B5EF4-FFF2-40B4-BE49-F238E27FC236}">
                  <a16:creationId xmlns:a16="http://schemas.microsoft.com/office/drawing/2014/main" id="{26D799BC-FD2A-22FF-2023-EDFB10C3ED5E}"/>
                </a:ext>
              </a:extLst>
            </p:cNvPr>
            <p:cNvSpPr/>
            <p:nvPr/>
          </p:nvSpPr>
          <p:spPr>
            <a:xfrm>
              <a:off x="2049085" y="4582498"/>
              <a:ext cx="612000" cy="612000"/>
            </a:xfrm>
            <a:prstGeom prst="ellipse">
              <a:avLst/>
            </a:prstGeom>
            <a:noFill/>
            <a:ln w="127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Georgia"/>
                <a:ea typeface="Georgia"/>
                <a:cs typeface="Georgia"/>
                <a:sym typeface="Georgia"/>
              </a:endParaRPr>
            </a:p>
          </p:txBody>
        </p:sp>
        <p:sp>
          <p:nvSpPr>
            <p:cNvPr id="90" name="Google Shape;3464;p53">
              <a:extLst>
                <a:ext uri="{FF2B5EF4-FFF2-40B4-BE49-F238E27FC236}">
                  <a16:creationId xmlns:a16="http://schemas.microsoft.com/office/drawing/2014/main" id="{EC83029A-E832-7216-81E9-7425F8A05C48}"/>
                </a:ext>
              </a:extLst>
            </p:cNvPr>
            <p:cNvSpPr/>
            <p:nvPr/>
          </p:nvSpPr>
          <p:spPr>
            <a:xfrm>
              <a:off x="2119115" y="4646404"/>
              <a:ext cx="484187" cy="484188"/>
            </a:xfrm>
            <a:custGeom>
              <a:avLst/>
              <a:gdLst/>
              <a:ahLst/>
              <a:cxnLst/>
              <a:rect l="l" t="t" r="r" b="b"/>
              <a:pathLst>
                <a:path w="1521" h="1521" extrusionOk="0">
                  <a:moveTo>
                    <a:pt x="761" y="0"/>
                  </a:moveTo>
                  <a:lnTo>
                    <a:pt x="761" y="0"/>
                  </a:lnTo>
                  <a:lnTo>
                    <a:pt x="721" y="2"/>
                  </a:lnTo>
                  <a:lnTo>
                    <a:pt x="682" y="5"/>
                  </a:lnTo>
                  <a:lnTo>
                    <a:pt x="644" y="9"/>
                  </a:lnTo>
                  <a:lnTo>
                    <a:pt x="608" y="16"/>
                  </a:lnTo>
                  <a:lnTo>
                    <a:pt x="571" y="24"/>
                  </a:lnTo>
                  <a:lnTo>
                    <a:pt x="535" y="35"/>
                  </a:lnTo>
                  <a:lnTo>
                    <a:pt x="499" y="47"/>
                  </a:lnTo>
                  <a:lnTo>
                    <a:pt x="465" y="60"/>
                  </a:lnTo>
                  <a:lnTo>
                    <a:pt x="431" y="75"/>
                  </a:lnTo>
                  <a:lnTo>
                    <a:pt x="398" y="93"/>
                  </a:lnTo>
                  <a:lnTo>
                    <a:pt x="367" y="111"/>
                  </a:lnTo>
                  <a:lnTo>
                    <a:pt x="335" y="131"/>
                  </a:lnTo>
                  <a:lnTo>
                    <a:pt x="306" y="152"/>
                  </a:lnTo>
                  <a:lnTo>
                    <a:pt x="277" y="174"/>
                  </a:lnTo>
                  <a:lnTo>
                    <a:pt x="250" y="198"/>
                  </a:lnTo>
                  <a:lnTo>
                    <a:pt x="223" y="224"/>
                  </a:lnTo>
                  <a:lnTo>
                    <a:pt x="198" y="250"/>
                  </a:lnTo>
                  <a:lnTo>
                    <a:pt x="174" y="278"/>
                  </a:lnTo>
                  <a:lnTo>
                    <a:pt x="151" y="306"/>
                  </a:lnTo>
                  <a:lnTo>
                    <a:pt x="131" y="337"/>
                  </a:lnTo>
                  <a:lnTo>
                    <a:pt x="111" y="367"/>
                  </a:lnTo>
                  <a:lnTo>
                    <a:pt x="93" y="398"/>
                  </a:lnTo>
                  <a:lnTo>
                    <a:pt x="75" y="432"/>
                  </a:lnTo>
                  <a:lnTo>
                    <a:pt x="60" y="466"/>
                  </a:lnTo>
                  <a:lnTo>
                    <a:pt x="46" y="499"/>
                  </a:lnTo>
                  <a:lnTo>
                    <a:pt x="34" y="535"/>
                  </a:lnTo>
                  <a:lnTo>
                    <a:pt x="24" y="571"/>
                  </a:lnTo>
                  <a:lnTo>
                    <a:pt x="16" y="608"/>
                  </a:lnTo>
                  <a:lnTo>
                    <a:pt x="9" y="646"/>
                  </a:lnTo>
                  <a:lnTo>
                    <a:pt x="4" y="684"/>
                  </a:lnTo>
                  <a:lnTo>
                    <a:pt x="2" y="721"/>
                  </a:lnTo>
                  <a:lnTo>
                    <a:pt x="0" y="761"/>
                  </a:lnTo>
                  <a:lnTo>
                    <a:pt x="0" y="761"/>
                  </a:lnTo>
                  <a:lnTo>
                    <a:pt x="2" y="800"/>
                  </a:lnTo>
                  <a:lnTo>
                    <a:pt x="4" y="839"/>
                  </a:lnTo>
                  <a:lnTo>
                    <a:pt x="9" y="877"/>
                  </a:lnTo>
                  <a:lnTo>
                    <a:pt x="16" y="913"/>
                  </a:lnTo>
                  <a:lnTo>
                    <a:pt x="24" y="950"/>
                  </a:lnTo>
                  <a:lnTo>
                    <a:pt x="34" y="986"/>
                  </a:lnTo>
                  <a:lnTo>
                    <a:pt x="46" y="1022"/>
                  </a:lnTo>
                  <a:lnTo>
                    <a:pt x="60" y="1056"/>
                  </a:lnTo>
                  <a:lnTo>
                    <a:pt x="75" y="1090"/>
                  </a:lnTo>
                  <a:lnTo>
                    <a:pt x="93" y="1123"/>
                  </a:lnTo>
                  <a:lnTo>
                    <a:pt x="111" y="1155"/>
                  </a:lnTo>
                  <a:lnTo>
                    <a:pt x="131" y="1186"/>
                  </a:lnTo>
                  <a:lnTo>
                    <a:pt x="151" y="1215"/>
                  </a:lnTo>
                  <a:lnTo>
                    <a:pt x="174" y="1244"/>
                  </a:lnTo>
                  <a:lnTo>
                    <a:pt x="198" y="1271"/>
                  </a:lnTo>
                  <a:lnTo>
                    <a:pt x="223" y="1298"/>
                  </a:lnTo>
                  <a:lnTo>
                    <a:pt x="250" y="1323"/>
                  </a:lnTo>
                  <a:lnTo>
                    <a:pt x="277" y="1347"/>
                  </a:lnTo>
                  <a:lnTo>
                    <a:pt x="306" y="1370"/>
                  </a:lnTo>
                  <a:lnTo>
                    <a:pt x="335" y="1390"/>
                  </a:lnTo>
                  <a:lnTo>
                    <a:pt x="367" y="1411"/>
                  </a:lnTo>
                  <a:lnTo>
                    <a:pt x="398" y="1429"/>
                  </a:lnTo>
                  <a:lnTo>
                    <a:pt x="431" y="1446"/>
                  </a:lnTo>
                  <a:lnTo>
                    <a:pt x="465" y="1461"/>
                  </a:lnTo>
                  <a:lnTo>
                    <a:pt x="499" y="1475"/>
                  </a:lnTo>
                  <a:lnTo>
                    <a:pt x="535" y="1487"/>
                  </a:lnTo>
                  <a:lnTo>
                    <a:pt x="571" y="1497"/>
                  </a:lnTo>
                  <a:lnTo>
                    <a:pt x="608" y="1505"/>
                  </a:lnTo>
                  <a:lnTo>
                    <a:pt x="644" y="1512"/>
                  </a:lnTo>
                  <a:lnTo>
                    <a:pt x="682" y="1517"/>
                  </a:lnTo>
                  <a:lnTo>
                    <a:pt x="721" y="1519"/>
                  </a:lnTo>
                  <a:lnTo>
                    <a:pt x="761" y="1521"/>
                  </a:lnTo>
                  <a:lnTo>
                    <a:pt x="761" y="1521"/>
                  </a:lnTo>
                  <a:lnTo>
                    <a:pt x="800" y="1519"/>
                  </a:lnTo>
                  <a:lnTo>
                    <a:pt x="839" y="1517"/>
                  </a:lnTo>
                  <a:lnTo>
                    <a:pt x="877" y="1512"/>
                  </a:lnTo>
                  <a:lnTo>
                    <a:pt x="913" y="1505"/>
                  </a:lnTo>
                  <a:lnTo>
                    <a:pt x="950" y="1497"/>
                  </a:lnTo>
                  <a:lnTo>
                    <a:pt x="986" y="1487"/>
                  </a:lnTo>
                  <a:lnTo>
                    <a:pt x="1022" y="1475"/>
                  </a:lnTo>
                  <a:lnTo>
                    <a:pt x="1056" y="1461"/>
                  </a:lnTo>
                  <a:lnTo>
                    <a:pt x="1090" y="1446"/>
                  </a:lnTo>
                  <a:lnTo>
                    <a:pt x="1123" y="1429"/>
                  </a:lnTo>
                  <a:lnTo>
                    <a:pt x="1154" y="1411"/>
                  </a:lnTo>
                  <a:lnTo>
                    <a:pt x="1186" y="1390"/>
                  </a:lnTo>
                  <a:lnTo>
                    <a:pt x="1215" y="1370"/>
                  </a:lnTo>
                  <a:lnTo>
                    <a:pt x="1244" y="1347"/>
                  </a:lnTo>
                  <a:lnTo>
                    <a:pt x="1271" y="1323"/>
                  </a:lnTo>
                  <a:lnTo>
                    <a:pt x="1298" y="1298"/>
                  </a:lnTo>
                  <a:lnTo>
                    <a:pt x="1323" y="1271"/>
                  </a:lnTo>
                  <a:lnTo>
                    <a:pt x="1347" y="1244"/>
                  </a:lnTo>
                  <a:lnTo>
                    <a:pt x="1370" y="1215"/>
                  </a:lnTo>
                  <a:lnTo>
                    <a:pt x="1390" y="1186"/>
                  </a:lnTo>
                  <a:lnTo>
                    <a:pt x="1411" y="1155"/>
                  </a:lnTo>
                  <a:lnTo>
                    <a:pt x="1428" y="1123"/>
                  </a:lnTo>
                  <a:lnTo>
                    <a:pt x="1446" y="1090"/>
                  </a:lnTo>
                  <a:lnTo>
                    <a:pt x="1461" y="1056"/>
                  </a:lnTo>
                  <a:lnTo>
                    <a:pt x="1475" y="1022"/>
                  </a:lnTo>
                  <a:lnTo>
                    <a:pt x="1487" y="986"/>
                  </a:lnTo>
                  <a:lnTo>
                    <a:pt x="1497" y="950"/>
                  </a:lnTo>
                  <a:lnTo>
                    <a:pt x="1505" y="913"/>
                  </a:lnTo>
                  <a:lnTo>
                    <a:pt x="1512" y="877"/>
                  </a:lnTo>
                  <a:lnTo>
                    <a:pt x="1517" y="839"/>
                  </a:lnTo>
                  <a:lnTo>
                    <a:pt x="1519" y="800"/>
                  </a:lnTo>
                  <a:lnTo>
                    <a:pt x="1521" y="761"/>
                  </a:lnTo>
                  <a:lnTo>
                    <a:pt x="1521" y="761"/>
                  </a:lnTo>
                  <a:lnTo>
                    <a:pt x="1519" y="721"/>
                  </a:lnTo>
                  <a:lnTo>
                    <a:pt x="1517" y="684"/>
                  </a:lnTo>
                  <a:lnTo>
                    <a:pt x="1512" y="646"/>
                  </a:lnTo>
                  <a:lnTo>
                    <a:pt x="1505" y="608"/>
                  </a:lnTo>
                  <a:lnTo>
                    <a:pt x="1497" y="571"/>
                  </a:lnTo>
                  <a:lnTo>
                    <a:pt x="1487" y="535"/>
                  </a:lnTo>
                  <a:lnTo>
                    <a:pt x="1475" y="499"/>
                  </a:lnTo>
                  <a:lnTo>
                    <a:pt x="1461" y="466"/>
                  </a:lnTo>
                  <a:lnTo>
                    <a:pt x="1446" y="432"/>
                  </a:lnTo>
                  <a:lnTo>
                    <a:pt x="1428" y="398"/>
                  </a:lnTo>
                  <a:lnTo>
                    <a:pt x="1411" y="367"/>
                  </a:lnTo>
                  <a:lnTo>
                    <a:pt x="1390" y="337"/>
                  </a:lnTo>
                  <a:lnTo>
                    <a:pt x="1370" y="306"/>
                  </a:lnTo>
                  <a:lnTo>
                    <a:pt x="1347" y="278"/>
                  </a:lnTo>
                  <a:lnTo>
                    <a:pt x="1323" y="250"/>
                  </a:lnTo>
                  <a:lnTo>
                    <a:pt x="1298" y="224"/>
                  </a:lnTo>
                  <a:lnTo>
                    <a:pt x="1271" y="198"/>
                  </a:lnTo>
                  <a:lnTo>
                    <a:pt x="1244" y="174"/>
                  </a:lnTo>
                  <a:lnTo>
                    <a:pt x="1215" y="152"/>
                  </a:lnTo>
                  <a:lnTo>
                    <a:pt x="1186" y="131"/>
                  </a:lnTo>
                  <a:lnTo>
                    <a:pt x="1154" y="111"/>
                  </a:lnTo>
                  <a:lnTo>
                    <a:pt x="1123" y="93"/>
                  </a:lnTo>
                  <a:lnTo>
                    <a:pt x="1090" y="75"/>
                  </a:lnTo>
                  <a:lnTo>
                    <a:pt x="1056" y="60"/>
                  </a:lnTo>
                  <a:lnTo>
                    <a:pt x="1022" y="47"/>
                  </a:lnTo>
                  <a:lnTo>
                    <a:pt x="986" y="35"/>
                  </a:lnTo>
                  <a:lnTo>
                    <a:pt x="950" y="24"/>
                  </a:lnTo>
                  <a:lnTo>
                    <a:pt x="913" y="16"/>
                  </a:lnTo>
                  <a:lnTo>
                    <a:pt x="877" y="9"/>
                  </a:lnTo>
                  <a:lnTo>
                    <a:pt x="839" y="5"/>
                  </a:lnTo>
                  <a:lnTo>
                    <a:pt x="800" y="2"/>
                  </a:lnTo>
                  <a:lnTo>
                    <a:pt x="761" y="0"/>
                  </a:lnTo>
                  <a:lnTo>
                    <a:pt x="761" y="0"/>
                  </a:lnTo>
                  <a:close/>
                  <a:moveTo>
                    <a:pt x="1418" y="987"/>
                  </a:moveTo>
                  <a:lnTo>
                    <a:pt x="1418" y="987"/>
                  </a:lnTo>
                  <a:lnTo>
                    <a:pt x="1414" y="988"/>
                  </a:lnTo>
                  <a:lnTo>
                    <a:pt x="1413" y="989"/>
                  </a:lnTo>
                  <a:lnTo>
                    <a:pt x="1413" y="991"/>
                  </a:lnTo>
                  <a:lnTo>
                    <a:pt x="1413" y="991"/>
                  </a:lnTo>
                  <a:lnTo>
                    <a:pt x="1413" y="995"/>
                  </a:lnTo>
                  <a:lnTo>
                    <a:pt x="1414" y="997"/>
                  </a:lnTo>
                  <a:lnTo>
                    <a:pt x="1414" y="997"/>
                  </a:lnTo>
                  <a:lnTo>
                    <a:pt x="1399" y="1034"/>
                  </a:lnTo>
                  <a:lnTo>
                    <a:pt x="1383" y="1070"/>
                  </a:lnTo>
                  <a:lnTo>
                    <a:pt x="1364" y="1104"/>
                  </a:lnTo>
                  <a:lnTo>
                    <a:pt x="1344" y="1138"/>
                  </a:lnTo>
                  <a:lnTo>
                    <a:pt x="1344" y="1138"/>
                  </a:lnTo>
                  <a:lnTo>
                    <a:pt x="1337" y="1141"/>
                  </a:lnTo>
                  <a:lnTo>
                    <a:pt x="1335" y="1143"/>
                  </a:lnTo>
                  <a:lnTo>
                    <a:pt x="1332" y="1146"/>
                  </a:lnTo>
                  <a:lnTo>
                    <a:pt x="1332" y="1146"/>
                  </a:lnTo>
                  <a:lnTo>
                    <a:pt x="1326" y="1145"/>
                  </a:lnTo>
                  <a:lnTo>
                    <a:pt x="1321" y="1146"/>
                  </a:lnTo>
                  <a:lnTo>
                    <a:pt x="1317" y="1148"/>
                  </a:lnTo>
                  <a:lnTo>
                    <a:pt x="1313" y="1149"/>
                  </a:lnTo>
                  <a:lnTo>
                    <a:pt x="1307" y="1153"/>
                  </a:lnTo>
                  <a:lnTo>
                    <a:pt x="1299" y="1157"/>
                  </a:lnTo>
                  <a:lnTo>
                    <a:pt x="1299" y="1157"/>
                  </a:lnTo>
                  <a:lnTo>
                    <a:pt x="1297" y="1157"/>
                  </a:lnTo>
                  <a:lnTo>
                    <a:pt x="1296" y="1157"/>
                  </a:lnTo>
                  <a:lnTo>
                    <a:pt x="1293" y="1155"/>
                  </a:lnTo>
                  <a:lnTo>
                    <a:pt x="1290" y="1153"/>
                  </a:lnTo>
                  <a:lnTo>
                    <a:pt x="1289" y="1152"/>
                  </a:lnTo>
                  <a:lnTo>
                    <a:pt x="1286" y="1152"/>
                  </a:lnTo>
                  <a:lnTo>
                    <a:pt x="1286" y="1152"/>
                  </a:lnTo>
                  <a:lnTo>
                    <a:pt x="1285" y="1143"/>
                  </a:lnTo>
                  <a:lnTo>
                    <a:pt x="1286" y="1137"/>
                  </a:lnTo>
                  <a:lnTo>
                    <a:pt x="1289" y="1130"/>
                  </a:lnTo>
                  <a:lnTo>
                    <a:pt x="1289" y="1123"/>
                  </a:lnTo>
                  <a:lnTo>
                    <a:pt x="1289" y="1123"/>
                  </a:lnTo>
                  <a:lnTo>
                    <a:pt x="1287" y="1117"/>
                  </a:lnTo>
                  <a:lnTo>
                    <a:pt x="1286" y="1114"/>
                  </a:lnTo>
                  <a:lnTo>
                    <a:pt x="1284" y="1111"/>
                  </a:lnTo>
                  <a:lnTo>
                    <a:pt x="1281" y="1109"/>
                  </a:lnTo>
                  <a:lnTo>
                    <a:pt x="1281" y="1109"/>
                  </a:lnTo>
                  <a:lnTo>
                    <a:pt x="1283" y="1103"/>
                  </a:lnTo>
                  <a:lnTo>
                    <a:pt x="1284" y="1099"/>
                  </a:lnTo>
                  <a:lnTo>
                    <a:pt x="1283" y="1088"/>
                  </a:lnTo>
                  <a:lnTo>
                    <a:pt x="1281" y="1077"/>
                  </a:lnTo>
                  <a:lnTo>
                    <a:pt x="1279" y="1068"/>
                  </a:lnTo>
                  <a:lnTo>
                    <a:pt x="1279" y="1068"/>
                  </a:lnTo>
                  <a:lnTo>
                    <a:pt x="1281" y="1066"/>
                  </a:lnTo>
                  <a:lnTo>
                    <a:pt x="1282" y="1064"/>
                  </a:lnTo>
                  <a:lnTo>
                    <a:pt x="1287" y="1063"/>
                  </a:lnTo>
                  <a:lnTo>
                    <a:pt x="1293" y="1062"/>
                  </a:lnTo>
                  <a:lnTo>
                    <a:pt x="1297" y="1060"/>
                  </a:lnTo>
                  <a:lnTo>
                    <a:pt x="1297" y="1060"/>
                  </a:lnTo>
                  <a:lnTo>
                    <a:pt x="1300" y="1058"/>
                  </a:lnTo>
                  <a:lnTo>
                    <a:pt x="1303" y="1055"/>
                  </a:lnTo>
                  <a:lnTo>
                    <a:pt x="1305" y="1048"/>
                  </a:lnTo>
                  <a:lnTo>
                    <a:pt x="1306" y="1039"/>
                  </a:lnTo>
                  <a:lnTo>
                    <a:pt x="1307" y="1036"/>
                  </a:lnTo>
                  <a:lnTo>
                    <a:pt x="1309" y="1033"/>
                  </a:lnTo>
                  <a:lnTo>
                    <a:pt x="1309" y="1033"/>
                  </a:lnTo>
                  <a:lnTo>
                    <a:pt x="1312" y="1030"/>
                  </a:lnTo>
                  <a:lnTo>
                    <a:pt x="1313" y="1032"/>
                  </a:lnTo>
                  <a:lnTo>
                    <a:pt x="1316" y="1034"/>
                  </a:lnTo>
                  <a:lnTo>
                    <a:pt x="1319" y="1036"/>
                  </a:lnTo>
                  <a:lnTo>
                    <a:pt x="1319" y="1036"/>
                  </a:lnTo>
                  <a:lnTo>
                    <a:pt x="1320" y="1035"/>
                  </a:lnTo>
                  <a:lnTo>
                    <a:pt x="1321" y="1033"/>
                  </a:lnTo>
                  <a:lnTo>
                    <a:pt x="1321" y="1027"/>
                  </a:lnTo>
                  <a:lnTo>
                    <a:pt x="1321" y="1022"/>
                  </a:lnTo>
                  <a:lnTo>
                    <a:pt x="1322" y="1021"/>
                  </a:lnTo>
                  <a:lnTo>
                    <a:pt x="1323" y="1020"/>
                  </a:lnTo>
                  <a:lnTo>
                    <a:pt x="1323" y="1020"/>
                  </a:lnTo>
                  <a:lnTo>
                    <a:pt x="1329" y="1019"/>
                  </a:lnTo>
                  <a:lnTo>
                    <a:pt x="1333" y="1016"/>
                  </a:lnTo>
                  <a:lnTo>
                    <a:pt x="1337" y="1016"/>
                  </a:lnTo>
                  <a:lnTo>
                    <a:pt x="1339" y="1017"/>
                  </a:lnTo>
                  <a:lnTo>
                    <a:pt x="1342" y="1020"/>
                  </a:lnTo>
                  <a:lnTo>
                    <a:pt x="1342" y="1020"/>
                  </a:lnTo>
                  <a:lnTo>
                    <a:pt x="1345" y="1017"/>
                  </a:lnTo>
                  <a:lnTo>
                    <a:pt x="1346" y="1015"/>
                  </a:lnTo>
                  <a:lnTo>
                    <a:pt x="1347" y="1013"/>
                  </a:lnTo>
                  <a:lnTo>
                    <a:pt x="1348" y="1010"/>
                  </a:lnTo>
                  <a:lnTo>
                    <a:pt x="1349" y="1001"/>
                  </a:lnTo>
                  <a:lnTo>
                    <a:pt x="1351" y="995"/>
                  </a:lnTo>
                  <a:lnTo>
                    <a:pt x="1351" y="995"/>
                  </a:lnTo>
                  <a:lnTo>
                    <a:pt x="1362" y="989"/>
                  </a:lnTo>
                  <a:lnTo>
                    <a:pt x="1374" y="986"/>
                  </a:lnTo>
                  <a:lnTo>
                    <a:pt x="1374" y="986"/>
                  </a:lnTo>
                  <a:lnTo>
                    <a:pt x="1375" y="986"/>
                  </a:lnTo>
                  <a:lnTo>
                    <a:pt x="1376" y="984"/>
                  </a:lnTo>
                  <a:lnTo>
                    <a:pt x="1376" y="981"/>
                  </a:lnTo>
                  <a:lnTo>
                    <a:pt x="1377" y="976"/>
                  </a:lnTo>
                  <a:lnTo>
                    <a:pt x="1377" y="974"/>
                  </a:lnTo>
                  <a:lnTo>
                    <a:pt x="1379" y="973"/>
                  </a:lnTo>
                  <a:lnTo>
                    <a:pt x="1379" y="973"/>
                  </a:lnTo>
                  <a:lnTo>
                    <a:pt x="1384" y="974"/>
                  </a:lnTo>
                  <a:lnTo>
                    <a:pt x="1388" y="975"/>
                  </a:lnTo>
                  <a:lnTo>
                    <a:pt x="1400" y="975"/>
                  </a:lnTo>
                  <a:lnTo>
                    <a:pt x="1411" y="976"/>
                  </a:lnTo>
                  <a:lnTo>
                    <a:pt x="1416" y="977"/>
                  </a:lnTo>
                  <a:lnTo>
                    <a:pt x="1421" y="980"/>
                  </a:lnTo>
                  <a:lnTo>
                    <a:pt x="1421" y="980"/>
                  </a:lnTo>
                  <a:lnTo>
                    <a:pt x="1418" y="987"/>
                  </a:lnTo>
                  <a:lnTo>
                    <a:pt x="1418" y="987"/>
                  </a:lnTo>
                  <a:close/>
                  <a:moveTo>
                    <a:pt x="225" y="318"/>
                  </a:moveTo>
                  <a:lnTo>
                    <a:pt x="225" y="318"/>
                  </a:lnTo>
                  <a:lnTo>
                    <a:pt x="234" y="321"/>
                  </a:lnTo>
                  <a:lnTo>
                    <a:pt x="234" y="321"/>
                  </a:lnTo>
                  <a:lnTo>
                    <a:pt x="237" y="320"/>
                  </a:lnTo>
                  <a:lnTo>
                    <a:pt x="239" y="319"/>
                  </a:lnTo>
                  <a:lnTo>
                    <a:pt x="243" y="315"/>
                  </a:lnTo>
                  <a:lnTo>
                    <a:pt x="244" y="313"/>
                  </a:lnTo>
                  <a:lnTo>
                    <a:pt x="248" y="312"/>
                  </a:lnTo>
                  <a:lnTo>
                    <a:pt x="250" y="311"/>
                  </a:lnTo>
                  <a:lnTo>
                    <a:pt x="254" y="311"/>
                  </a:lnTo>
                  <a:lnTo>
                    <a:pt x="254" y="311"/>
                  </a:lnTo>
                  <a:lnTo>
                    <a:pt x="254" y="315"/>
                  </a:lnTo>
                  <a:lnTo>
                    <a:pt x="255" y="319"/>
                  </a:lnTo>
                  <a:lnTo>
                    <a:pt x="256" y="322"/>
                  </a:lnTo>
                  <a:lnTo>
                    <a:pt x="259" y="325"/>
                  </a:lnTo>
                  <a:lnTo>
                    <a:pt x="259" y="325"/>
                  </a:lnTo>
                  <a:lnTo>
                    <a:pt x="261" y="321"/>
                  </a:lnTo>
                  <a:lnTo>
                    <a:pt x="262" y="318"/>
                  </a:lnTo>
                  <a:lnTo>
                    <a:pt x="264" y="309"/>
                  </a:lnTo>
                  <a:lnTo>
                    <a:pt x="264" y="304"/>
                  </a:lnTo>
                  <a:lnTo>
                    <a:pt x="263" y="300"/>
                  </a:lnTo>
                  <a:lnTo>
                    <a:pt x="262" y="296"/>
                  </a:lnTo>
                  <a:lnTo>
                    <a:pt x="259" y="294"/>
                  </a:lnTo>
                  <a:lnTo>
                    <a:pt x="259" y="294"/>
                  </a:lnTo>
                  <a:lnTo>
                    <a:pt x="259" y="290"/>
                  </a:lnTo>
                  <a:lnTo>
                    <a:pt x="260" y="287"/>
                  </a:lnTo>
                  <a:lnTo>
                    <a:pt x="261" y="285"/>
                  </a:lnTo>
                  <a:lnTo>
                    <a:pt x="261" y="281"/>
                  </a:lnTo>
                  <a:lnTo>
                    <a:pt x="261" y="281"/>
                  </a:lnTo>
                  <a:lnTo>
                    <a:pt x="265" y="280"/>
                  </a:lnTo>
                  <a:lnTo>
                    <a:pt x="267" y="280"/>
                  </a:lnTo>
                  <a:lnTo>
                    <a:pt x="269" y="281"/>
                  </a:lnTo>
                  <a:lnTo>
                    <a:pt x="272" y="282"/>
                  </a:lnTo>
                  <a:lnTo>
                    <a:pt x="275" y="286"/>
                  </a:lnTo>
                  <a:lnTo>
                    <a:pt x="277" y="287"/>
                  </a:lnTo>
                  <a:lnTo>
                    <a:pt x="280" y="287"/>
                  </a:lnTo>
                  <a:lnTo>
                    <a:pt x="280" y="287"/>
                  </a:lnTo>
                  <a:lnTo>
                    <a:pt x="282" y="294"/>
                  </a:lnTo>
                  <a:lnTo>
                    <a:pt x="287" y="301"/>
                  </a:lnTo>
                  <a:lnTo>
                    <a:pt x="292" y="306"/>
                  </a:lnTo>
                  <a:lnTo>
                    <a:pt x="299" y="311"/>
                  </a:lnTo>
                  <a:lnTo>
                    <a:pt x="299" y="311"/>
                  </a:lnTo>
                  <a:lnTo>
                    <a:pt x="299" y="314"/>
                  </a:lnTo>
                  <a:lnTo>
                    <a:pt x="299" y="317"/>
                  </a:lnTo>
                  <a:lnTo>
                    <a:pt x="295" y="320"/>
                  </a:lnTo>
                  <a:lnTo>
                    <a:pt x="294" y="324"/>
                  </a:lnTo>
                  <a:lnTo>
                    <a:pt x="294" y="325"/>
                  </a:lnTo>
                  <a:lnTo>
                    <a:pt x="295" y="327"/>
                  </a:lnTo>
                  <a:lnTo>
                    <a:pt x="295" y="327"/>
                  </a:lnTo>
                  <a:lnTo>
                    <a:pt x="302" y="318"/>
                  </a:lnTo>
                  <a:lnTo>
                    <a:pt x="305" y="314"/>
                  </a:lnTo>
                  <a:lnTo>
                    <a:pt x="307" y="308"/>
                  </a:lnTo>
                  <a:lnTo>
                    <a:pt x="307" y="308"/>
                  </a:lnTo>
                  <a:lnTo>
                    <a:pt x="307" y="306"/>
                  </a:lnTo>
                  <a:lnTo>
                    <a:pt x="306" y="305"/>
                  </a:lnTo>
                  <a:lnTo>
                    <a:pt x="303" y="305"/>
                  </a:lnTo>
                  <a:lnTo>
                    <a:pt x="300" y="305"/>
                  </a:lnTo>
                  <a:lnTo>
                    <a:pt x="295" y="305"/>
                  </a:lnTo>
                  <a:lnTo>
                    <a:pt x="295" y="305"/>
                  </a:lnTo>
                  <a:lnTo>
                    <a:pt x="293" y="302"/>
                  </a:lnTo>
                  <a:lnTo>
                    <a:pt x="292" y="299"/>
                  </a:lnTo>
                  <a:lnTo>
                    <a:pt x="290" y="292"/>
                  </a:lnTo>
                  <a:lnTo>
                    <a:pt x="290" y="285"/>
                  </a:lnTo>
                  <a:lnTo>
                    <a:pt x="292" y="277"/>
                  </a:lnTo>
                  <a:lnTo>
                    <a:pt x="294" y="269"/>
                  </a:lnTo>
                  <a:lnTo>
                    <a:pt x="299" y="263"/>
                  </a:lnTo>
                  <a:lnTo>
                    <a:pt x="303" y="257"/>
                  </a:lnTo>
                  <a:lnTo>
                    <a:pt x="307" y="254"/>
                  </a:lnTo>
                  <a:lnTo>
                    <a:pt x="307" y="254"/>
                  </a:lnTo>
                  <a:lnTo>
                    <a:pt x="313" y="255"/>
                  </a:lnTo>
                  <a:lnTo>
                    <a:pt x="315" y="259"/>
                  </a:lnTo>
                  <a:lnTo>
                    <a:pt x="317" y="263"/>
                  </a:lnTo>
                  <a:lnTo>
                    <a:pt x="317" y="270"/>
                  </a:lnTo>
                  <a:lnTo>
                    <a:pt x="317" y="270"/>
                  </a:lnTo>
                  <a:lnTo>
                    <a:pt x="318" y="267"/>
                  </a:lnTo>
                  <a:lnTo>
                    <a:pt x="321" y="264"/>
                  </a:lnTo>
                  <a:lnTo>
                    <a:pt x="325" y="263"/>
                  </a:lnTo>
                  <a:lnTo>
                    <a:pt x="329" y="262"/>
                  </a:lnTo>
                  <a:lnTo>
                    <a:pt x="332" y="262"/>
                  </a:lnTo>
                  <a:lnTo>
                    <a:pt x="335" y="264"/>
                  </a:lnTo>
                  <a:lnTo>
                    <a:pt x="338" y="267"/>
                  </a:lnTo>
                  <a:lnTo>
                    <a:pt x="338" y="273"/>
                  </a:lnTo>
                  <a:lnTo>
                    <a:pt x="338" y="273"/>
                  </a:lnTo>
                  <a:lnTo>
                    <a:pt x="348" y="270"/>
                  </a:lnTo>
                  <a:lnTo>
                    <a:pt x="354" y="269"/>
                  </a:lnTo>
                  <a:lnTo>
                    <a:pt x="362" y="270"/>
                  </a:lnTo>
                  <a:lnTo>
                    <a:pt x="362" y="270"/>
                  </a:lnTo>
                  <a:lnTo>
                    <a:pt x="362" y="273"/>
                  </a:lnTo>
                  <a:lnTo>
                    <a:pt x="363" y="274"/>
                  </a:lnTo>
                  <a:lnTo>
                    <a:pt x="365" y="276"/>
                  </a:lnTo>
                  <a:lnTo>
                    <a:pt x="367" y="279"/>
                  </a:lnTo>
                  <a:lnTo>
                    <a:pt x="368" y="281"/>
                  </a:lnTo>
                  <a:lnTo>
                    <a:pt x="368" y="283"/>
                  </a:lnTo>
                  <a:lnTo>
                    <a:pt x="368" y="283"/>
                  </a:lnTo>
                  <a:lnTo>
                    <a:pt x="389" y="283"/>
                  </a:lnTo>
                  <a:lnTo>
                    <a:pt x="389" y="283"/>
                  </a:lnTo>
                  <a:lnTo>
                    <a:pt x="389" y="288"/>
                  </a:lnTo>
                  <a:lnTo>
                    <a:pt x="390" y="290"/>
                  </a:lnTo>
                  <a:lnTo>
                    <a:pt x="392" y="294"/>
                  </a:lnTo>
                  <a:lnTo>
                    <a:pt x="395" y="299"/>
                  </a:lnTo>
                  <a:lnTo>
                    <a:pt x="398" y="303"/>
                  </a:lnTo>
                  <a:lnTo>
                    <a:pt x="398" y="303"/>
                  </a:lnTo>
                  <a:lnTo>
                    <a:pt x="397" y="306"/>
                  </a:lnTo>
                  <a:lnTo>
                    <a:pt x="395" y="308"/>
                  </a:lnTo>
                  <a:lnTo>
                    <a:pt x="392" y="311"/>
                  </a:lnTo>
                  <a:lnTo>
                    <a:pt x="391" y="314"/>
                  </a:lnTo>
                  <a:lnTo>
                    <a:pt x="391" y="314"/>
                  </a:lnTo>
                  <a:lnTo>
                    <a:pt x="402" y="318"/>
                  </a:lnTo>
                  <a:lnTo>
                    <a:pt x="406" y="320"/>
                  </a:lnTo>
                  <a:lnTo>
                    <a:pt x="412" y="321"/>
                  </a:lnTo>
                  <a:lnTo>
                    <a:pt x="412" y="321"/>
                  </a:lnTo>
                  <a:lnTo>
                    <a:pt x="414" y="325"/>
                  </a:lnTo>
                  <a:lnTo>
                    <a:pt x="414" y="327"/>
                  </a:lnTo>
                  <a:lnTo>
                    <a:pt x="416" y="330"/>
                  </a:lnTo>
                  <a:lnTo>
                    <a:pt x="417" y="330"/>
                  </a:lnTo>
                  <a:lnTo>
                    <a:pt x="419" y="330"/>
                  </a:lnTo>
                  <a:lnTo>
                    <a:pt x="419" y="330"/>
                  </a:lnTo>
                  <a:lnTo>
                    <a:pt x="419" y="333"/>
                  </a:lnTo>
                  <a:lnTo>
                    <a:pt x="417" y="338"/>
                  </a:lnTo>
                  <a:lnTo>
                    <a:pt x="417" y="341"/>
                  </a:lnTo>
                  <a:lnTo>
                    <a:pt x="417" y="346"/>
                  </a:lnTo>
                  <a:lnTo>
                    <a:pt x="417" y="346"/>
                  </a:lnTo>
                  <a:lnTo>
                    <a:pt x="414" y="345"/>
                  </a:lnTo>
                  <a:lnTo>
                    <a:pt x="412" y="345"/>
                  </a:lnTo>
                  <a:lnTo>
                    <a:pt x="411" y="346"/>
                  </a:lnTo>
                  <a:lnTo>
                    <a:pt x="410" y="347"/>
                  </a:lnTo>
                  <a:lnTo>
                    <a:pt x="409" y="352"/>
                  </a:lnTo>
                  <a:lnTo>
                    <a:pt x="409" y="357"/>
                  </a:lnTo>
                  <a:lnTo>
                    <a:pt x="409" y="357"/>
                  </a:lnTo>
                  <a:lnTo>
                    <a:pt x="405" y="354"/>
                  </a:lnTo>
                  <a:lnTo>
                    <a:pt x="401" y="351"/>
                  </a:lnTo>
                  <a:lnTo>
                    <a:pt x="396" y="347"/>
                  </a:lnTo>
                  <a:lnTo>
                    <a:pt x="394" y="346"/>
                  </a:lnTo>
                  <a:lnTo>
                    <a:pt x="391" y="346"/>
                  </a:lnTo>
                  <a:lnTo>
                    <a:pt x="391" y="346"/>
                  </a:lnTo>
                  <a:lnTo>
                    <a:pt x="392" y="351"/>
                  </a:lnTo>
                  <a:lnTo>
                    <a:pt x="394" y="355"/>
                  </a:lnTo>
                  <a:lnTo>
                    <a:pt x="396" y="358"/>
                  </a:lnTo>
                  <a:lnTo>
                    <a:pt x="398" y="363"/>
                  </a:lnTo>
                  <a:lnTo>
                    <a:pt x="398" y="363"/>
                  </a:lnTo>
                  <a:lnTo>
                    <a:pt x="398" y="368"/>
                  </a:lnTo>
                  <a:lnTo>
                    <a:pt x="397" y="372"/>
                  </a:lnTo>
                  <a:lnTo>
                    <a:pt x="395" y="378"/>
                  </a:lnTo>
                  <a:lnTo>
                    <a:pt x="394" y="384"/>
                  </a:lnTo>
                  <a:lnTo>
                    <a:pt x="394" y="388"/>
                  </a:lnTo>
                  <a:lnTo>
                    <a:pt x="396" y="392"/>
                  </a:lnTo>
                  <a:lnTo>
                    <a:pt x="396" y="392"/>
                  </a:lnTo>
                  <a:lnTo>
                    <a:pt x="389" y="391"/>
                  </a:lnTo>
                  <a:lnTo>
                    <a:pt x="383" y="389"/>
                  </a:lnTo>
                  <a:lnTo>
                    <a:pt x="379" y="384"/>
                  </a:lnTo>
                  <a:lnTo>
                    <a:pt x="375" y="381"/>
                  </a:lnTo>
                  <a:lnTo>
                    <a:pt x="366" y="372"/>
                  </a:lnTo>
                  <a:lnTo>
                    <a:pt x="362" y="368"/>
                  </a:lnTo>
                  <a:lnTo>
                    <a:pt x="356" y="365"/>
                  </a:lnTo>
                  <a:lnTo>
                    <a:pt x="356" y="365"/>
                  </a:lnTo>
                  <a:lnTo>
                    <a:pt x="350" y="365"/>
                  </a:lnTo>
                  <a:lnTo>
                    <a:pt x="343" y="365"/>
                  </a:lnTo>
                  <a:lnTo>
                    <a:pt x="337" y="363"/>
                  </a:lnTo>
                  <a:lnTo>
                    <a:pt x="334" y="362"/>
                  </a:lnTo>
                  <a:lnTo>
                    <a:pt x="333" y="359"/>
                  </a:lnTo>
                  <a:lnTo>
                    <a:pt x="333" y="359"/>
                  </a:lnTo>
                  <a:lnTo>
                    <a:pt x="335" y="353"/>
                  </a:lnTo>
                  <a:lnTo>
                    <a:pt x="339" y="348"/>
                  </a:lnTo>
                  <a:lnTo>
                    <a:pt x="343" y="346"/>
                  </a:lnTo>
                  <a:lnTo>
                    <a:pt x="348" y="343"/>
                  </a:lnTo>
                  <a:lnTo>
                    <a:pt x="354" y="341"/>
                  </a:lnTo>
                  <a:lnTo>
                    <a:pt x="358" y="338"/>
                  </a:lnTo>
                  <a:lnTo>
                    <a:pt x="362" y="333"/>
                  </a:lnTo>
                  <a:lnTo>
                    <a:pt x="364" y="327"/>
                  </a:lnTo>
                  <a:lnTo>
                    <a:pt x="364" y="327"/>
                  </a:lnTo>
                  <a:lnTo>
                    <a:pt x="363" y="324"/>
                  </a:lnTo>
                  <a:lnTo>
                    <a:pt x="362" y="321"/>
                  </a:lnTo>
                  <a:lnTo>
                    <a:pt x="358" y="318"/>
                  </a:lnTo>
                  <a:lnTo>
                    <a:pt x="356" y="317"/>
                  </a:lnTo>
                  <a:lnTo>
                    <a:pt x="354" y="315"/>
                  </a:lnTo>
                  <a:lnTo>
                    <a:pt x="354" y="313"/>
                  </a:lnTo>
                  <a:lnTo>
                    <a:pt x="354" y="308"/>
                  </a:lnTo>
                  <a:lnTo>
                    <a:pt x="354" y="308"/>
                  </a:lnTo>
                  <a:lnTo>
                    <a:pt x="351" y="308"/>
                  </a:lnTo>
                  <a:lnTo>
                    <a:pt x="348" y="308"/>
                  </a:lnTo>
                  <a:lnTo>
                    <a:pt x="343" y="306"/>
                  </a:lnTo>
                  <a:lnTo>
                    <a:pt x="341" y="305"/>
                  </a:lnTo>
                  <a:lnTo>
                    <a:pt x="339" y="305"/>
                  </a:lnTo>
                  <a:lnTo>
                    <a:pt x="338" y="306"/>
                  </a:lnTo>
                  <a:lnTo>
                    <a:pt x="335" y="308"/>
                  </a:lnTo>
                  <a:lnTo>
                    <a:pt x="335" y="308"/>
                  </a:lnTo>
                  <a:lnTo>
                    <a:pt x="332" y="305"/>
                  </a:lnTo>
                  <a:lnTo>
                    <a:pt x="327" y="303"/>
                  </a:lnTo>
                  <a:lnTo>
                    <a:pt x="321" y="302"/>
                  </a:lnTo>
                  <a:lnTo>
                    <a:pt x="315" y="303"/>
                  </a:lnTo>
                  <a:lnTo>
                    <a:pt x="315" y="303"/>
                  </a:lnTo>
                  <a:lnTo>
                    <a:pt x="317" y="305"/>
                  </a:lnTo>
                  <a:lnTo>
                    <a:pt x="320" y="306"/>
                  </a:lnTo>
                  <a:lnTo>
                    <a:pt x="324" y="308"/>
                  </a:lnTo>
                  <a:lnTo>
                    <a:pt x="326" y="311"/>
                  </a:lnTo>
                  <a:lnTo>
                    <a:pt x="326" y="311"/>
                  </a:lnTo>
                  <a:lnTo>
                    <a:pt x="325" y="317"/>
                  </a:lnTo>
                  <a:lnTo>
                    <a:pt x="324" y="324"/>
                  </a:lnTo>
                  <a:lnTo>
                    <a:pt x="324" y="338"/>
                  </a:lnTo>
                  <a:lnTo>
                    <a:pt x="324" y="338"/>
                  </a:lnTo>
                  <a:lnTo>
                    <a:pt x="308" y="344"/>
                  </a:lnTo>
                  <a:lnTo>
                    <a:pt x="289" y="348"/>
                  </a:lnTo>
                  <a:lnTo>
                    <a:pt x="289" y="348"/>
                  </a:lnTo>
                  <a:lnTo>
                    <a:pt x="289" y="352"/>
                  </a:lnTo>
                  <a:lnTo>
                    <a:pt x="290" y="354"/>
                  </a:lnTo>
                  <a:lnTo>
                    <a:pt x="291" y="356"/>
                  </a:lnTo>
                  <a:lnTo>
                    <a:pt x="291" y="359"/>
                  </a:lnTo>
                  <a:lnTo>
                    <a:pt x="291" y="359"/>
                  </a:lnTo>
                  <a:lnTo>
                    <a:pt x="287" y="360"/>
                  </a:lnTo>
                  <a:lnTo>
                    <a:pt x="283" y="362"/>
                  </a:lnTo>
                  <a:lnTo>
                    <a:pt x="280" y="365"/>
                  </a:lnTo>
                  <a:lnTo>
                    <a:pt x="278" y="367"/>
                  </a:lnTo>
                  <a:lnTo>
                    <a:pt x="274" y="375"/>
                  </a:lnTo>
                  <a:lnTo>
                    <a:pt x="270" y="381"/>
                  </a:lnTo>
                  <a:lnTo>
                    <a:pt x="270" y="381"/>
                  </a:lnTo>
                  <a:lnTo>
                    <a:pt x="265" y="385"/>
                  </a:lnTo>
                  <a:lnTo>
                    <a:pt x="261" y="391"/>
                  </a:lnTo>
                  <a:lnTo>
                    <a:pt x="257" y="396"/>
                  </a:lnTo>
                  <a:lnTo>
                    <a:pt x="252" y="401"/>
                  </a:lnTo>
                  <a:lnTo>
                    <a:pt x="252" y="401"/>
                  </a:lnTo>
                  <a:lnTo>
                    <a:pt x="251" y="406"/>
                  </a:lnTo>
                  <a:lnTo>
                    <a:pt x="250" y="408"/>
                  </a:lnTo>
                  <a:lnTo>
                    <a:pt x="248" y="408"/>
                  </a:lnTo>
                  <a:lnTo>
                    <a:pt x="248" y="408"/>
                  </a:lnTo>
                  <a:lnTo>
                    <a:pt x="248" y="411"/>
                  </a:lnTo>
                  <a:lnTo>
                    <a:pt x="249" y="414"/>
                  </a:lnTo>
                  <a:lnTo>
                    <a:pt x="252" y="417"/>
                  </a:lnTo>
                  <a:lnTo>
                    <a:pt x="253" y="418"/>
                  </a:lnTo>
                  <a:lnTo>
                    <a:pt x="254" y="420"/>
                  </a:lnTo>
                  <a:lnTo>
                    <a:pt x="255" y="423"/>
                  </a:lnTo>
                  <a:lnTo>
                    <a:pt x="254" y="428"/>
                  </a:lnTo>
                  <a:lnTo>
                    <a:pt x="254" y="428"/>
                  </a:lnTo>
                  <a:lnTo>
                    <a:pt x="262" y="431"/>
                  </a:lnTo>
                  <a:lnTo>
                    <a:pt x="268" y="435"/>
                  </a:lnTo>
                  <a:lnTo>
                    <a:pt x="275" y="441"/>
                  </a:lnTo>
                  <a:lnTo>
                    <a:pt x="280" y="446"/>
                  </a:lnTo>
                  <a:lnTo>
                    <a:pt x="280" y="446"/>
                  </a:lnTo>
                  <a:lnTo>
                    <a:pt x="283" y="446"/>
                  </a:lnTo>
                  <a:lnTo>
                    <a:pt x="286" y="445"/>
                  </a:lnTo>
                  <a:lnTo>
                    <a:pt x="288" y="445"/>
                  </a:lnTo>
                  <a:lnTo>
                    <a:pt x="289" y="449"/>
                  </a:lnTo>
                  <a:lnTo>
                    <a:pt x="289" y="449"/>
                  </a:lnTo>
                  <a:lnTo>
                    <a:pt x="292" y="447"/>
                  </a:lnTo>
                  <a:lnTo>
                    <a:pt x="293" y="445"/>
                  </a:lnTo>
                  <a:lnTo>
                    <a:pt x="295" y="444"/>
                  </a:lnTo>
                  <a:lnTo>
                    <a:pt x="299" y="446"/>
                  </a:lnTo>
                  <a:lnTo>
                    <a:pt x="299" y="446"/>
                  </a:lnTo>
                  <a:lnTo>
                    <a:pt x="302" y="463"/>
                  </a:lnTo>
                  <a:lnTo>
                    <a:pt x="304" y="472"/>
                  </a:lnTo>
                  <a:lnTo>
                    <a:pt x="307" y="479"/>
                  </a:lnTo>
                  <a:lnTo>
                    <a:pt x="307" y="479"/>
                  </a:lnTo>
                  <a:lnTo>
                    <a:pt x="312" y="460"/>
                  </a:lnTo>
                  <a:lnTo>
                    <a:pt x="315" y="453"/>
                  </a:lnTo>
                  <a:lnTo>
                    <a:pt x="316" y="449"/>
                  </a:lnTo>
                  <a:lnTo>
                    <a:pt x="319" y="446"/>
                  </a:lnTo>
                  <a:lnTo>
                    <a:pt x="319" y="446"/>
                  </a:lnTo>
                  <a:lnTo>
                    <a:pt x="318" y="445"/>
                  </a:lnTo>
                  <a:lnTo>
                    <a:pt x="317" y="445"/>
                  </a:lnTo>
                  <a:lnTo>
                    <a:pt x="315" y="445"/>
                  </a:lnTo>
                  <a:lnTo>
                    <a:pt x="312" y="445"/>
                  </a:lnTo>
                  <a:lnTo>
                    <a:pt x="311" y="443"/>
                  </a:lnTo>
                  <a:lnTo>
                    <a:pt x="309" y="441"/>
                  </a:lnTo>
                  <a:lnTo>
                    <a:pt x="309" y="441"/>
                  </a:lnTo>
                  <a:lnTo>
                    <a:pt x="311" y="438"/>
                  </a:lnTo>
                  <a:lnTo>
                    <a:pt x="313" y="437"/>
                  </a:lnTo>
                  <a:lnTo>
                    <a:pt x="314" y="437"/>
                  </a:lnTo>
                  <a:lnTo>
                    <a:pt x="316" y="438"/>
                  </a:lnTo>
                  <a:lnTo>
                    <a:pt x="320" y="441"/>
                  </a:lnTo>
                  <a:lnTo>
                    <a:pt x="324" y="441"/>
                  </a:lnTo>
                  <a:lnTo>
                    <a:pt x="324" y="441"/>
                  </a:lnTo>
                  <a:lnTo>
                    <a:pt x="322" y="434"/>
                  </a:lnTo>
                  <a:lnTo>
                    <a:pt x="322" y="427"/>
                  </a:lnTo>
                  <a:lnTo>
                    <a:pt x="325" y="412"/>
                  </a:lnTo>
                  <a:lnTo>
                    <a:pt x="327" y="397"/>
                  </a:lnTo>
                  <a:lnTo>
                    <a:pt x="327" y="389"/>
                  </a:lnTo>
                  <a:lnTo>
                    <a:pt x="326" y="379"/>
                  </a:lnTo>
                  <a:lnTo>
                    <a:pt x="326" y="379"/>
                  </a:lnTo>
                  <a:lnTo>
                    <a:pt x="330" y="379"/>
                  </a:lnTo>
                  <a:lnTo>
                    <a:pt x="332" y="378"/>
                  </a:lnTo>
                  <a:lnTo>
                    <a:pt x="334" y="376"/>
                  </a:lnTo>
                  <a:lnTo>
                    <a:pt x="338" y="376"/>
                  </a:lnTo>
                  <a:lnTo>
                    <a:pt x="338" y="376"/>
                  </a:lnTo>
                  <a:lnTo>
                    <a:pt x="340" y="377"/>
                  </a:lnTo>
                  <a:lnTo>
                    <a:pt x="342" y="377"/>
                  </a:lnTo>
                  <a:lnTo>
                    <a:pt x="344" y="380"/>
                  </a:lnTo>
                  <a:lnTo>
                    <a:pt x="344" y="381"/>
                  </a:lnTo>
                  <a:lnTo>
                    <a:pt x="346" y="381"/>
                  </a:lnTo>
                  <a:lnTo>
                    <a:pt x="347" y="381"/>
                  </a:lnTo>
                  <a:lnTo>
                    <a:pt x="350" y="379"/>
                  </a:lnTo>
                  <a:lnTo>
                    <a:pt x="350" y="379"/>
                  </a:lnTo>
                  <a:lnTo>
                    <a:pt x="353" y="380"/>
                  </a:lnTo>
                  <a:lnTo>
                    <a:pt x="355" y="382"/>
                  </a:lnTo>
                  <a:lnTo>
                    <a:pt x="359" y="385"/>
                  </a:lnTo>
                  <a:lnTo>
                    <a:pt x="360" y="388"/>
                  </a:lnTo>
                  <a:lnTo>
                    <a:pt x="364" y="389"/>
                  </a:lnTo>
                  <a:lnTo>
                    <a:pt x="366" y="389"/>
                  </a:lnTo>
                  <a:lnTo>
                    <a:pt x="370" y="386"/>
                  </a:lnTo>
                  <a:lnTo>
                    <a:pt x="370" y="386"/>
                  </a:lnTo>
                  <a:lnTo>
                    <a:pt x="370" y="414"/>
                  </a:lnTo>
                  <a:lnTo>
                    <a:pt x="370" y="414"/>
                  </a:lnTo>
                  <a:lnTo>
                    <a:pt x="371" y="416"/>
                  </a:lnTo>
                  <a:lnTo>
                    <a:pt x="372" y="417"/>
                  </a:lnTo>
                  <a:lnTo>
                    <a:pt x="377" y="417"/>
                  </a:lnTo>
                  <a:lnTo>
                    <a:pt x="382" y="417"/>
                  </a:lnTo>
                  <a:lnTo>
                    <a:pt x="386" y="417"/>
                  </a:lnTo>
                  <a:lnTo>
                    <a:pt x="386" y="417"/>
                  </a:lnTo>
                  <a:lnTo>
                    <a:pt x="388" y="417"/>
                  </a:lnTo>
                  <a:lnTo>
                    <a:pt x="389" y="416"/>
                  </a:lnTo>
                  <a:lnTo>
                    <a:pt x="389" y="411"/>
                  </a:lnTo>
                  <a:lnTo>
                    <a:pt x="389" y="407"/>
                  </a:lnTo>
                  <a:lnTo>
                    <a:pt x="389" y="403"/>
                  </a:lnTo>
                  <a:lnTo>
                    <a:pt x="389" y="403"/>
                  </a:lnTo>
                  <a:lnTo>
                    <a:pt x="393" y="404"/>
                  </a:lnTo>
                  <a:lnTo>
                    <a:pt x="396" y="407"/>
                  </a:lnTo>
                  <a:lnTo>
                    <a:pt x="398" y="410"/>
                  </a:lnTo>
                  <a:lnTo>
                    <a:pt x="399" y="415"/>
                  </a:lnTo>
                  <a:lnTo>
                    <a:pt x="403" y="423"/>
                  </a:lnTo>
                  <a:lnTo>
                    <a:pt x="405" y="428"/>
                  </a:lnTo>
                  <a:lnTo>
                    <a:pt x="407" y="430"/>
                  </a:lnTo>
                  <a:lnTo>
                    <a:pt x="407" y="430"/>
                  </a:lnTo>
                  <a:lnTo>
                    <a:pt x="407" y="436"/>
                  </a:lnTo>
                  <a:lnTo>
                    <a:pt x="405" y="441"/>
                  </a:lnTo>
                  <a:lnTo>
                    <a:pt x="405" y="441"/>
                  </a:lnTo>
                  <a:lnTo>
                    <a:pt x="406" y="445"/>
                  </a:lnTo>
                  <a:lnTo>
                    <a:pt x="407" y="448"/>
                  </a:lnTo>
                  <a:lnTo>
                    <a:pt x="411" y="453"/>
                  </a:lnTo>
                  <a:lnTo>
                    <a:pt x="415" y="458"/>
                  </a:lnTo>
                  <a:lnTo>
                    <a:pt x="416" y="461"/>
                  </a:lnTo>
                  <a:lnTo>
                    <a:pt x="417" y="466"/>
                  </a:lnTo>
                  <a:lnTo>
                    <a:pt x="417" y="466"/>
                  </a:lnTo>
                  <a:lnTo>
                    <a:pt x="420" y="465"/>
                  </a:lnTo>
                  <a:lnTo>
                    <a:pt x="423" y="463"/>
                  </a:lnTo>
                  <a:lnTo>
                    <a:pt x="425" y="463"/>
                  </a:lnTo>
                  <a:lnTo>
                    <a:pt x="429" y="466"/>
                  </a:lnTo>
                  <a:lnTo>
                    <a:pt x="429" y="466"/>
                  </a:lnTo>
                  <a:lnTo>
                    <a:pt x="429" y="483"/>
                  </a:lnTo>
                  <a:lnTo>
                    <a:pt x="429" y="500"/>
                  </a:lnTo>
                  <a:lnTo>
                    <a:pt x="429" y="500"/>
                  </a:lnTo>
                  <a:lnTo>
                    <a:pt x="431" y="506"/>
                  </a:lnTo>
                  <a:lnTo>
                    <a:pt x="433" y="511"/>
                  </a:lnTo>
                  <a:lnTo>
                    <a:pt x="437" y="515"/>
                  </a:lnTo>
                  <a:lnTo>
                    <a:pt x="440" y="517"/>
                  </a:lnTo>
                  <a:lnTo>
                    <a:pt x="442" y="517"/>
                  </a:lnTo>
                  <a:lnTo>
                    <a:pt x="442" y="517"/>
                  </a:lnTo>
                  <a:lnTo>
                    <a:pt x="441" y="519"/>
                  </a:lnTo>
                  <a:lnTo>
                    <a:pt x="440" y="521"/>
                  </a:lnTo>
                  <a:lnTo>
                    <a:pt x="440" y="526"/>
                  </a:lnTo>
                  <a:lnTo>
                    <a:pt x="442" y="536"/>
                  </a:lnTo>
                  <a:lnTo>
                    <a:pt x="442" y="536"/>
                  </a:lnTo>
                  <a:lnTo>
                    <a:pt x="440" y="537"/>
                  </a:lnTo>
                  <a:lnTo>
                    <a:pt x="436" y="536"/>
                  </a:lnTo>
                  <a:lnTo>
                    <a:pt x="432" y="535"/>
                  </a:lnTo>
                  <a:lnTo>
                    <a:pt x="429" y="534"/>
                  </a:lnTo>
                  <a:lnTo>
                    <a:pt x="427" y="534"/>
                  </a:lnTo>
                  <a:lnTo>
                    <a:pt x="425" y="536"/>
                  </a:lnTo>
                  <a:lnTo>
                    <a:pt x="425" y="536"/>
                  </a:lnTo>
                  <a:lnTo>
                    <a:pt x="424" y="535"/>
                  </a:lnTo>
                  <a:lnTo>
                    <a:pt x="423" y="532"/>
                  </a:lnTo>
                  <a:lnTo>
                    <a:pt x="423" y="525"/>
                  </a:lnTo>
                  <a:lnTo>
                    <a:pt x="423" y="525"/>
                  </a:lnTo>
                  <a:lnTo>
                    <a:pt x="421" y="525"/>
                  </a:lnTo>
                  <a:lnTo>
                    <a:pt x="418" y="525"/>
                  </a:lnTo>
                  <a:lnTo>
                    <a:pt x="415" y="526"/>
                  </a:lnTo>
                  <a:lnTo>
                    <a:pt x="410" y="528"/>
                  </a:lnTo>
                  <a:lnTo>
                    <a:pt x="408" y="528"/>
                  </a:lnTo>
                  <a:lnTo>
                    <a:pt x="405" y="527"/>
                  </a:lnTo>
                  <a:lnTo>
                    <a:pt x="405" y="527"/>
                  </a:lnTo>
                  <a:lnTo>
                    <a:pt x="407" y="522"/>
                  </a:lnTo>
                  <a:lnTo>
                    <a:pt x="409" y="518"/>
                  </a:lnTo>
                  <a:lnTo>
                    <a:pt x="415" y="509"/>
                  </a:lnTo>
                  <a:lnTo>
                    <a:pt x="421" y="499"/>
                  </a:lnTo>
                  <a:lnTo>
                    <a:pt x="425" y="489"/>
                  </a:lnTo>
                  <a:lnTo>
                    <a:pt x="425" y="489"/>
                  </a:lnTo>
                  <a:lnTo>
                    <a:pt x="422" y="489"/>
                  </a:lnTo>
                  <a:lnTo>
                    <a:pt x="419" y="491"/>
                  </a:lnTo>
                  <a:lnTo>
                    <a:pt x="411" y="495"/>
                  </a:lnTo>
                  <a:lnTo>
                    <a:pt x="407" y="498"/>
                  </a:lnTo>
                  <a:lnTo>
                    <a:pt x="403" y="500"/>
                  </a:lnTo>
                  <a:lnTo>
                    <a:pt x="397" y="500"/>
                  </a:lnTo>
                  <a:lnTo>
                    <a:pt x="393" y="498"/>
                  </a:lnTo>
                  <a:lnTo>
                    <a:pt x="393" y="498"/>
                  </a:lnTo>
                  <a:lnTo>
                    <a:pt x="393" y="502"/>
                  </a:lnTo>
                  <a:lnTo>
                    <a:pt x="394" y="506"/>
                  </a:lnTo>
                  <a:lnTo>
                    <a:pt x="395" y="508"/>
                  </a:lnTo>
                  <a:lnTo>
                    <a:pt x="396" y="511"/>
                  </a:lnTo>
                  <a:lnTo>
                    <a:pt x="396" y="511"/>
                  </a:lnTo>
                  <a:lnTo>
                    <a:pt x="388" y="515"/>
                  </a:lnTo>
                  <a:lnTo>
                    <a:pt x="384" y="518"/>
                  </a:lnTo>
                  <a:lnTo>
                    <a:pt x="383" y="520"/>
                  </a:lnTo>
                  <a:lnTo>
                    <a:pt x="382" y="522"/>
                  </a:lnTo>
                  <a:lnTo>
                    <a:pt x="382" y="522"/>
                  </a:lnTo>
                  <a:lnTo>
                    <a:pt x="382" y="526"/>
                  </a:lnTo>
                  <a:lnTo>
                    <a:pt x="383" y="528"/>
                  </a:lnTo>
                  <a:lnTo>
                    <a:pt x="385" y="531"/>
                  </a:lnTo>
                  <a:lnTo>
                    <a:pt x="388" y="532"/>
                  </a:lnTo>
                  <a:lnTo>
                    <a:pt x="393" y="534"/>
                  </a:lnTo>
                  <a:lnTo>
                    <a:pt x="398" y="536"/>
                  </a:lnTo>
                  <a:lnTo>
                    <a:pt x="398" y="536"/>
                  </a:lnTo>
                  <a:lnTo>
                    <a:pt x="393" y="541"/>
                  </a:lnTo>
                  <a:lnTo>
                    <a:pt x="386" y="546"/>
                  </a:lnTo>
                  <a:lnTo>
                    <a:pt x="372" y="552"/>
                  </a:lnTo>
                  <a:lnTo>
                    <a:pt x="372" y="552"/>
                  </a:lnTo>
                  <a:lnTo>
                    <a:pt x="373" y="549"/>
                  </a:lnTo>
                  <a:lnTo>
                    <a:pt x="376" y="548"/>
                  </a:lnTo>
                  <a:lnTo>
                    <a:pt x="378" y="546"/>
                  </a:lnTo>
                  <a:lnTo>
                    <a:pt x="377" y="541"/>
                  </a:lnTo>
                  <a:lnTo>
                    <a:pt x="377" y="541"/>
                  </a:lnTo>
                  <a:lnTo>
                    <a:pt x="360" y="548"/>
                  </a:lnTo>
                  <a:lnTo>
                    <a:pt x="352" y="552"/>
                  </a:lnTo>
                  <a:lnTo>
                    <a:pt x="345" y="558"/>
                  </a:lnTo>
                  <a:lnTo>
                    <a:pt x="345" y="558"/>
                  </a:lnTo>
                  <a:lnTo>
                    <a:pt x="344" y="561"/>
                  </a:lnTo>
                  <a:lnTo>
                    <a:pt x="344" y="563"/>
                  </a:lnTo>
                  <a:lnTo>
                    <a:pt x="346" y="566"/>
                  </a:lnTo>
                  <a:lnTo>
                    <a:pt x="348" y="570"/>
                  </a:lnTo>
                  <a:lnTo>
                    <a:pt x="350" y="571"/>
                  </a:lnTo>
                  <a:lnTo>
                    <a:pt x="350" y="574"/>
                  </a:lnTo>
                  <a:lnTo>
                    <a:pt x="350" y="574"/>
                  </a:lnTo>
                  <a:lnTo>
                    <a:pt x="338" y="579"/>
                  </a:lnTo>
                  <a:lnTo>
                    <a:pt x="326" y="585"/>
                  </a:lnTo>
                  <a:lnTo>
                    <a:pt x="326" y="585"/>
                  </a:lnTo>
                  <a:lnTo>
                    <a:pt x="327" y="590"/>
                  </a:lnTo>
                  <a:lnTo>
                    <a:pt x="326" y="595"/>
                  </a:lnTo>
                  <a:lnTo>
                    <a:pt x="325" y="598"/>
                  </a:lnTo>
                  <a:lnTo>
                    <a:pt x="322" y="601"/>
                  </a:lnTo>
                  <a:lnTo>
                    <a:pt x="321" y="603"/>
                  </a:lnTo>
                  <a:lnTo>
                    <a:pt x="320" y="607"/>
                  </a:lnTo>
                  <a:lnTo>
                    <a:pt x="320" y="610"/>
                  </a:lnTo>
                  <a:lnTo>
                    <a:pt x="321" y="615"/>
                  </a:lnTo>
                  <a:lnTo>
                    <a:pt x="321" y="615"/>
                  </a:lnTo>
                  <a:lnTo>
                    <a:pt x="319" y="616"/>
                  </a:lnTo>
                  <a:lnTo>
                    <a:pt x="317" y="617"/>
                  </a:lnTo>
                  <a:lnTo>
                    <a:pt x="314" y="617"/>
                  </a:lnTo>
                  <a:lnTo>
                    <a:pt x="309" y="617"/>
                  </a:lnTo>
                  <a:lnTo>
                    <a:pt x="309" y="617"/>
                  </a:lnTo>
                  <a:lnTo>
                    <a:pt x="312" y="626"/>
                  </a:lnTo>
                  <a:lnTo>
                    <a:pt x="309" y="634"/>
                  </a:lnTo>
                  <a:lnTo>
                    <a:pt x="309" y="634"/>
                  </a:lnTo>
                  <a:lnTo>
                    <a:pt x="304" y="636"/>
                  </a:lnTo>
                  <a:lnTo>
                    <a:pt x="299" y="638"/>
                  </a:lnTo>
                  <a:lnTo>
                    <a:pt x="294" y="641"/>
                  </a:lnTo>
                  <a:lnTo>
                    <a:pt x="290" y="644"/>
                  </a:lnTo>
                  <a:lnTo>
                    <a:pt x="287" y="649"/>
                  </a:lnTo>
                  <a:lnTo>
                    <a:pt x="283" y="654"/>
                  </a:lnTo>
                  <a:lnTo>
                    <a:pt x="281" y="660"/>
                  </a:lnTo>
                  <a:lnTo>
                    <a:pt x="280" y="666"/>
                  </a:lnTo>
                  <a:lnTo>
                    <a:pt x="280" y="666"/>
                  </a:lnTo>
                  <a:lnTo>
                    <a:pt x="280" y="671"/>
                  </a:lnTo>
                  <a:lnTo>
                    <a:pt x="282" y="674"/>
                  </a:lnTo>
                  <a:lnTo>
                    <a:pt x="287" y="680"/>
                  </a:lnTo>
                  <a:lnTo>
                    <a:pt x="287" y="680"/>
                  </a:lnTo>
                  <a:lnTo>
                    <a:pt x="285" y="691"/>
                  </a:lnTo>
                  <a:lnTo>
                    <a:pt x="286" y="698"/>
                  </a:lnTo>
                  <a:lnTo>
                    <a:pt x="287" y="707"/>
                  </a:lnTo>
                  <a:lnTo>
                    <a:pt x="287" y="707"/>
                  </a:lnTo>
                  <a:lnTo>
                    <a:pt x="282" y="706"/>
                  </a:lnTo>
                  <a:lnTo>
                    <a:pt x="279" y="705"/>
                  </a:lnTo>
                  <a:lnTo>
                    <a:pt x="276" y="703"/>
                  </a:lnTo>
                  <a:lnTo>
                    <a:pt x="274" y="700"/>
                  </a:lnTo>
                  <a:lnTo>
                    <a:pt x="273" y="697"/>
                  </a:lnTo>
                  <a:lnTo>
                    <a:pt x="272" y="693"/>
                  </a:lnTo>
                  <a:lnTo>
                    <a:pt x="270" y="688"/>
                  </a:lnTo>
                  <a:lnTo>
                    <a:pt x="270" y="682"/>
                  </a:lnTo>
                  <a:lnTo>
                    <a:pt x="270" y="682"/>
                  </a:lnTo>
                  <a:lnTo>
                    <a:pt x="269" y="679"/>
                  </a:lnTo>
                  <a:lnTo>
                    <a:pt x="267" y="677"/>
                  </a:lnTo>
                  <a:lnTo>
                    <a:pt x="264" y="675"/>
                  </a:lnTo>
                  <a:lnTo>
                    <a:pt x="260" y="675"/>
                  </a:lnTo>
                  <a:lnTo>
                    <a:pt x="251" y="674"/>
                  </a:lnTo>
                  <a:lnTo>
                    <a:pt x="242" y="675"/>
                  </a:lnTo>
                  <a:lnTo>
                    <a:pt x="242" y="675"/>
                  </a:lnTo>
                  <a:lnTo>
                    <a:pt x="241" y="675"/>
                  </a:lnTo>
                  <a:lnTo>
                    <a:pt x="240" y="677"/>
                  </a:lnTo>
                  <a:lnTo>
                    <a:pt x="240" y="682"/>
                  </a:lnTo>
                  <a:lnTo>
                    <a:pt x="240" y="682"/>
                  </a:lnTo>
                  <a:lnTo>
                    <a:pt x="236" y="682"/>
                  </a:lnTo>
                  <a:lnTo>
                    <a:pt x="232" y="681"/>
                  </a:lnTo>
                  <a:lnTo>
                    <a:pt x="227" y="678"/>
                  </a:lnTo>
                  <a:lnTo>
                    <a:pt x="221" y="675"/>
                  </a:lnTo>
                  <a:lnTo>
                    <a:pt x="217" y="675"/>
                  </a:lnTo>
                  <a:lnTo>
                    <a:pt x="213" y="675"/>
                  </a:lnTo>
                  <a:lnTo>
                    <a:pt x="213" y="675"/>
                  </a:lnTo>
                  <a:lnTo>
                    <a:pt x="208" y="677"/>
                  </a:lnTo>
                  <a:lnTo>
                    <a:pt x="202" y="680"/>
                  </a:lnTo>
                  <a:lnTo>
                    <a:pt x="197" y="684"/>
                  </a:lnTo>
                  <a:lnTo>
                    <a:pt x="191" y="686"/>
                  </a:lnTo>
                  <a:lnTo>
                    <a:pt x="191" y="686"/>
                  </a:lnTo>
                  <a:lnTo>
                    <a:pt x="193" y="694"/>
                  </a:lnTo>
                  <a:lnTo>
                    <a:pt x="193" y="705"/>
                  </a:lnTo>
                  <a:lnTo>
                    <a:pt x="191" y="728"/>
                  </a:lnTo>
                  <a:lnTo>
                    <a:pt x="192" y="738"/>
                  </a:lnTo>
                  <a:lnTo>
                    <a:pt x="193" y="742"/>
                  </a:lnTo>
                  <a:lnTo>
                    <a:pt x="195" y="746"/>
                  </a:lnTo>
                  <a:lnTo>
                    <a:pt x="198" y="750"/>
                  </a:lnTo>
                  <a:lnTo>
                    <a:pt x="201" y="752"/>
                  </a:lnTo>
                  <a:lnTo>
                    <a:pt x="205" y="753"/>
                  </a:lnTo>
                  <a:lnTo>
                    <a:pt x="210" y="753"/>
                  </a:lnTo>
                  <a:lnTo>
                    <a:pt x="210" y="753"/>
                  </a:lnTo>
                  <a:lnTo>
                    <a:pt x="212" y="752"/>
                  </a:lnTo>
                  <a:lnTo>
                    <a:pt x="214" y="750"/>
                  </a:lnTo>
                  <a:lnTo>
                    <a:pt x="216" y="743"/>
                  </a:lnTo>
                  <a:lnTo>
                    <a:pt x="217" y="737"/>
                  </a:lnTo>
                  <a:lnTo>
                    <a:pt x="219" y="731"/>
                  </a:lnTo>
                  <a:lnTo>
                    <a:pt x="219" y="731"/>
                  </a:lnTo>
                  <a:lnTo>
                    <a:pt x="231" y="732"/>
                  </a:lnTo>
                  <a:lnTo>
                    <a:pt x="242" y="731"/>
                  </a:lnTo>
                  <a:lnTo>
                    <a:pt x="242" y="731"/>
                  </a:lnTo>
                  <a:lnTo>
                    <a:pt x="243" y="738"/>
                  </a:lnTo>
                  <a:lnTo>
                    <a:pt x="242" y="742"/>
                  </a:lnTo>
                  <a:lnTo>
                    <a:pt x="241" y="751"/>
                  </a:lnTo>
                  <a:lnTo>
                    <a:pt x="238" y="758"/>
                  </a:lnTo>
                  <a:lnTo>
                    <a:pt x="236" y="767"/>
                  </a:lnTo>
                  <a:lnTo>
                    <a:pt x="236" y="767"/>
                  </a:lnTo>
                  <a:lnTo>
                    <a:pt x="239" y="768"/>
                  </a:lnTo>
                  <a:lnTo>
                    <a:pt x="243" y="769"/>
                  </a:lnTo>
                  <a:lnTo>
                    <a:pt x="251" y="770"/>
                  </a:lnTo>
                  <a:lnTo>
                    <a:pt x="259" y="772"/>
                  </a:lnTo>
                  <a:lnTo>
                    <a:pt x="262" y="775"/>
                  </a:lnTo>
                  <a:lnTo>
                    <a:pt x="264" y="778"/>
                  </a:lnTo>
                  <a:lnTo>
                    <a:pt x="264" y="778"/>
                  </a:lnTo>
                  <a:lnTo>
                    <a:pt x="264" y="784"/>
                  </a:lnTo>
                  <a:lnTo>
                    <a:pt x="264" y="790"/>
                  </a:lnTo>
                  <a:lnTo>
                    <a:pt x="263" y="801"/>
                  </a:lnTo>
                  <a:lnTo>
                    <a:pt x="262" y="811"/>
                  </a:lnTo>
                  <a:lnTo>
                    <a:pt x="262" y="816"/>
                  </a:lnTo>
                  <a:lnTo>
                    <a:pt x="264" y="821"/>
                  </a:lnTo>
                  <a:lnTo>
                    <a:pt x="264" y="821"/>
                  </a:lnTo>
                  <a:lnTo>
                    <a:pt x="268" y="819"/>
                  </a:lnTo>
                  <a:lnTo>
                    <a:pt x="273" y="816"/>
                  </a:lnTo>
                  <a:lnTo>
                    <a:pt x="276" y="813"/>
                  </a:lnTo>
                  <a:lnTo>
                    <a:pt x="280" y="810"/>
                  </a:lnTo>
                  <a:lnTo>
                    <a:pt x="280" y="810"/>
                  </a:lnTo>
                  <a:lnTo>
                    <a:pt x="285" y="811"/>
                  </a:lnTo>
                  <a:lnTo>
                    <a:pt x="287" y="814"/>
                  </a:lnTo>
                  <a:lnTo>
                    <a:pt x="289" y="818"/>
                  </a:lnTo>
                  <a:lnTo>
                    <a:pt x="289" y="823"/>
                  </a:lnTo>
                  <a:lnTo>
                    <a:pt x="289" y="823"/>
                  </a:lnTo>
                  <a:lnTo>
                    <a:pt x="294" y="818"/>
                  </a:lnTo>
                  <a:lnTo>
                    <a:pt x="299" y="813"/>
                  </a:lnTo>
                  <a:lnTo>
                    <a:pt x="304" y="806"/>
                  </a:lnTo>
                  <a:lnTo>
                    <a:pt x="306" y="803"/>
                  </a:lnTo>
                  <a:lnTo>
                    <a:pt x="307" y="800"/>
                  </a:lnTo>
                  <a:lnTo>
                    <a:pt x="307" y="800"/>
                  </a:lnTo>
                  <a:lnTo>
                    <a:pt x="313" y="800"/>
                  </a:lnTo>
                  <a:lnTo>
                    <a:pt x="315" y="797"/>
                  </a:lnTo>
                  <a:lnTo>
                    <a:pt x="317" y="794"/>
                  </a:lnTo>
                  <a:lnTo>
                    <a:pt x="319" y="791"/>
                  </a:lnTo>
                  <a:lnTo>
                    <a:pt x="319" y="791"/>
                  </a:lnTo>
                  <a:lnTo>
                    <a:pt x="322" y="793"/>
                  </a:lnTo>
                  <a:lnTo>
                    <a:pt x="325" y="796"/>
                  </a:lnTo>
                  <a:lnTo>
                    <a:pt x="328" y="800"/>
                  </a:lnTo>
                  <a:lnTo>
                    <a:pt x="331" y="802"/>
                  </a:lnTo>
                  <a:lnTo>
                    <a:pt x="331" y="802"/>
                  </a:lnTo>
                  <a:lnTo>
                    <a:pt x="332" y="802"/>
                  </a:lnTo>
                  <a:lnTo>
                    <a:pt x="333" y="800"/>
                  </a:lnTo>
                  <a:lnTo>
                    <a:pt x="334" y="796"/>
                  </a:lnTo>
                  <a:lnTo>
                    <a:pt x="337" y="794"/>
                  </a:lnTo>
                  <a:lnTo>
                    <a:pt x="338" y="793"/>
                  </a:lnTo>
                  <a:lnTo>
                    <a:pt x="340" y="794"/>
                  </a:lnTo>
                  <a:lnTo>
                    <a:pt x="340" y="794"/>
                  </a:lnTo>
                  <a:lnTo>
                    <a:pt x="341" y="797"/>
                  </a:lnTo>
                  <a:lnTo>
                    <a:pt x="343" y="801"/>
                  </a:lnTo>
                  <a:lnTo>
                    <a:pt x="347" y="805"/>
                  </a:lnTo>
                  <a:lnTo>
                    <a:pt x="353" y="809"/>
                  </a:lnTo>
                  <a:lnTo>
                    <a:pt x="355" y="813"/>
                  </a:lnTo>
                  <a:lnTo>
                    <a:pt x="356" y="816"/>
                  </a:lnTo>
                  <a:lnTo>
                    <a:pt x="356" y="816"/>
                  </a:lnTo>
                  <a:lnTo>
                    <a:pt x="358" y="815"/>
                  </a:lnTo>
                  <a:lnTo>
                    <a:pt x="360" y="813"/>
                  </a:lnTo>
                  <a:lnTo>
                    <a:pt x="362" y="811"/>
                  </a:lnTo>
                  <a:lnTo>
                    <a:pt x="364" y="810"/>
                  </a:lnTo>
                  <a:lnTo>
                    <a:pt x="364" y="810"/>
                  </a:lnTo>
                  <a:lnTo>
                    <a:pt x="371" y="814"/>
                  </a:lnTo>
                  <a:lnTo>
                    <a:pt x="380" y="818"/>
                  </a:lnTo>
                  <a:lnTo>
                    <a:pt x="388" y="822"/>
                  </a:lnTo>
                  <a:lnTo>
                    <a:pt x="396" y="827"/>
                  </a:lnTo>
                  <a:lnTo>
                    <a:pt x="396" y="827"/>
                  </a:lnTo>
                  <a:lnTo>
                    <a:pt x="397" y="834"/>
                  </a:lnTo>
                  <a:lnTo>
                    <a:pt x="401" y="841"/>
                  </a:lnTo>
                  <a:lnTo>
                    <a:pt x="405" y="846"/>
                  </a:lnTo>
                  <a:lnTo>
                    <a:pt x="409" y="850"/>
                  </a:lnTo>
                  <a:lnTo>
                    <a:pt x="409" y="850"/>
                  </a:lnTo>
                  <a:lnTo>
                    <a:pt x="414" y="849"/>
                  </a:lnTo>
                  <a:lnTo>
                    <a:pt x="417" y="848"/>
                  </a:lnTo>
                  <a:lnTo>
                    <a:pt x="421" y="848"/>
                  </a:lnTo>
                  <a:lnTo>
                    <a:pt x="424" y="849"/>
                  </a:lnTo>
                  <a:lnTo>
                    <a:pt x="427" y="852"/>
                  </a:lnTo>
                  <a:lnTo>
                    <a:pt x="430" y="854"/>
                  </a:lnTo>
                  <a:lnTo>
                    <a:pt x="434" y="859"/>
                  </a:lnTo>
                  <a:lnTo>
                    <a:pt x="437" y="867"/>
                  </a:lnTo>
                  <a:lnTo>
                    <a:pt x="438" y="873"/>
                  </a:lnTo>
                  <a:lnTo>
                    <a:pt x="440" y="881"/>
                  </a:lnTo>
                  <a:lnTo>
                    <a:pt x="437" y="886"/>
                  </a:lnTo>
                  <a:lnTo>
                    <a:pt x="437" y="886"/>
                  </a:lnTo>
                  <a:lnTo>
                    <a:pt x="438" y="888"/>
                  </a:lnTo>
                  <a:lnTo>
                    <a:pt x="438" y="890"/>
                  </a:lnTo>
                  <a:lnTo>
                    <a:pt x="443" y="892"/>
                  </a:lnTo>
                  <a:lnTo>
                    <a:pt x="447" y="892"/>
                  </a:lnTo>
                  <a:lnTo>
                    <a:pt x="451" y="892"/>
                  </a:lnTo>
                  <a:lnTo>
                    <a:pt x="451" y="892"/>
                  </a:lnTo>
                  <a:lnTo>
                    <a:pt x="453" y="895"/>
                  </a:lnTo>
                  <a:lnTo>
                    <a:pt x="455" y="897"/>
                  </a:lnTo>
                  <a:lnTo>
                    <a:pt x="458" y="898"/>
                  </a:lnTo>
                  <a:lnTo>
                    <a:pt x="461" y="899"/>
                  </a:lnTo>
                  <a:lnTo>
                    <a:pt x="468" y="901"/>
                  </a:lnTo>
                  <a:lnTo>
                    <a:pt x="470" y="903"/>
                  </a:lnTo>
                  <a:lnTo>
                    <a:pt x="472" y="905"/>
                  </a:lnTo>
                  <a:lnTo>
                    <a:pt x="472" y="905"/>
                  </a:lnTo>
                  <a:lnTo>
                    <a:pt x="488" y="905"/>
                  </a:lnTo>
                  <a:lnTo>
                    <a:pt x="488" y="905"/>
                  </a:lnTo>
                  <a:lnTo>
                    <a:pt x="495" y="908"/>
                  </a:lnTo>
                  <a:lnTo>
                    <a:pt x="500" y="911"/>
                  </a:lnTo>
                  <a:lnTo>
                    <a:pt x="506" y="916"/>
                  </a:lnTo>
                  <a:lnTo>
                    <a:pt x="508" y="918"/>
                  </a:lnTo>
                  <a:lnTo>
                    <a:pt x="509" y="921"/>
                  </a:lnTo>
                  <a:lnTo>
                    <a:pt x="509" y="921"/>
                  </a:lnTo>
                  <a:lnTo>
                    <a:pt x="513" y="920"/>
                  </a:lnTo>
                  <a:lnTo>
                    <a:pt x="515" y="918"/>
                  </a:lnTo>
                  <a:lnTo>
                    <a:pt x="519" y="917"/>
                  </a:lnTo>
                  <a:lnTo>
                    <a:pt x="520" y="918"/>
                  </a:lnTo>
                  <a:lnTo>
                    <a:pt x="521" y="919"/>
                  </a:lnTo>
                  <a:lnTo>
                    <a:pt x="521" y="919"/>
                  </a:lnTo>
                  <a:lnTo>
                    <a:pt x="524" y="930"/>
                  </a:lnTo>
                  <a:lnTo>
                    <a:pt x="525" y="936"/>
                  </a:lnTo>
                  <a:lnTo>
                    <a:pt x="525" y="943"/>
                  </a:lnTo>
                  <a:lnTo>
                    <a:pt x="525" y="943"/>
                  </a:lnTo>
                  <a:lnTo>
                    <a:pt x="525" y="947"/>
                  </a:lnTo>
                  <a:lnTo>
                    <a:pt x="524" y="950"/>
                  </a:lnTo>
                  <a:lnTo>
                    <a:pt x="523" y="955"/>
                  </a:lnTo>
                  <a:lnTo>
                    <a:pt x="523" y="959"/>
                  </a:lnTo>
                  <a:lnTo>
                    <a:pt x="523" y="959"/>
                  </a:lnTo>
                  <a:lnTo>
                    <a:pt x="521" y="961"/>
                  </a:lnTo>
                  <a:lnTo>
                    <a:pt x="520" y="962"/>
                  </a:lnTo>
                  <a:lnTo>
                    <a:pt x="520" y="967"/>
                  </a:lnTo>
                  <a:lnTo>
                    <a:pt x="519" y="971"/>
                  </a:lnTo>
                  <a:lnTo>
                    <a:pt x="519" y="973"/>
                  </a:lnTo>
                  <a:lnTo>
                    <a:pt x="517" y="975"/>
                  </a:lnTo>
                  <a:lnTo>
                    <a:pt x="517" y="975"/>
                  </a:lnTo>
                  <a:lnTo>
                    <a:pt x="514" y="981"/>
                  </a:lnTo>
                  <a:lnTo>
                    <a:pt x="511" y="985"/>
                  </a:lnTo>
                  <a:lnTo>
                    <a:pt x="509" y="989"/>
                  </a:lnTo>
                  <a:lnTo>
                    <a:pt x="507" y="995"/>
                  </a:lnTo>
                  <a:lnTo>
                    <a:pt x="507" y="995"/>
                  </a:lnTo>
                  <a:lnTo>
                    <a:pt x="506" y="995"/>
                  </a:lnTo>
                  <a:lnTo>
                    <a:pt x="504" y="997"/>
                  </a:lnTo>
                  <a:lnTo>
                    <a:pt x="502" y="997"/>
                  </a:lnTo>
                  <a:lnTo>
                    <a:pt x="500" y="997"/>
                  </a:lnTo>
                  <a:lnTo>
                    <a:pt x="500" y="997"/>
                  </a:lnTo>
                  <a:lnTo>
                    <a:pt x="500" y="1002"/>
                  </a:lnTo>
                  <a:lnTo>
                    <a:pt x="499" y="1006"/>
                  </a:lnTo>
                  <a:lnTo>
                    <a:pt x="498" y="1009"/>
                  </a:lnTo>
                  <a:lnTo>
                    <a:pt x="496" y="1011"/>
                  </a:lnTo>
                  <a:lnTo>
                    <a:pt x="496" y="1011"/>
                  </a:lnTo>
                  <a:lnTo>
                    <a:pt x="498" y="1017"/>
                  </a:lnTo>
                  <a:lnTo>
                    <a:pt x="498" y="1025"/>
                  </a:lnTo>
                  <a:lnTo>
                    <a:pt x="498" y="1032"/>
                  </a:lnTo>
                  <a:lnTo>
                    <a:pt x="496" y="1037"/>
                  </a:lnTo>
                  <a:lnTo>
                    <a:pt x="493" y="1050"/>
                  </a:lnTo>
                  <a:lnTo>
                    <a:pt x="492" y="1056"/>
                  </a:lnTo>
                  <a:lnTo>
                    <a:pt x="491" y="1063"/>
                  </a:lnTo>
                  <a:lnTo>
                    <a:pt x="491" y="1063"/>
                  </a:lnTo>
                  <a:lnTo>
                    <a:pt x="481" y="1066"/>
                  </a:lnTo>
                  <a:lnTo>
                    <a:pt x="470" y="1071"/>
                  </a:lnTo>
                  <a:lnTo>
                    <a:pt x="470" y="1071"/>
                  </a:lnTo>
                  <a:lnTo>
                    <a:pt x="465" y="1079"/>
                  </a:lnTo>
                  <a:lnTo>
                    <a:pt x="458" y="1087"/>
                  </a:lnTo>
                  <a:lnTo>
                    <a:pt x="458" y="1087"/>
                  </a:lnTo>
                  <a:lnTo>
                    <a:pt x="458" y="1106"/>
                  </a:lnTo>
                  <a:lnTo>
                    <a:pt x="458" y="1106"/>
                  </a:lnTo>
                  <a:lnTo>
                    <a:pt x="454" y="1112"/>
                  </a:lnTo>
                  <a:lnTo>
                    <a:pt x="449" y="1117"/>
                  </a:lnTo>
                  <a:lnTo>
                    <a:pt x="447" y="1120"/>
                  </a:lnTo>
                  <a:lnTo>
                    <a:pt x="446" y="1124"/>
                  </a:lnTo>
                  <a:lnTo>
                    <a:pt x="445" y="1128"/>
                  </a:lnTo>
                  <a:lnTo>
                    <a:pt x="445" y="1133"/>
                  </a:lnTo>
                  <a:lnTo>
                    <a:pt x="445" y="1133"/>
                  </a:lnTo>
                  <a:lnTo>
                    <a:pt x="442" y="1133"/>
                  </a:lnTo>
                  <a:lnTo>
                    <a:pt x="441" y="1135"/>
                  </a:lnTo>
                  <a:lnTo>
                    <a:pt x="437" y="1137"/>
                  </a:lnTo>
                  <a:lnTo>
                    <a:pt x="436" y="1142"/>
                  </a:lnTo>
                  <a:lnTo>
                    <a:pt x="435" y="1146"/>
                  </a:lnTo>
                  <a:lnTo>
                    <a:pt x="435" y="1146"/>
                  </a:lnTo>
                  <a:lnTo>
                    <a:pt x="432" y="1148"/>
                  </a:lnTo>
                  <a:lnTo>
                    <a:pt x="431" y="1148"/>
                  </a:lnTo>
                  <a:lnTo>
                    <a:pt x="431" y="1150"/>
                  </a:lnTo>
                  <a:lnTo>
                    <a:pt x="431" y="1150"/>
                  </a:lnTo>
                  <a:lnTo>
                    <a:pt x="412" y="1150"/>
                  </a:lnTo>
                  <a:lnTo>
                    <a:pt x="412" y="1150"/>
                  </a:lnTo>
                  <a:lnTo>
                    <a:pt x="414" y="1156"/>
                  </a:lnTo>
                  <a:lnTo>
                    <a:pt x="416" y="1162"/>
                  </a:lnTo>
                  <a:lnTo>
                    <a:pt x="417" y="1168"/>
                  </a:lnTo>
                  <a:lnTo>
                    <a:pt x="417" y="1177"/>
                  </a:lnTo>
                  <a:lnTo>
                    <a:pt x="417" y="1177"/>
                  </a:lnTo>
                  <a:lnTo>
                    <a:pt x="410" y="1180"/>
                  </a:lnTo>
                  <a:lnTo>
                    <a:pt x="405" y="1183"/>
                  </a:lnTo>
                  <a:lnTo>
                    <a:pt x="399" y="1187"/>
                  </a:lnTo>
                  <a:lnTo>
                    <a:pt x="395" y="1188"/>
                  </a:lnTo>
                  <a:lnTo>
                    <a:pt x="391" y="1188"/>
                  </a:lnTo>
                  <a:lnTo>
                    <a:pt x="391" y="1188"/>
                  </a:lnTo>
                  <a:lnTo>
                    <a:pt x="389" y="1195"/>
                  </a:lnTo>
                  <a:lnTo>
                    <a:pt x="386" y="1202"/>
                  </a:lnTo>
                  <a:lnTo>
                    <a:pt x="384" y="1205"/>
                  </a:lnTo>
                  <a:lnTo>
                    <a:pt x="381" y="1206"/>
                  </a:lnTo>
                  <a:lnTo>
                    <a:pt x="378" y="1207"/>
                  </a:lnTo>
                  <a:lnTo>
                    <a:pt x="372" y="1206"/>
                  </a:lnTo>
                  <a:lnTo>
                    <a:pt x="372" y="1206"/>
                  </a:lnTo>
                  <a:lnTo>
                    <a:pt x="376" y="1207"/>
                  </a:lnTo>
                  <a:lnTo>
                    <a:pt x="378" y="1208"/>
                  </a:lnTo>
                  <a:lnTo>
                    <a:pt x="380" y="1213"/>
                  </a:lnTo>
                  <a:lnTo>
                    <a:pt x="381" y="1217"/>
                  </a:lnTo>
                  <a:lnTo>
                    <a:pt x="381" y="1223"/>
                  </a:lnTo>
                  <a:lnTo>
                    <a:pt x="380" y="1229"/>
                  </a:lnTo>
                  <a:lnTo>
                    <a:pt x="378" y="1235"/>
                  </a:lnTo>
                  <a:lnTo>
                    <a:pt x="372" y="1244"/>
                  </a:lnTo>
                  <a:lnTo>
                    <a:pt x="372" y="1244"/>
                  </a:lnTo>
                  <a:lnTo>
                    <a:pt x="372" y="1247"/>
                  </a:lnTo>
                  <a:lnTo>
                    <a:pt x="373" y="1249"/>
                  </a:lnTo>
                  <a:lnTo>
                    <a:pt x="376" y="1253"/>
                  </a:lnTo>
                  <a:lnTo>
                    <a:pt x="379" y="1255"/>
                  </a:lnTo>
                  <a:lnTo>
                    <a:pt x="380" y="1258"/>
                  </a:lnTo>
                  <a:lnTo>
                    <a:pt x="380" y="1260"/>
                  </a:lnTo>
                  <a:lnTo>
                    <a:pt x="380" y="1260"/>
                  </a:lnTo>
                  <a:lnTo>
                    <a:pt x="379" y="1266"/>
                  </a:lnTo>
                  <a:lnTo>
                    <a:pt x="377" y="1269"/>
                  </a:lnTo>
                  <a:lnTo>
                    <a:pt x="375" y="1270"/>
                  </a:lnTo>
                  <a:lnTo>
                    <a:pt x="370" y="1271"/>
                  </a:lnTo>
                  <a:lnTo>
                    <a:pt x="370" y="1271"/>
                  </a:lnTo>
                  <a:lnTo>
                    <a:pt x="370" y="1276"/>
                  </a:lnTo>
                  <a:lnTo>
                    <a:pt x="369" y="1278"/>
                  </a:lnTo>
                  <a:lnTo>
                    <a:pt x="366" y="1283"/>
                  </a:lnTo>
                  <a:lnTo>
                    <a:pt x="364" y="1289"/>
                  </a:lnTo>
                  <a:lnTo>
                    <a:pt x="364" y="1292"/>
                  </a:lnTo>
                  <a:lnTo>
                    <a:pt x="364" y="1296"/>
                  </a:lnTo>
                  <a:lnTo>
                    <a:pt x="364" y="1296"/>
                  </a:lnTo>
                  <a:lnTo>
                    <a:pt x="363" y="1299"/>
                  </a:lnTo>
                  <a:lnTo>
                    <a:pt x="364" y="1302"/>
                  </a:lnTo>
                  <a:lnTo>
                    <a:pt x="365" y="1303"/>
                  </a:lnTo>
                  <a:lnTo>
                    <a:pt x="367" y="1303"/>
                  </a:lnTo>
                  <a:lnTo>
                    <a:pt x="369" y="1305"/>
                  </a:lnTo>
                  <a:lnTo>
                    <a:pt x="370" y="1307"/>
                  </a:lnTo>
                  <a:lnTo>
                    <a:pt x="370" y="1309"/>
                  </a:lnTo>
                  <a:lnTo>
                    <a:pt x="370" y="1309"/>
                  </a:lnTo>
                  <a:lnTo>
                    <a:pt x="372" y="1313"/>
                  </a:lnTo>
                  <a:lnTo>
                    <a:pt x="376" y="1317"/>
                  </a:lnTo>
                  <a:lnTo>
                    <a:pt x="380" y="1319"/>
                  </a:lnTo>
                  <a:lnTo>
                    <a:pt x="384" y="1320"/>
                  </a:lnTo>
                  <a:lnTo>
                    <a:pt x="384" y="1320"/>
                  </a:lnTo>
                  <a:lnTo>
                    <a:pt x="383" y="1323"/>
                  </a:lnTo>
                  <a:lnTo>
                    <a:pt x="381" y="1325"/>
                  </a:lnTo>
                  <a:lnTo>
                    <a:pt x="378" y="1325"/>
                  </a:lnTo>
                  <a:lnTo>
                    <a:pt x="375" y="1326"/>
                  </a:lnTo>
                  <a:lnTo>
                    <a:pt x="366" y="1325"/>
                  </a:lnTo>
                  <a:lnTo>
                    <a:pt x="358" y="1325"/>
                  </a:lnTo>
                  <a:lnTo>
                    <a:pt x="358" y="1325"/>
                  </a:lnTo>
                  <a:lnTo>
                    <a:pt x="353" y="1321"/>
                  </a:lnTo>
                  <a:lnTo>
                    <a:pt x="350" y="1320"/>
                  </a:lnTo>
                  <a:lnTo>
                    <a:pt x="345" y="1318"/>
                  </a:lnTo>
                  <a:lnTo>
                    <a:pt x="345" y="1318"/>
                  </a:lnTo>
                  <a:lnTo>
                    <a:pt x="345" y="1318"/>
                  </a:lnTo>
                  <a:lnTo>
                    <a:pt x="345" y="1318"/>
                  </a:lnTo>
                  <a:lnTo>
                    <a:pt x="344" y="1315"/>
                  </a:lnTo>
                  <a:lnTo>
                    <a:pt x="343" y="1312"/>
                  </a:lnTo>
                  <a:lnTo>
                    <a:pt x="343" y="1310"/>
                  </a:lnTo>
                  <a:lnTo>
                    <a:pt x="342" y="1307"/>
                  </a:lnTo>
                  <a:lnTo>
                    <a:pt x="342" y="1307"/>
                  </a:lnTo>
                  <a:lnTo>
                    <a:pt x="340" y="1305"/>
                  </a:lnTo>
                  <a:lnTo>
                    <a:pt x="338" y="1302"/>
                  </a:lnTo>
                  <a:lnTo>
                    <a:pt x="335" y="1294"/>
                  </a:lnTo>
                  <a:lnTo>
                    <a:pt x="332" y="1286"/>
                  </a:lnTo>
                  <a:lnTo>
                    <a:pt x="331" y="1282"/>
                  </a:lnTo>
                  <a:lnTo>
                    <a:pt x="329" y="1280"/>
                  </a:lnTo>
                  <a:lnTo>
                    <a:pt x="329" y="1280"/>
                  </a:lnTo>
                  <a:lnTo>
                    <a:pt x="330" y="1274"/>
                  </a:lnTo>
                  <a:lnTo>
                    <a:pt x="330" y="1269"/>
                  </a:lnTo>
                  <a:lnTo>
                    <a:pt x="330" y="1264"/>
                  </a:lnTo>
                  <a:lnTo>
                    <a:pt x="329" y="1259"/>
                  </a:lnTo>
                  <a:lnTo>
                    <a:pt x="326" y="1248"/>
                  </a:lnTo>
                  <a:lnTo>
                    <a:pt x="324" y="1236"/>
                  </a:lnTo>
                  <a:lnTo>
                    <a:pt x="324" y="1236"/>
                  </a:lnTo>
                  <a:lnTo>
                    <a:pt x="325" y="1233"/>
                  </a:lnTo>
                  <a:lnTo>
                    <a:pt x="326" y="1230"/>
                  </a:lnTo>
                  <a:lnTo>
                    <a:pt x="325" y="1225"/>
                  </a:lnTo>
                  <a:lnTo>
                    <a:pt x="325" y="1219"/>
                  </a:lnTo>
                  <a:lnTo>
                    <a:pt x="325" y="1217"/>
                  </a:lnTo>
                  <a:lnTo>
                    <a:pt x="326" y="1215"/>
                  </a:lnTo>
                  <a:lnTo>
                    <a:pt x="326" y="1215"/>
                  </a:lnTo>
                  <a:lnTo>
                    <a:pt x="327" y="1212"/>
                  </a:lnTo>
                  <a:lnTo>
                    <a:pt x="326" y="1210"/>
                  </a:lnTo>
                  <a:lnTo>
                    <a:pt x="324" y="1209"/>
                  </a:lnTo>
                  <a:lnTo>
                    <a:pt x="321" y="1208"/>
                  </a:lnTo>
                  <a:lnTo>
                    <a:pt x="321" y="1206"/>
                  </a:lnTo>
                  <a:lnTo>
                    <a:pt x="321" y="1204"/>
                  </a:lnTo>
                  <a:lnTo>
                    <a:pt x="321" y="1204"/>
                  </a:lnTo>
                  <a:lnTo>
                    <a:pt x="324" y="1202"/>
                  </a:lnTo>
                  <a:lnTo>
                    <a:pt x="326" y="1200"/>
                  </a:lnTo>
                  <a:lnTo>
                    <a:pt x="329" y="1196"/>
                  </a:lnTo>
                  <a:lnTo>
                    <a:pt x="331" y="1195"/>
                  </a:lnTo>
                  <a:lnTo>
                    <a:pt x="332" y="1192"/>
                  </a:lnTo>
                  <a:lnTo>
                    <a:pt x="333" y="1189"/>
                  </a:lnTo>
                  <a:lnTo>
                    <a:pt x="333" y="1184"/>
                  </a:lnTo>
                  <a:lnTo>
                    <a:pt x="333" y="1184"/>
                  </a:lnTo>
                  <a:lnTo>
                    <a:pt x="332" y="1182"/>
                  </a:lnTo>
                  <a:lnTo>
                    <a:pt x="331" y="1182"/>
                  </a:lnTo>
                  <a:lnTo>
                    <a:pt x="328" y="1183"/>
                  </a:lnTo>
                  <a:lnTo>
                    <a:pt x="325" y="1184"/>
                  </a:lnTo>
                  <a:lnTo>
                    <a:pt x="322" y="1184"/>
                  </a:lnTo>
                  <a:lnTo>
                    <a:pt x="321" y="1182"/>
                  </a:lnTo>
                  <a:lnTo>
                    <a:pt x="321" y="1182"/>
                  </a:lnTo>
                  <a:lnTo>
                    <a:pt x="322" y="1175"/>
                  </a:lnTo>
                  <a:lnTo>
                    <a:pt x="324" y="1167"/>
                  </a:lnTo>
                  <a:lnTo>
                    <a:pt x="325" y="1150"/>
                  </a:lnTo>
                  <a:lnTo>
                    <a:pt x="326" y="1142"/>
                  </a:lnTo>
                  <a:lnTo>
                    <a:pt x="327" y="1135"/>
                  </a:lnTo>
                  <a:lnTo>
                    <a:pt x="329" y="1129"/>
                  </a:lnTo>
                  <a:lnTo>
                    <a:pt x="333" y="1125"/>
                  </a:lnTo>
                  <a:lnTo>
                    <a:pt x="333" y="1125"/>
                  </a:lnTo>
                  <a:lnTo>
                    <a:pt x="333" y="1118"/>
                  </a:lnTo>
                  <a:lnTo>
                    <a:pt x="333" y="1113"/>
                  </a:lnTo>
                  <a:lnTo>
                    <a:pt x="332" y="1101"/>
                  </a:lnTo>
                  <a:lnTo>
                    <a:pt x="331" y="1091"/>
                  </a:lnTo>
                  <a:lnTo>
                    <a:pt x="331" y="1086"/>
                  </a:lnTo>
                  <a:lnTo>
                    <a:pt x="333" y="1081"/>
                  </a:lnTo>
                  <a:lnTo>
                    <a:pt x="333" y="1081"/>
                  </a:lnTo>
                  <a:lnTo>
                    <a:pt x="332" y="1075"/>
                  </a:lnTo>
                  <a:lnTo>
                    <a:pt x="330" y="1073"/>
                  </a:lnTo>
                  <a:lnTo>
                    <a:pt x="329" y="1071"/>
                  </a:lnTo>
                  <a:lnTo>
                    <a:pt x="329" y="1071"/>
                  </a:lnTo>
                  <a:lnTo>
                    <a:pt x="330" y="1067"/>
                  </a:lnTo>
                  <a:lnTo>
                    <a:pt x="331" y="1064"/>
                  </a:lnTo>
                  <a:lnTo>
                    <a:pt x="332" y="1061"/>
                  </a:lnTo>
                  <a:lnTo>
                    <a:pt x="333" y="1058"/>
                  </a:lnTo>
                  <a:lnTo>
                    <a:pt x="333" y="1058"/>
                  </a:lnTo>
                  <a:lnTo>
                    <a:pt x="333" y="1051"/>
                  </a:lnTo>
                  <a:lnTo>
                    <a:pt x="332" y="1046"/>
                  </a:lnTo>
                  <a:lnTo>
                    <a:pt x="329" y="1036"/>
                  </a:lnTo>
                  <a:lnTo>
                    <a:pt x="325" y="1028"/>
                  </a:lnTo>
                  <a:lnTo>
                    <a:pt x="321" y="1020"/>
                  </a:lnTo>
                  <a:lnTo>
                    <a:pt x="321" y="1020"/>
                  </a:lnTo>
                  <a:lnTo>
                    <a:pt x="317" y="1017"/>
                  </a:lnTo>
                  <a:lnTo>
                    <a:pt x="313" y="1015"/>
                  </a:lnTo>
                  <a:lnTo>
                    <a:pt x="309" y="1012"/>
                  </a:lnTo>
                  <a:lnTo>
                    <a:pt x="307" y="1009"/>
                  </a:lnTo>
                  <a:lnTo>
                    <a:pt x="302" y="1001"/>
                  </a:lnTo>
                  <a:lnTo>
                    <a:pt x="295" y="995"/>
                  </a:lnTo>
                  <a:lnTo>
                    <a:pt x="295" y="995"/>
                  </a:lnTo>
                  <a:lnTo>
                    <a:pt x="295" y="990"/>
                  </a:lnTo>
                  <a:lnTo>
                    <a:pt x="296" y="987"/>
                  </a:lnTo>
                  <a:lnTo>
                    <a:pt x="298" y="985"/>
                  </a:lnTo>
                  <a:lnTo>
                    <a:pt x="299" y="982"/>
                  </a:lnTo>
                  <a:lnTo>
                    <a:pt x="299" y="982"/>
                  </a:lnTo>
                  <a:lnTo>
                    <a:pt x="290" y="976"/>
                  </a:lnTo>
                  <a:lnTo>
                    <a:pt x="286" y="973"/>
                  </a:lnTo>
                  <a:lnTo>
                    <a:pt x="282" y="970"/>
                  </a:lnTo>
                  <a:lnTo>
                    <a:pt x="280" y="965"/>
                  </a:lnTo>
                  <a:lnTo>
                    <a:pt x="278" y="960"/>
                  </a:lnTo>
                  <a:lnTo>
                    <a:pt x="277" y="953"/>
                  </a:lnTo>
                  <a:lnTo>
                    <a:pt x="277" y="946"/>
                  </a:lnTo>
                  <a:lnTo>
                    <a:pt x="277" y="946"/>
                  </a:lnTo>
                  <a:lnTo>
                    <a:pt x="285" y="944"/>
                  </a:lnTo>
                  <a:lnTo>
                    <a:pt x="287" y="943"/>
                  </a:lnTo>
                  <a:lnTo>
                    <a:pt x="289" y="940"/>
                  </a:lnTo>
                  <a:lnTo>
                    <a:pt x="289" y="940"/>
                  </a:lnTo>
                  <a:lnTo>
                    <a:pt x="285" y="937"/>
                  </a:lnTo>
                  <a:lnTo>
                    <a:pt x="280" y="935"/>
                  </a:lnTo>
                  <a:lnTo>
                    <a:pt x="276" y="933"/>
                  </a:lnTo>
                  <a:lnTo>
                    <a:pt x="273" y="930"/>
                  </a:lnTo>
                  <a:lnTo>
                    <a:pt x="273" y="930"/>
                  </a:lnTo>
                  <a:lnTo>
                    <a:pt x="275" y="926"/>
                  </a:lnTo>
                  <a:lnTo>
                    <a:pt x="276" y="922"/>
                  </a:lnTo>
                  <a:lnTo>
                    <a:pt x="276" y="919"/>
                  </a:lnTo>
                  <a:lnTo>
                    <a:pt x="275" y="914"/>
                  </a:lnTo>
                  <a:lnTo>
                    <a:pt x="273" y="905"/>
                  </a:lnTo>
                  <a:lnTo>
                    <a:pt x="272" y="898"/>
                  </a:lnTo>
                  <a:lnTo>
                    <a:pt x="273" y="892"/>
                  </a:lnTo>
                  <a:lnTo>
                    <a:pt x="273" y="892"/>
                  </a:lnTo>
                  <a:lnTo>
                    <a:pt x="274" y="888"/>
                  </a:lnTo>
                  <a:lnTo>
                    <a:pt x="275" y="885"/>
                  </a:lnTo>
                  <a:lnTo>
                    <a:pt x="278" y="880"/>
                  </a:lnTo>
                  <a:lnTo>
                    <a:pt x="281" y="873"/>
                  </a:lnTo>
                  <a:lnTo>
                    <a:pt x="282" y="869"/>
                  </a:lnTo>
                  <a:lnTo>
                    <a:pt x="282" y="865"/>
                  </a:lnTo>
                  <a:lnTo>
                    <a:pt x="282" y="865"/>
                  </a:lnTo>
                  <a:lnTo>
                    <a:pt x="282" y="860"/>
                  </a:lnTo>
                  <a:lnTo>
                    <a:pt x="283" y="858"/>
                  </a:lnTo>
                  <a:lnTo>
                    <a:pt x="286" y="856"/>
                  </a:lnTo>
                  <a:lnTo>
                    <a:pt x="287" y="854"/>
                  </a:lnTo>
                  <a:lnTo>
                    <a:pt x="287" y="854"/>
                  </a:lnTo>
                  <a:lnTo>
                    <a:pt x="282" y="842"/>
                  </a:lnTo>
                  <a:lnTo>
                    <a:pt x="281" y="836"/>
                  </a:lnTo>
                  <a:lnTo>
                    <a:pt x="280" y="829"/>
                  </a:lnTo>
                  <a:lnTo>
                    <a:pt x="280" y="829"/>
                  </a:lnTo>
                  <a:lnTo>
                    <a:pt x="277" y="831"/>
                  </a:lnTo>
                  <a:lnTo>
                    <a:pt x="276" y="833"/>
                  </a:lnTo>
                  <a:lnTo>
                    <a:pt x="273" y="840"/>
                  </a:lnTo>
                  <a:lnTo>
                    <a:pt x="273" y="840"/>
                  </a:lnTo>
                  <a:lnTo>
                    <a:pt x="268" y="839"/>
                  </a:lnTo>
                  <a:lnTo>
                    <a:pt x="265" y="835"/>
                  </a:lnTo>
                  <a:lnTo>
                    <a:pt x="260" y="830"/>
                  </a:lnTo>
                  <a:lnTo>
                    <a:pt x="253" y="824"/>
                  </a:lnTo>
                  <a:lnTo>
                    <a:pt x="250" y="822"/>
                  </a:lnTo>
                  <a:lnTo>
                    <a:pt x="245" y="821"/>
                  </a:lnTo>
                  <a:lnTo>
                    <a:pt x="245" y="821"/>
                  </a:lnTo>
                  <a:lnTo>
                    <a:pt x="245" y="813"/>
                  </a:lnTo>
                  <a:lnTo>
                    <a:pt x="245" y="813"/>
                  </a:lnTo>
                  <a:lnTo>
                    <a:pt x="238" y="807"/>
                  </a:lnTo>
                  <a:lnTo>
                    <a:pt x="236" y="804"/>
                  </a:lnTo>
                  <a:lnTo>
                    <a:pt x="234" y="800"/>
                  </a:lnTo>
                  <a:lnTo>
                    <a:pt x="234" y="800"/>
                  </a:lnTo>
                  <a:lnTo>
                    <a:pt x="228" y="798"/>
                  </a:lnTo>
                  <a:lnTo>
                    <a:pt x="225" y="797"/>
                  </a:lnTo>
                  <a:lnTo>
                    <a:pt x="221" y="796"/>
                  </a:lnTo>
                  <a:lnTo>
                    <a:pt x="215" y="796"/>
                  </a:lnTo>
                  <a:lnTo>
                    <a:pt x="215" y="796"/>
                  </a:lnTo>
                  <a:lnTo>
                    <a:pt x="210" y="788"/>
                  </a:lnTo>
                  <a:lnTo>
                    <a:pt x="205" y="778"/>
                  </a:lnTo>
                  <a:lnTo>
                    <a:pt x="205" y="778"/>
                  </a:lnTo>
                  <a:lnTo>
                    <a:pt x="198" y="779"/>
                  </a:lnTo>
                  <a:lnTo>
                    <a:pt x="190" y="779"/>
                  </a:lnTo>
                  <a:lnTo>
                    <a:pt x="184" y="777"/>
                  </a:lnTo>
                  <a:lnTo>
                    <a:pt x="177" y="775"/>
                  </a:lnTo>
                  <a:lnTo>
                    <a:pt x="165" y="769"/>
                  </a:lnTo>
                  <a:lnTo>
                    <a:pt x="159" y="766"/>
                  </a:lnTo>
                  <a:lnTo>
                    <a:pt x="152" y="764"/>
                  </a:lnTo>
                  <a:lnTo>
                    <a:pt x="152" y="764"/>
                  </a:lnTo>
                  <a:lnTo>
                    <a:pt x="148" y="755"/>
                  </a:lnTo>
                  <a:lnTo>
                    <a:pt x="145" y="746"/>
                  </a:lnTo>
                  <a:lnTo>
                    <a:pt x="142" y="736"/>
                  </a:lnTo>
                  <a:lnTo>
                    <a:pt x="142" y="730"/>
                  </a:lnTo>
                  <a:lnTo>
                    <a:pt x="142" y="724"/>
                  </a:lnTo>
                  <a:lnTo>
                    <a:pt x="142" y="724"/>
                  </a:lnTo>
                  <a:lnTo>
                    <a:pt x="134" y="712"/>
                  </a:lnTo>
                  <a:lnTo>
                    <a:pt x="124" y="702"/>
                  </a:lnTo>
                  <a:lnTo>
                    <a:pt x="124" y="702"/>
                  </a:lnTo>
                  <a:lnTo>
                    <a:pt x="124" y="695"/>
                  </a:lnTo>
                  <a:lnTo>
                    <a:pt x="123" y="693"/>
                  </a:lnTo>
                  <a:lnTo>
                    <a:pt x="120" y="693"/>
                  </a:lnTo>
                  <a:lnTo>
                    <a:pt x="120" y="693"/>
                  </a:lnTo>
                  <a:lnTo>
                    <a:pt x="121" y="702"/>
                  </a:lnTo>
                  <a:lnTo>
                    <a:pt x="122" y="707"/>
                  </a:lnTo>
                  <a:lnTo>
                    <a:pt x="124" y="712"/>
                  </a:lnTo>
                  <a:lnTo>
                    <a:pt x="124" y="718"/>
                  </a:lnTo>
                  <a:lnTo>
                    <a:pt x="124" y="718"/>
                  </a:lnTo>
                  <a:lnTo>
                    <a:pt x="122" y="718"/>
                  </a:lnTo>
                  <a:lnTo>
                    <a:pt x="120" y="718"/>
                  </a:lnTo>
                  <a:lnTo>
                    <a:pt x="118" y="716"/>
                  </a:lnTo>
                  <a:lnTo>
                    <a:pt x="114" y="715"/>
                  </a:lnTo>
                  <a:lnTo>
                    <a:pt x="113" y="715"/>
                  </a:lnTo>
                  <a:lnTo>
                    <a:pt x="110" y="715"/>
                  </a:lnTo>
                  <a:lnTo>
                    <a:pt x="110" y="715"/>
                  </a:lnTo>
                  <a:lnTo>
                    <a:pt x="105" y="699"/>
                  </a:lnTo>
                  <a:lnTo>
                    <a:pt x="100" y="692"/>
                  </a:lnTo>
                  <a:lnTo>
                    <a:pt x="97" y="690"/>
                  </a:lnTo>
                  <a:lnTo>
                    <a:pt x="94" y="688"/>
                  </a:lnTo>
                  <a:lnTo>
                    <a:pt x="94" y="688"/>
                  </a:lnTo>
                  <a:lnTo>
                    <a:pt x="95" y="682"/>
                  </a:lnTo>
                  <a:lnTo>
                    <a:pt x="95" y="681"/>
                  </a:lnTo>
                  <a:lnTo>
                    <a:pt x="96" y="680"/>
                  </a:lnTo>
                  <a:lnTo>
                    <a:pt x="96" y="680"/>
                  </a:lnTo>
                  <a:lnTo>
                    <a:pt x="94" y="676"/>
                  </a:lnTo>
                  <a:lnTo>
                    <a:pt x="92" y="672"/>
                  </a:lnTo>
                  <a:lnTo>
                    <a:pt x="89" y="662"/>
                  </a:lnTo>
                  <a:lnTo>
                    <a:pt x="86" y="651"/>
                  </a:lnTo>
                  <a:lnTo>
                    <a:pt x="85" y="647"/>
                  </a:lnTo>
                  <a:lnTo>
                    <a:pt x="83" y="642"/>
                  </a:lnTo>
                  <a:lnTo>
                    <a:pt x="83" y="642"/>
                  </a:lnTo>
                  <a:lnTo>
                    <a:pt x="77" y="636"/>
                  </a:lnTo>
                  <a:lnTo>
                    <a:pt x="77" y="636"/>
                  </a:lnTo>
                  <a:lnTo>
                    <a:pt x="82" y="614"/>
                  </a:lnTo>
                  <a:lnTo>
                    <a:pt x="86" y="591"/>
                  </a:lnTo>
                  <a:lnTo>
                    <a:pt x="93" y="570"/>
                  </a:lnTo>
                  <a:lnTo>
                    <a:pt x="99" y="549"/>
                  </a:lnTo>
                  <a:lnTo>
                    <a:pt x="106" y="527"/>
                  </a:lnTo>
                  <a:lnTo>
                    <a:pt x="114" y="507"/>
                  </a:lnTo>
                  <a:lnTo>
                    <a:pt x="122" y="486"/>
                  </a:lnTo>
                  <a:lnTo>
                    <a:pt x="132" y="466"/>
                  </a:lnTo>
                  <a:lnTo>
                    <a:pt x="141" y="446"/>
                  </a:lnTo>
                  <a:lnTo>
                    <a:pt x="151" y="427"/>
                  </a:lnTo>
                  <a:lnTo>
                    <a:pt x="162" y="407"/>
                  </a:lnTo>
                  <a:lnTo>
                    <a:pt x="174" y="389"/>
                  </a:lnTo>
                  <a:lnTo>
                    <a:pt x="186" y="370"/>
                  </a:lnTo>
                  <a:lnTo>
                    <a:pt x="199" y="353"/>
                  </a:lnTo>
                  <a:lnTo>
                    <a:pt x="212" y="334"/>
                  </a:lnTo>
                  <a:lnTo>
                    <a:pt x="225" y="318"/>
                  </a:lnTo>
                  <a:lnTo>
                    <a:pt x="225" y="318"/>
                  </a:lnTo>
                  <a:close/>
                  <a:moveTo>
                    <a:pt x="312" y="230"/>
                  </a:moveTo>
                  <a:lnTo>
                    <a:pt x="312" y="230"/>
                  </a:lnTo>
                  <a:lnTo>
                    <a:pt x="341" y="206"/>
                  </a:lnTo>
                  <a:lnTo>
                    <a:pt x="372" y="185"/>
                  </a:lnTo>
                  <a:lnTo>
                    <a:pt x="405" y="164"/>
                  </a:lnTo>
                  <a:lnTo>
                    <a:pt x="437" y="146"/>
                  </a:lnTo>
                  <a:lnTo>
                    <a:pt x="437" y="146"/>
                  </a:lnTo>
                  <a:lnTo>
                    <a:pt x="440" y="147"/>
                  </a:lnTo>
                  <a:lnTo>
                    <a:pt x="442" y="148"/>
                  </a:lnTo>
                  <a:lnTo>
                    <a:pt x="444" y="148"/>
                  </a:lnTo>
                  <a:lnTo>
                    <a:pt x="445" y="150"/>
                  </a:lnTo>
                  <a:lnTo>
                    <a:pt x="445" y="150"/>
                  </a:lnTo>
                  <a:lnTo>
                    <a:pt x="443" y="156"/>
                  </a:lnTo>
                  <a:lnTo>
                    <a:pt x="440" y="159"/>
                  </a:lnTo>
                  <a:lnTo>
                    <a:pt x="436" y="161"/>
                  </a:lnTo>
                  <a:lnTo>
                    <a:pt x="433" y="162"/>
                  </a:lnTo>
                  <a:lnTo>
                    <a:pt x="424" y="162"/>
                  </a:lnTo>
                  <a:lnTo>
                    <a:pt x="420" y="163"/>
                  </a:lnTo>
                  <a:lnTo>
                    <a:pt x="417" y="164"/>
                  </a:lnTo>
                  <a:lnTo>
                    <a:pt x="417" y="164"/>
                  </a:lnTo>
                  <a:lnTo>
                    <a:pt x="416" y="164"/>
                  </a:lnTo>
                  <a:lnTo>
                    <a:pt x="415" y="165"/>
                  </a:lnTo>
                  <a:lnTo>
                    <a:pt x="416" y="169"/>
                  </a:lnTo>
                  <a:lnTo>
                    <a:pt x="417" y="173"/>
                  </a:lnTo>
                  <a:lnTo>
                    <a:pt x="417" y="175"/>
                  </a:lnTo>
                  <a:lnTo>
                    <a:pt x="417" y="178"/>
                  </a:lnTo>
                  <a:lnTo>
                    <a:pt x="417" y="178"/>
                  </a:lnTo>
                  <a:lnTo>
                    <a:pt x="411" y="178"/>
                  </a:lnTo>
                  <a:lnTo>
                    <a:pt x="406" y="180"/>
                  </a:lnTo>
                  <a:lnTo>
                    <a:pt x="403" y="184"/>
                  </a:lnTo>
                  <a:lnTo>
                    <a:pt x="401" y="189"/>
                  </a:lnTo>
                  <a:lnTo>
                    <a:pt x="401" y="189"/>
                  </a:lnTo>
                  <a:lnTo>
                    <a:pt x="395" y="188"/>
                  </a:lnTo>
                  <a:lnTo>
                    <a:pt x="392" y="189"/>
                  </a:lnTo>
                  <a:lnTo>
                    <a:pt x="389" y="190"/>
                  </a:lnTo>
                  <a:lnTo>
                    <a:pt x="385" y="192"/>
                  </a:lnTo>
                  <a:lnTo>
                    <a:pt x="380" y="197"/>
                  </a:lnTo>
                  <a:lnTo>
                    <a:pt x="377" y="199"/>
                  </a:lnTo>
                  <a:lnTo>
                    <a:pt x="372" y="200"/>
                  </a:lnTo>
                  <a:lnTo>
                    <a:pt x="372" y="200"/>
                  </a:lnTo>
                  <a:lnTo>
                    <a:pt x="372" y="205"/>
                  </a:lnTo>
                  <a:lnTo>
                    <a:pt x="372" y="210"/>
                  </a:lnTo>
                  <a:lnTo>
                    <a:pt x="370" y="213"/>
                  </a:lnTo>
                  <a:lnTo>
                    <a:pt x="368" y="215"/>
                  </a:lnTo>
                  <a:lnTo>
                    <a:pt x="364" y="221"/>
                  </a:lnTo>
                  <a:lnTo>
                    <a:pt x="362" y="225"/>
                  </a:lnTo>
                  <a:lnTo>
                    <a:pt x="362" y="229"/>
                  </a:lnTo>
                  <a:lnTo>
                    <a:pt x="362" y="229"/>
                  </a:lnTo>
                  <a:lnTo>
                    <a:pt x="345" y="229"/>
                  </a:lnTo>
                  <a:lnTo>
                    <a:pt x="345" y="229"/>
                  </a:lnTo>
                  <a:lnTo>
                    <a:pt x="345" y="231"/>
                  </a:lnTo>
                  <a:lnTo>
                    <a:pt x="345" y="232"/>
                  </a:lnTo>
                  <a:lnTo>
                    <a:pt x="350" y="232"/>
                  </a:lnTo>
                  <a:lnTo>
                    <a:pt x="353" y="231"/>
                  </a:lnTo>
                  <a:lnTo>
                    <a:pt x="354" y="232"/>
                  </a:lnTo>
                  <a:lnTo>
                    <a:pt x="354" y="235"/>
                  </a:lnTo>
                  <a:lnTo>
                    <a:pt x="354" y="235"/>
                  </a:lnTo>
                  <a:lnTo>
                    <a:pt x="354" y="239"/>
                  </a:lnTo>
                  <a:lnTo>
                    <a:pt x="352" y="242"/>
                  </a:lnTo>
                  <a:lnTo>
                    <a:pt x="348" y="243"/>
                  </a:lnTo>
                  <a:lnTo>
                    <a:pt x="345" y="243"/>
                  </a:lnTo>
                  <a:lnTo>
                    <a:pt x="345" y="243"/>
                  </a:lnTo>
                  <a:lnTo>
                    <a:pt x="343" y="247"/>
                  </a:lnTo>
                  <a:lnTo>
                    <a:pt x="342" y="249"/>
                  </a:lnTo>
                  <a:lnTo>
                    <a:pt x="340" y="251"/>
                  </a:lnTo>
                  <a:lnTo>
                    <a:pt x="338" y="252"/>
                  </a:lnTo>
                  <a:lnTo>
                    <a:pt x="332" y="253"/>
                  </a:lnTo>
                  <a:lnTo>
                    <a:pt x="326" y="253"/>
                  </a:lnTo>
                  <a:lnTo>
                    <a:pt x="313" y="251"/>
                  </a:lnTo>
                  <a:lnTo>
                    <a:pt x="305" y="251"/>
                  </a:lnTo>
                  <a:lnTo>
                    <a:pt x="299" y="251"/>
                  </a:lnTo>
                  <a:lnTo>
                    <a:pt x="299" y="251"/>
                  </a:lnTo>
                  <a:lnTo>
                    <a:pt x="298" y="248"/>
                  </a:lnTo>
                  <a:lnTo>
                    <a:pt x="295" y="245"/>
                  </a:lnTo>
                  <a:lnTo>
                    <a:pt x="295" y="245"/>
                  </a:lnTo>
                  <a:lnTo>
                    <a:pt x="304" y="238"/>
                  </a:lnTo>
                  <a:lnTo>
                    <a:pt x="304" y="238"/>
                  </a:lnTo>
                  <a:lnTo>
                    <a:pt x="308" y="239"/>
                  </a:lnTo>
                  <a:lnTo>
                    <a:pt x="314" y="241"/>
                  </a:lnTo>
                  <a:lnTo>
                    <a:pt x="320" y="241"/>
                  </a:lnTo>
                  <a:lnTo>
                    <a:pt x="326" y="240"/>
                  </a:lnTo>
                  <a:lnTo>
                    <a:pt x="326" y="240"/>
                  </a:lnTo>
                  <a:lnTo>
                    <a:pt x="324" y="236"/>
                  </a:lnTo>
                  <a:lnTo>
                    <a:pt x="320" y="232"/>
                  </a:lnTo>
                  <a:lnTo>
                    <a:pt x="316" y="231"/>
                  </a:lnTo>
                  <a:lnTo>
                    <a:pt x="312" y="230"/>
                  </a:lnTo>
                  <a:lnTo>
                    <a:pt x="312" y="230"/>
                  </a:lnTo>
                  <a:close/>
                  <a:moveTo>
                    <a:pt x="1376" y="438"/>
                  </a:moveTo>
                  <a:lnTo>
                    <a:pt x="1376" y="438"/>
                  </a:lnTo>
                  <a:lnTo>
                    <a:pt x="1371" y="444"/>
                  </a:lnTo>
                  <a:lnTo>
                    <a:pt x="1369" y="448"/>
                  </a:lnTo>
                  <a:lnTo>
                    <a:pt x="1367" y="451"/>
                  </a:lnTo>
                  <a:lnTo>
                    <a:pt x="1367" y="451"/>
                  </a:lnTo>
                  <a:lnTo>
                    <a:pt x="1369" y="456"/>
                  </a:lnTo>
                  <a:lnTo>
                    <a:pt x="1371" y="458"/>
                  </a:lnTo>
                  <a:lnTo>
                    <a:pt x="1372" y="459"/>
                  </a:lnTo>
                  <a:lnTo>
                    <a:pt x="1375" y="459"/>
                  </a:lnTo>
                  <a:lnTo>
                    <a:pt x="1380" y="457"/>
                  </a:lnTo>
                  <a:lnTo>
                    <a:pt x="1384" y="455"/>
                  </a:lnTo>
                  <a:lnTo>
                    <a:pt x="1384" y="455"/>
                  </a:lnTo>
                  <a:lnTo>
                    <a:pt x="1396" y="479"/>
                  </a:lnTo>
                  <a:lnTo>
                    <a:pt x="1396" y="479"/>
                  </a:lnTo>
                  <a:lnTo>
                    <a:pt x="1398" y="500"/>
                  </a:lnTo>
                  <a:lnTo>
                    <a:pt x="1398" y="511"/>
                  </a:lnTo>
                  <a:lnTo>
                    <a:pt x="1397" y="522"/>
                  </a:lnTo>
                  <a:lnTo>
                    <a:pt x="1397" y="522"/>
                  </a:lnTo>
                  <a:lnTo>
                    <a:pt x="1392" y="530"/>
                  </a:lnTo>
                  <a:lnTo>
                    <a:pt x="1387" y="538"/>
                  </a:lnTo>
                  <a:lnTo>
                    <a:pt x="1379" y="558"/>
                  </a:lnTo>
                  <a:lnTo>
                    <a:pt x="1379" y="558"/>
                  </a:lnTo>
                  <a:lnTo>
                    <a:pt x="1369" y="562"/>
                  </a:lnTo>
                  <a:lnTo>
                    <a:pt x="1364" y="565"/>
                  </a:lnTo>
                  <a:lnTo>
                    <a:pt x="1360" y="569"/>
                  </a:lnTo>
                  <a:lnTo>
                    <a:pt x="1360" y="569"/>
                  </a:lnTo>
                  <a:lnTo>
                    <a:pt x="1358" y="577"/>
                  </a:lnTo>
                  <a:lnTo>
                    <a:pt x="1358" y="586"/>
                  </a:lnTo>
                  <a:lnTo>
                    <a:pt x="1359" y="603"/>
                  </a:lnTo>
                  <a:lnTo>
                    <a:pt x="1360" y="612"/>
                  </a:lnTo>
                  <a:lnTo>
                    <a:pt x="1359" y="620"/>
                  </a:lnTo>
                  <a:lnTo>
                    <a:pt x="1357" y="626"/>
                  </a:lnTo>
                  <a:lnTo>
                    <a:pt x="1356" y="628"/>
                  </a:lnTo>
                  <a:lnTo>
                    <a:pt x="1354" y="631"/>
                  </a:lnTo>
                  <a:lnTo>
                    <a:pt x="1354" y="631"/>
                  </a:lnTo>
                  <a:lnTo>
                    <a:pt x="1348" y="628"/>
                  </a:lnTo>
                  <a:lnTo>
                    <a:pt x="1344" y="624"/>
                  </a:lnTo>
                  <a:lnTo>
                    <a:pt x="1343" y="622"/>
                  </a:lnTo>
                  <a:lnTo>
                    <a:pt x="1342" y="618"/>
                  </a:lnTo>
                  <a:lnTo>
                    <a:pt x="1342" y="614"/>
                  </a:lnTo>
                  <a:lnTo>
                    <a:pt x="1342" y="610"/>
                  </a:lnTo>
                  <a:lnTo>
                    <a:pt x="1342" y="610"/>
                  </a:lnTo>
                  <a:lnTo>
                    <a:pt x="1338" y="604"/>
                  </a:lnTo>
                  <a:lnTo>
                    <a:pt x="1334" y="600"/>
                  </a:lnTo>
                  <a:lnTo>
                    <a:pt x="1331" y="596"/>
                  </a:lnTo>
                  <a:lnTo>
                    <a:pt x="1328" y="590"/>
                  </a:lnTo>
                  <a:lnTo>
                    <a:pt x="1328" y="590"/>
                  </a:lnTo>
                  <a:lnTo>
                    <a:pt x="1323" y="591"/>
                  </a:lnTo>
                  <a:lnTo>
                    <a:pt x="1321" y="592"/>
                  </a:lnTo>
                  <a:lnTo>
                    <a:pt x="1321" y="595"/>
                  </a:lnTo>
                  <a:lnTo>
                    <a:pt x="1322" y="597"/>
                  </a:lnTo>
                  <a:lnTo>
                    <a:pt x="1324" y="602"/>
                  </a:lnTo>
                  <a:lnTo>
                    <a:pt x="1324" y="604"/>
                  </a:lnTo>
                  <a:lnTo>
                    <a:pt x="1323" y="607"/>
                  </a:lnTo>
                  <a:lnTo>
                    <a:pt x="1323" y="607"/>
                  </a:lnTo>
                  <a:lnTo>
                    <a:pt x="1323" y="610"/>
                  </a:lnTo>
                  <a:lnTo>
                    <a:pt x="1321" y="611"/>
                  </a:lnTo>
                  <a:lnTo>
                    <a:pt x="1319" y="612"/>
                  </a:lnTo>
                  <a:lnTo>
                    <a:pt x="1316" y="612"/>
                  </a:lnTo>
                  <a:lnTo>
                    <a:pt x="1316" y="612"/>
                  </a:lnTo>
                  <a:lnTo>
                    <a:pt x="1317" y="616"/>
                  </a:lnTo>
                  <a:lnTo>
                    <a:pt x="1316" y="620"/>
                  </a:lnTo>
                  <a:lnTo>
                    <a:pt x="1315" y="622"/>
                  </a:lnTo>
                  <a:lnTo>
                    <a:pt x="1313" y="625"/>
                  </a:lnTo>
                  <a:lnTo>
                    <a:pt x="1313" y="625"/>
                  </a:lnTo>
                  <a:lnTo>
                    <a:pt x="1315" y="630"/>
                  </a:lnTo>
                  <a:lnTo>
                    <a:pt x="1317" y="634"/>
                  </a:lnTo>
                  <a:lnTo>
                    <a:pt x="1323" y="639"/>
                  </a:lnTo>
                  <a:lnTo>
                    <a:pt x="1323" y="639"/>
                  </a:lnTo>
                  <a:lnTo>
                    <a:pt x="1323" y="644"/>
                  </a:lnTo>
                  <a:lnTo>
                    <a:pt x="1324" y="650"/>
                  </a:lnTo>
                  <a:lnTo>
                    <a:pt x="1326" y="653"/>
                  </a:lnTo>
                  <a:lnTo>
                    <a:pt x="1330" y="655"/>
                  </a:lnTo>
                  <a:lnTo>
                    <a:pt x="1330" y="655"/>
                  </a:lnTo>
                  <a:lnTo>
                    <a:pt x="1328" y="659"/>
                  </a:lnTo>
                  <a:lnTo>
                    <a:pt x="1326" y="663"/>
                  </a:lnTo>
                  <a:lnTo>
                    <a:pt x="1325" y="673"/>
                  </a:lnTo>
                  <a:lnTo>
                    <a:pt x="1324" y="684"/>
                  </a:lnTo>
                  <a:lnTo>
                    <a:pt x="1324" y="689"/>
                  </a:lnTo>
                  <a:lnTo>
                    <a:pt x="1323" y="693"/>
                  </a:lnTo>
                  <a:lnTo>
                    <a:pt x="1323" y="693"/>
                  </a:lnTo>
                  <a:lnTo>
                    <a:pt x="1321" y="694"/>
                  </a:lnTo>
                  <a:lnTo>
                    <a:pt x="1320" y="695"/>
                  </a:lnTo>
                  <a:lnTo>
                    <a:pt x="1319" y="697"/>
                  </a:lnTo>
                  <a:lnTo>
                    <a:pt x="1316" y="697"/>
                  </a:lnTo>
                  <a:lnTo>
                    <a:pt x="1316" y="697"/>
                  </a:lnTo>
                  <a:lnTo>
                    <a:pt x="1315" y="702"/>
                  </a:lnTo>
                  <a:lnTo>
                    <a:pt x="1312" y="708"/>
                  </a:lnTo>
                  <a:lnTo>
                    <a:pt x="1307" y="718"/>
                  </a:lnTo>
                  <a:lnTo>
                    <a:pt x="1295" y="737"/>
                  </a:lnTo>
                  <a:lnTo>
                    <a:pt x="1295" y="737"/>
                  </a:lnTo>
                  <a:lnTo>
                    <a:pt x="1286" y="737"/>
                  </a:lnTo>
                  <a:lnTo>
                    <a:pt x="1279" y="738"/>
                  </a:lnTo>
                  <a:lnTo>
                    <a:pt x="1276" y="739"/>
                  </a:lnTo>
                  <a:lnTo>
                    <a:pt x="1272" y="741"/>
                  </a:lnTo>
                  <a:lnTo>
                    <a:pt x="1271" y="744"/>
                  </a:lnTo>
                  <a:lnTo>
                    <a:pt x="1270" y="747"/>
                  </a:lnTo>
                  <a:lnTo>
                    <a:pt x="1270" y="747"/>
                  </a:lnTo>
                  <a:lnTo>
                    <a:pt x="1276" y="749"/>
                  </a:lnTo>
                  <a:lnTo>
                    <a:pt x="1279" y="751"/>
                  </a:lnTo>
                  <a:lnTo>
                    <a:pt x="1279" y="751"/>
                  </a:lnTo>
                  <a:lnTo>
                    <a:pt x="1276" y="761"/>
                  </a:lnTo>
                  <a:lnTo>
                    <a:pt x="1273" y="764"/>
                  </a:lnTo>
                  <a:lnTo>
                    <a:pt x="1272" y="766"/>
                  </a:lnTo>
                  <a:lnTo>
                    <a:pt x="1270" y="767"/>
                  </a:lnTo>
                  <a:lnTo>
                    <a:pt x="1270" y="767"/>
                  </a:lnTo>
                  <a:lnTo>
                    <a:pt x="1270" y="779"/>
                  </a:lnTo>
                  <a:lnTo>
                    <a:pt x="1270" y="790"/>
                  </a:lnTo>
                  <a:lnTo>
                    <a:pt x="1269" y="800"/>
                  </a:lnTo>
                  <a:lnTo>
                    <a:pt x="1266" y="807"/>
                  </a:lnTo>
                  <a:lnTo>
                    <a:pt x="1262" y="815"/>
                  </a:lnTo>
                  <a:lnTo>
                    <a:pt x="1258" y="820"/>
                  </a:lnTo>
                  <a:lnTo>
                    <a:pt x="1252" y="824"/>
                  </a:lnTo>
                  <a:lnTo>
                    <a:pt x="1244" y="827"/>
                  </a:lnTo>
                  <a:lnTo>
                    <a:pt x="1244" y="827"/>
                  </a:lnTo>
                  <a:lnTo>
                    <a:pt x="1244" y="820"/>
                  </a:lnTo>
                  <a:lnTo>
                    <a:pt x="1242" y="816"/>
                  </a:lnTo>
                  <a:lnTo>
                    <a:pt x="1242" y="816"/>
                  </a:lnTo>
                  <a:lnTo>
                    <a:pt x="1239" y="815"/>
                  </a:lnTo>
                  <a:lnTo>
                    <a:pt x="1235" y="813"/>
                  </a:lnTo>
                  <a:lnTo>
                    <a:pt x="1231" y="808"/>
                  </a:lnTo>
                  <a:lnTo>
                    <a:pt x="1227" y="803"/>
                  </a:lnTo>
                  <a:lnTo>
                    <a:pt x="1223" y="796"/>
                  </a:lnTo>
                  <a:lnTo>
                    <a:pt x="1223" y="796"/>
                  </a:lnTo>
                  <a:lnTo>
                    <a:pt x="1221" y="797"/>
                  </a:lnTo>
                  <a:lnTo>
                    <a:pt x="1219" y="800"/>
                  </a:lnTo>
                  <a:lnTo>
                    <a:pt x="1219" y="803"/>
                  </a:lnTo>
                  <a:lnTo>
                    <a:pt x="1218" y="806"/>
                  </a:lnTo>
                  <a:lnTo>
                    <a:pt x="1219" y="814"/>
                  </a:lnTo>
                  <a:lnTo>
                    <a:pt x="1219" y="821"/>
                  </a:lnTo>
                  <a:lnTo>
                    <a:pt x="1219" y="821"/>
                  </a:lnTo>
                  <a:lnTo>
                    <a:pt x="1221" y="827"/>
                  </a:lnTo>
                  <a:lnTo>
                    <a:pt x="1226" y="832"/>
                  </a:lnTo>
                  <a:lnTo>
                    <a:pt x="1235" y="840"/>
                  </a:lnTo>
                  <a:lnTo>
                    <a:pt x="1235" y="840"/>
                  </a:lnTo>
                  <a:lnTo>
                    <a:pt x="1235" y="845"/>
                  </a:lnTo>
                  <a:lnTo>
                    <a:pt x="1238" y="850"/>
                  </a:lnTo>
                  <a:lnTo>
                    <a:pt x="1241" y="858"/>
                  </a:lnTo>
                  <a:lnTo>
                    <a:pt x="1245" y="867"/>
                  </a:lnTo>
                  <a:lnTo>
                    <a:pt x="1246" y="872"/>
                  </a:lnTo>
                  <a:lnTo>
                    <a:pt x="1246" y="878"/>
                  </a:lnTo>
                  <a:lnTo>
                    <a:pt x="1246" y="878"/>
                  </a:lnTo>
                  <a:lnTo>
                    <a:pt x="1238" y="871"/>
                  </a:lnTo>
                  <a:lnTo>
                    <a:pt x="1228" y="862"/>
                  </a:lnTo>
                  <a:lnTo>
                    <a:pt x="1212" y="845"/>
                  </a:lnTo>
                  <a:lnTo>
                    <a:pt x="1212" y="845"/>
                  </a:lnTo>
                  <a:lnTo>
                    <a:pt x="1213" y="842"/>
                  </a:lnTo>
                  <a:lnTo>
                    <a:pt x="1213" y="839"/>
                  </a:lnTo>
                  <a:lnTo>
                    <a:pt x="1210" y="833"/>
                  </a:lnTo>
                  <a:lnTo>
                    <a:pt x="1208" y="829"/>
                  </a:lnTo>
                  <a:lnTo>
                    <a:pt x="1207" y="823"/>
                  </a:lnTo>
                  <a:lnTo>
                    <a:pt x="1207" y="823"/>
                  </a:lnTo>
                  <a:lnTo>
                    <a:pt x="1207" y="819"/>
                  </a:lnTo>
                  <a:lnTo>
                    <a:pt x="1208" y="816"/>
                  </a:lnTo>
                  <a:lnTo>
                    <a:pt x="1210" y="814"/>
                  </a:lnTo>
                  <a:lnTo>
                    <a:pt x="1212" y="810"/>
                  </a:lnTo>
                  <a:lnTo>
                    <a:pt x="1212" y="810"/>
                  </a:lnTo>
                  <a:lnTo>
                    <a:pt x="1210" y="804"/>
                  </a:lnTo>
                  <a:lnTo>
                    <a:pt x="1207" y="800"/>
                  </a:lnTo>
                  <a:lnTo>
                    <a:pt x="1204" y="796"/>
                  </a:lnTo>
                  <a:lnTo>
                    <a:pt x="1200" y="794"/>
                  </a:lnTo>
                  <a:lnTo>
                    <a:pt x="1200" y="794"/>
                  </a:lnTo>
                  <a:lnTo>
                    <a:pt x="1202" y="789"/>
                  </a:lnTo>
                  <a:lnTo>
                    <a:pt x="1202" y="784"/>
                  </a:lnTo>
                  <a:lnTo>
                    <a:pt x="1201" y="781"/>
                  </a:lnTo>
                  <a:lnTo>
                    <a:pt x="1203" y="778"/>
                  </a:lnTo>
                  <a:lnTo>
                    <a:pt x="1203" y="778"/>
                  </a:lnTo>
                  <a:lnTo>
                    <a:pt x="1201" y="776"/>
                  </a:lnTo>
                  <a:lnTo>
                    <a:pt x="1197" y="775"/>
                  </a:lnTo>
                  <a:lnTo>
                    <a:pt x="1190" y="775"/>
                  </a:lnTo>
                  <a:lnTo>
                    <a:pt x="1183" y="774"/>
                  </a:lnTo>
                  <a:lnTo>
                    <a:pt x="1181" y="772"/>
                  </a:lnTo>
                  <a:lnTo>
                    <a:pt x="1179" y="769"/>
                  </a:lnTo>
                  <a:lnTo>
                    <a:pt x="1179" y="769"/>
                  </a:lnTo>
                  <a:lnTo>
                    <a:pt x="1179" y="765"/>
                  </a:lnTo>
                  <a:lnTo>
                    <a:pt x="1180" y="763"/>
                  </a:lnTo>
                  <a:lnTo>
                    <a:pt x="1181" y="759"/>
                  </a:lnTo>
                  <a:lnTo>
                    <a:pt x="1181" y="756"/>
                  </a:lnTo>
                  <a:lnTo>
                    <a:pt x="1181" y="756"/>
                  </a:lnTo>
                  <a:lnTo>
                    <a:pt x="1179" y="754"/>
                  </a:lnTo>
                  <a:lnTo>
                    <a:pt x="1177" y="752"/>
                  </a:lnTo>
                  <a:lnTo>
                    <a:pt x="1174" y="745"/>
                  </a:lnTo>
                  <a:lnTo>
                    <a:pt x="1170" y="738"/>
                  </a:lnTo>
                  <a:lnTo>
                    <a:pt x="1167" y="731"/>
                  </a:lnTo>
                  <a:lnTo>
                    <a:pt x="1167" y="731"/>
                  </a:lnTo>
                  <a:lnTo>
                    <a:pt x="1162" y="733"/>
                  </a:lnTo>
                  <a:lnTo>
                    <a:pt x="1156" y="736"/>
                  </a:lnTo>
                  <a:lnTo>
                    <a:pt x="1151" y="739"/>
                  </a:lnTo>
                  <a:lnTo>
                    <a:pt x="1146" y="742"/>
                  </a:lnTo>
                  <a:lnTo>
                    <a:pt x="1146" y="742"/>
                  </a:lnTo>
                  <a:lnTo>
                    <a:pt x="1143" y="747"/>
                  </a:lnTo>
                  <a:lnTo>
                    <a:pt x="1140" y="752"/>
                  </a:lnTo>
                  <a:lnTo>
                    <a:pt x="1137" y="756"/>
                  </a:lnTo>
                  <a:lnTo>
                    <a:pt x="1136" y="759"/>
                  </a:lnTo>
                  <a:lnTo>
                    <a:pt x="1136" y="764"/>
                  </a:lnTo>
                  <a:lnTo>
                    <a:pt x="1136" y="764"/>
                  </a:lnTo>
                  <a:lnTo>
                    <a:pt x="1132" y="764"/>
                  </a:lnTo>
                  <a:lnTo>
                    <a:pt x="1131" y="765"/>
                  </a:lnTo>
                  <a:lnTo>
                    <a:pt x="1130" y="767"/>
                  </a:lnTo>
                  <a:lnTo>
                    <a:pt x="1129" y="769"/>
                  </a:lnTo>
                  <a:lnTo>
                    <a:pt x="1128" y="770"/>
                  </a:lnTo>
                  <a:lnTo>
                    <a:pt x="1126" y="770"/>
                  </a:lnTo>
                  <a:lnTo>
                    <a:pt x="1124" y="769"/>
                  </a:lnTo>
                  <a:lnTo>
                    <a:pt x="1124" y="769"/>
                  </a:lnTo>
                  <a:lnTo>
                    <a:pt x="1124" y="780"/>
                  </a:lnTo>
                  <a:lnTo>
                    <a:pt x="1124" y="780"/>
                  </a:lnTo>
                  <a:lnTo>
                    <a:pt x="1114" y="780"/>
                  </a:lnTo>
                  <a:lnTo>
                    <a:pt x="1114" y="780"/>
                  </a:lnTo>
                  <a:lnTo>
                    <a:pt x="1114" y="789"/>
                  </a:lnTo>
                  <a:lnTo>
                    <a:pt x="1114" y="795"/>
                  </a:lnTo>
                  <a:lnTo>
                    <a:pt x="1112" y="808"/>
                  </a:lnTo>
                  <a:lnTo>
                    <a:pt x="1107" y="820"/>
                  </a:lnTo>
                  <a:lnTo>
                    <a:pt x="1105" y="832"/>
                  </a:lnTo>
                  <a:lnTo>
                    <a:pt x="1105" y="832"/>
                  </a:lnTo>
                  <a:lnTo>
                    <a:pt x="1096" y="832"/>
                  </a:lnTo>
                  <a:lnTo>
                    <a:pt x="1091" y="831"/>
                  </a:lnTo>
                  <a:lnTo>
                    <a:pt x="1089" y="829"/>
                  </a:lnTo>
                  <a:lnTo>
                    <a:pt x="1089" y="829"/>
                  </a:lnTo>
                  <a:lnTo>
                    <a:pt x="1089" y="813"/>
                  </a:lnTo>
                  <a:lnTo>
                    <a:pt x="1089" y="813"/>
                  </a:lnTo>
                  <a:lnTo>
                    <a:pt x="1087" y="807"/>
                  </a:lnTo>
                  <a:lnTo>
                    <a:pt x="1084" y="802"/>
                  </a:lnTo>
                  <a:lnTo>
                    <a:pt x="1077" y="794"/>
                  </a:lnTo>
                  <a:lnTo>
                    <a:pt x="1077" y="794"/>
                  </a:lnTo>
                  <a:lnTo>
                    <a:pt x="1072" y="775"/>
                  </a:lnTo>
                  <a:lnTo>
                    <a:pt x="1067" y="766"/>
                  </a:lnTo>
                  <a:lnTo>
                    <a:pt x="1063" y="758"/>
                  </a:lnTo>
                  <a:lnTo>
                    <a:pt x="1063" y="758"/>
                  </a:lnTo>
                  <a:lnTo>
                    <a:pt x="1063" y="753"/>
                  </a:lnTo>
                  <a:lnTo>
                    <a:pt x="1062" y="749"/>
                  </a:lnTo>
                  <a:lnTo>
                    <a:pt x="1061" y="744"/>
                  </a:lnTo>
                  <a:lnTo>
                    <a:pt x="1061" y="740"/>
                  </a:lnTo>
                  <a:lnTo>
                    <a:pt x="1061" y="740"/>
                  </a:lnTo>
                  <a:lnTo>
                    <a:pt x="1058" y="738"/>
                  </a:lnTo>
                  <a:lnTo>
                    <a:pt x="1053" y="736"/>
                  </a:lnTo>
                  <a:lnTo>
                    <a:pt x="1050" y="734"/>
                  </a:lnTo>
                  <a:lnTo>
                    <a:pt x="1048" y="733"/>
                  </a:lnTo>
                  <a:lnTo>
                    <a:pt x="1047" y="731"/>
                  </a:lnTo>
                  <a:lnTo>
                    <a:pt x="1047" y="731"/>
                  </a:lnTo>
                  <a:lnTo>
                    <a:pt x="1048" y="727"/>
                  </a:lnTo>
                  <a:lnTo>
                    <a:pt x="1049" y="726"/>
                  </a:lnTo>
                  <a:lnTo>
                    <a:pt x="1051" y="726"/>
                  </a:lnTo>
                  <a:lnTo>
                    <a:pt x="1051" y="726"/>
                  </a:lnTo>
                  <a:lnTo>
                    <a:pt x="1048" y="724"/>
                  </a:lnTo>
                  <a:lnTo>
                    <a:pt x="1045" y="721"/>
                  </a:lnTo>
                  <a:lnTo>
                    <a:pt x="1039" y="716"/>
                  </a:lnTo>
                  <a:lnTo>
                    <a:pt x="1036" y="714"/>
                  </a:lnTo>
                  <a:lnTo>
                    <a:pt x="1032" y="713"/>
                  </a:lnTo>
                  <a:lnTo>
                    <a:pt x="1027" y="712"/>
                  </a:lnTo>
                  <a:lnTo>
                    <a:pt x="1022" y="713"/>
                  </a:lnTo>
                  <a:lnTo>
                    <a:pt x="1022" y="713"/>
                  </a:lnTo>
                  <a:lnTo>
                    <a:pt x="1019" y="712"/>
                  </a:lnTo>
                  <a:lnTo>
                    <a:pt x="1017" y="711"/>
                  </a:lnTo>
                  <a:lnTo>
                    <a:pt x="1014" y="707"/>
                  </a:lnTo>
                  <a:lnTo>
                    <a:pt x="1014" y="707"/>
                  </a:lnTo>
                  <a:lnTo>
                    <a:pt x="1011" y="707"/>
                  </a:lnTo>
                  <a:lnTo>
                    <a:pt x="1008" y="708"/>
                  </a:lnTo>
                  <a:lnTo>
                    <a:pt x="1003" y="712"/>
                  </a:lnTo>
                  <a:lnTo>
                    <a:pt x="998" y="714"/>
                  </a:lnTo>
                  <a:lnTo>
                    <a:pt x="995" y="715"/>
                  </a:lnTo>
                  <a:lnTo>
                    <a:pt x="991" y="715"/>
                  </a:lnTo>
                  <a:lnTo>
                    <a:pt x="991" y="715"/>
                  </a:lnTo>
                  <a:lnTo>
                    <a:pt x="991" y="710"/>
                  </a:lnTo>
                  <a:lnTo>
                    <a:pt x="990" y="707"/>
                  </a:lnTo>
                  <a:lnTo>
                    <a:pt x="988" y="704"/>
                  </a:lnTo>
                  <a:lnTo>
                    <a:pt x="987" y="702"/>
                  </a:lnTo>
                  <a:lnTo>
                    <a:pt x="987" y="702"/>
                  </a:lnTo>
                  <a:lnTo>
                    <a:pt x="983" y="702"/>
                  </a:lnTo>
                  <a:lnTo>
                    <a:pt x="978" y="701"/>
                  </a:lnTo>
                  <a:lnTo>
                    <a:pt x="976" y="700"/>
                  </a:lnTo>
                  <a:lnTo>
                    <a:pt x="973" y="699"/>
                  </a:lnTo>
                  <a:lnTo>
                    <a:pt x="970" y="694"/>
                  </a:lnTo>
                  <a:lnTo>
                    <a:pt x="967" y="689"/>
                  </a:lnTo>
                  <a:lnTo>
                    <a:pt x="961" y="676"/>
                  </a:lnTo>
                  <a:lnTo>
                    <a:pt x="958" y="671"/>
                  </a:lnTo>
                  <a:lnTo>
                    <a:pt x="955" y="666"/>
                  </a:lnTo>
                  <a:lnTo>
                    <a:pt x="955" y="666"/>
                  </a:lnTo>
                  <a:lnTo>
                    <a:pt x="949" y="669"/>
                  </a:lnTo>
                  <a:lnTo>
                    <a:pt x="945" y="672"/>
                  </a:lnTo>
                  <a:lnTo>
                    <a:pt x="945" y="672"/>
                  </a:lnTo>
                  <a:lnTo>
                    <a:pt x="947" y="673"/>
                  </a:lnTo>
                  <a:lnTo>
                    <a:pt x="948" y="675"/>
                  </a:lnTo>
                  <a:lnTo>
                    <a:pt x="949" y="678"/>
                  </a:lnTo>
                  <a:lnTo>
                    <a:pt x="952" y="681"/>
                  </a:lnTo>
                  <a:lnTo>
                    <a:pt x="953" y="682"/>
                  </a:lnTo>
                  <a:lnTo>
                    <a:pt x="957" y="682"/>
                  </a:lnTo>
                  <a:lnTo>
                    <a:pt x="957" y="682"/>
                  </a:lnTo>
                  <a:lnTo>
                    <a:pt x="957" y="688"/>
                  </a:lnTo>
                  <a:lnTo>
                    <a:pt x="957" y="691"/>
                  </a:lnTo>
                  <a:lnTo>
                    <a:pt x="960" y="698"/>
                  </a:lnTo>
                  <a:lnTo>
                    <a:pt x="963" y="703"/>
                  </a:lnTo>
                  <a:lnTo>
                    <a:pt x="964" y="706"/>
                  </a:lnTo>
                  <a:lnTo>
                    <a:pt x="965" y="710"/>
                  </a:lnTo>
                  <a:lnTo>
                    <a:pt x="965" y="710"/>
                  </a:lnTo>
                  <a:lnTo>
                    <a:pt x="969" y="706"/>
                  </a:lnTo>
                  <a:lnTo>
                    <a:pt x="973" y="705"/>
                  </a:lnTo>
                  <a:lnTo>
                    <a:pt x="978" y="704"/>
                  </a:lnTo>
                  <a:lnTo>
                    <a:pt x="984" y="704"/>
                  </a:lnTo>
                  <a:lnTo>
                    <a:pt x="984" y="704"/>
                  </a:lnTo>
                  <a:lnTo>
                    <a:pt x="984" y="710"/>
                  </a:lnTo>
                  <a:lnTo>
                    <a:pt x="985" y="714"/>
                  </a:lnTo>
                  <a:lnTo>
                    <a:pt x="987" y="717"/>
                  </a:lnTo>
                  <a:lnTo>
                    <a:pt x="989" y="720"/>
                  </a:lnTo>
                  <a:lnTo>
                    <a:pt x="994" y="726"/>
                  </a:lnTo>
                  <a:lnTo>
                    <a:pt x="997" y="728"/>
                  </a:lnTo>
                  <a:lnTo>
                    <a:pt x="998" y="731"/>
                  </a:lnTo>
                  <a:lnTo>
                    <a:pt x="998" y="731"/>
                  </a:lnTo>
                  <a:lnTo>
                    <a:pt x="998" y="734"/>
                  </a:lnTo>
                  <a:lnTo>
                    <a:pt x="997" y="738"/>
                  </a:lnTo>
                  <a:lnTo>
                    <a:pt x="994" y="741"/>
                  </a:lnTo>
                  <a:lnTo>
                    <a:pt x="991" y="746"/>
                  </a:lnTo>
                  <a:lnTo>
                    <a:pt x="991" y="750"/>
                  </a:lnTo>
                  <a:lnTo>
                    <a:pt x="991" y="753"/>
                  </a:lnTo>
                  <a:lnTo>
                    <a:pt x="991" y="753"/>
                  </a:lnTo>
                  <a:lnTo>
                    <a:pt x="985" y="756"/>
                  </a:lnTo>
                  <a:lnTo>
                    <a:pt x="980" y="761"/>
                  </a:lnTo>
                  <a:lnTo>
                    <a:pt x="974" y="764"/>
                  </a:lnTo>
                  <a:lnTo>
                    <a:pt x="968" y="767"/>
                  </a:lnTo>
                  <a:lnTo>
                    <a:pt x="968" y="767"/>
                  </a:lnTo>
                  <a:lnTo>
                    <a:pt x="967" y="767"/>
                  </a:lnTo>
                  <a:lnTo>
                    <a:pt x="965" y="768"/>
                  </a:lnTo>
                  <a:lnTo>
                    <a:pt x="965" y="771"/>
                  </a:lnTo>
                  <a:lnTo>
                    <a:pt x="965" y="776"/>
                  </a:lnTo>
                  <a:lnTo>
                    <a:pt x="964" y="777"/>
                  </a:lnTo>
                  <a:lnTo>
                    <a:pt x="963" y="778"/>
                  </a:lnTo>
                  <a:lnTo>
                    <a:pt x="963" y="778"/>
                  </a:lnTo>
                  <a:lnTo>
                    <a:pt x="957" y="779"/>
                  </a:lnTo>
                  <a:lnTo>
                    <a:pt x="950" y="781"/>
                  </a:lnTo>
                  <a:lnTo>
                    <a:pt x="939" y="788"/>
                  </a:lnTo>
                  <a:lnTo>
                    <a:pt x="929" y="794"/>
                  </a:lnTo>
                  <a:lnTo>
                    <a:pt x="917" y="800"/>
                  </a:lnTo>
                  <a:lnTo>
                    <a:pt x="917" y="800"/>
                  </a:lnTo>
                  <a:lnTo>
                    <a:pt x="913" y="795"/>
                  </a:lnTo>
                  <a:lnTo>
                    <a:pt x="910" y="791"/>
                  </a:lnTo>
                  <a:lnTo>
                    <a:pt x="907" y="781"/>
                  </a:lnTo>
                  <a:lnTo>
                    <a:pt x="904" y="770"/>
                  </a:lnTo>
                  <a:lnTo>
                    <a:pt x="900" y="762"/>
                  </a:lnTo>
                  <a:lnTo>
                    <a:pt x="900" y="762"/>
                  </a:lnTo>
                  <a:lnTo>
                    <a:pt x="894" y="752"/>
                  </a:lnTo>
                  <a:lnTo>
                    <a:pt x="888" y="742"/>
                  </a:lnTo>
                  <a:lnTo>
                    <a:pt x="882" y="732"/>
                  </a:lnTo>
                  <a:lnTo>
                    <a:pt x="875" y="724"/>
                  </a:lnTo>
                  <a:lnTo>
                    <a:pt x="875" y="724"/>
                  </a:lnTo>
                  <a:lnTo>
                    <a:pt x="875" y="720"/>
                  </a:lnTo>
                  <a:lnTo>
                    <a:pt x="875" y="718"/>
                  </a:lnTo>
                  <a:lnTo>
                    <a:pt x="873" y="711"/>
                  </a:lnTo>
                  <a:lnTo>
                    <a:pt x="870" y="704"/>
                  </a:lnTo>
                  <a:lnTo>
                    <a:pt x="866" y="699"/>
                  </a:lnTo>
                  <a:lnTo>
                    <a:pt x="866" y="699"/>
                  </a:lnTo>
                  <a:lnTo>
                    <a:pt x="865" y="700"/>
                  </a:lnTo>
                  <a:lnTo>
                    <a:pt x="865" y="701"/>
                  </a:lnTo>
                  <a:lnTo>
                    <a:pt x="866" y="706"/>
                  </a:lnTo>
                  <a:lnTo>
                    <a:pt x="867" y="714"/>
                  </a:lnTo>
                  <a:lnTo>
                    <a:pt x="866" y="720"/>
                  </a:lnTo>
                  <a:lnTo>
                    <a:pt x="866" y="720"/>
                  </a:lnTo>
                  <a:lnTo>
                    <a:pt x="869" y="726"/>
                  </a:lnTo>
                  <a:lnTo>
                    <a:pt x="872" y="729"/>
                  </a:lnTo>
                  <a:lnTo>
                    <a:pt x="877" y="732"/>
                  </a:lnTo>
                  <a:lnTo>
                    <a:pt x="880" y="737"/>
                  </a:lnTo>
                  <a:lnTo>
                    <a:pt x="880" y="737"/>
                  </a:lnTo>
                  <a:lnTo>
                    <a:pt x="879" y="743"/>
                  </a:lnTo>
                  <a:lnTo>
                    <a:pt x="880" y="749"/>
                  </a:lnTo>
                  <a:lnTo>
                    <a:pt x="881" y="753"/>
                  </a:lnTo>
                  <a:lnTo>
                    <a:pt x="883" y="755"/>
                  </a:lnTo>
                  <a:lnTo>
                    <a:pt x="886" y="758"/>
                  </a:lnTo>
                  <a:lnTo>
                    <a:pt x="888" y="762"/>
                  </a:lnTo>
                  <a:lnTo>
                    <a:pt x="890" y="766"/>
                  </a:lnTo>
                  <a:lnTo>
                    <a:pt x="890" y="772"/>
                  </a:lnTo>
                  <a:lnTo>
                    <a:pt x="890" y="772"/>
                  </a:lnTo>
                  <a:lnTo>
                    <a:pt x="896" y="779"/>
                  </a:lnTo>
                  <a:lnTo>
                    <a:pt x="903" y="787"/>
                  </a:lnTo>
                  <a:lnTo>
                    <a:pt x="905" y="791"/>
                  </a:lnTo>
                  <a:lnTo>
                    <a:pt x="908" y="795"/>
                  </a:lnTo>
                  <a:lnTo>
                    <a:pt x="909" y="801"/>
                  </a:lnTo>
                  <a:lnTo>
                    <a:pt x="910" y="807"/>
                  </a:lnTo>
                  <a:lnTo>
                    <a:pt x="910" y="807"/>
                  </a:lnTo>
                  <a:lnTo>
                    <a:pt x="931" y="807"/>
                  </a:lnTo>
                  <a:lnTo>
                    <a:pt x="931" y="807"/>
                  </a:lnTo>
                  <a:lnTo>
                    <a:pt x="934" y="807"/>
                  </a:lnTo>
                  <a:lnTo>
                    <a:pt x="936" y="806"/>
                  </a:lnTo>
                  <a:lnTo>
                    <a:pt x="939" y="803"/>
                  </a:lnTo>
                  <a:lnTo>
                    <a:pt x="944" y="800"/>
                  </a:lnTo>
                  <a:lnTo>
                    <a:pt x="946" y="800"/>
                  </a:lnTo>
                  <a:lnTo>
                    <a:pt x="949" y="800"/>
                  </a:lnTo>
                  <a:lnTo>
                    <a:pt x="949" y="800"/>
                  </a:lnTo>
                  <a:lnTo>
                    <a:pt x="951" y="802"/>
                  </a:lnTo>
                  <a:lnTo>
                    <a:pt x="953" y="805"/>
                  </a:lnTo>
                  <a:lnTo>
                    <a:pt x="953" y="813"/>
                  </a:lnTo>
                  <a:lnTo>
                    <a:pt x="953" y="821"/>
                  </a:lnTo>
                  <a:lnTo>
                    <a:pt x="951" y="829"/>
                  </a:lnTo>
                  <a:lnTo>
                    <a:pt x="951" y="829"/>
                  </a:lnTo>
                  <a:lnTo>
                    <a:pt x="935" y="857"/>
                  </a:lnTo>
                  <a:lnTo>
                    <a:pt x="919" y="886"/>
                  </a:lnTo>
                  <a:lnTo>
                    <a:pt x="919" y="886"/>
                  </a:lnTo>
                  <a:lnTo>
                    <a:pt x="911" y="893"/>
                  </a:lnTo>
                  <a:lnTo>
                    <a:pt x="903" y="899"/>
                  </a:lnTo>
                  <a:lnTo>
                    <a:pt x="903" y="899"/>
                  </a:lnTo>
                  <a:lnTo>
                    <a:pt x="898" y="919"/>
                  </a:lnTo>
                  <a:lnTo>
                    <a:pt x="892" y="935"/>
                  </a:lnTo>
                  <a:lnTo>
                    <a:pt x="892" y="935"/>
                  </a:lnTo>
                  <a:lnTo>
                    <a:pt x="894" y="953"/>
                  </a:lnTo>
                  <a:lnTo>
                    <a:pt x="894" y="973"/>
                  </a:lnTo>
                  <a:lnTo>
                    <a:pt x="894" y="993"/>
                  </a:lnTo>
                  <a:lnTo>
                    <a:pt x="892" y="1011"/>
                  </a:lnTo>
                  <a:lnTo>
                    <a:pt x="892" y="1011"/>
                  </a:lnTo>
                  <a:lnTo>
                    <a:pt x="885" y="1015"/>
                  </a:lnTo>
                  <a:lnTo>
                    <a:pt x="880" y="1021"/>
                  </a:lnTo>
                  <a:lnTo>
                    <a:pt x="874" y="1027"/>
                  </a:lnTo>
                  <a:lnTo>
                    <a:pt x="871" y="1035"/>
                  </a:lnTo>
                  <a:lnTo>
                    <a:pt x="868" y="1042"/>
                  </a:lnTo>
                  <a:lnTo>
                    <a:pt x="866" y="1052"/>
                  </a:lnTo>
                  <a:lnTo>
                    <a:pt x="865" y="1062"/>
                  </a:lnTo>
                  <a:lnTo>
                    <a:pt x="864" y="1073"/>
                  </a:lnTo>
                  <a:lnTo>
                    <a:pt x="864" y="1073"/>
                  </a:lnTo>
                  <a:lnTo>
                    <a:pt x="858" y="1073"/>
                  </a:lnTo>
                  <a:lnTo>
                    <a:pt x="855" y="1074"/>
                  </a:lnTo>
                  <a:lnTo>
                    <a:pt x="849" y="1079"/>
                  </a:lnTo>
                  <a:lnTo>
                    <a:pt x="849" y="1079"/>
                  </a:lnTo>
                  <a:lnTo>
                    <a:pt x="849" y="1086"/>
                  </a:lnTo>
                  <a:lnTo>
                    <a:pt x="848" y="1091"/>
                  </a:lnTo>
                  <a:lnTo>
                    <a:pt x="847" y="1097"/>
                  </a:lnTo>
                  <a:lnTo>
                    <a:pt x="847" y="1103"/>
                  </a:lnTo>
                  <a:lnTo>
                    <a:pt x="847" y="1103"/>
                  </a:lnTo>
                  <a:lnTo>
                    <a:pt x="841" y="1110"/>
                  </a:lnTo>
                  <a:lnTo>
                    <a:pt x="834" y="1116"/>
                  </a:lnTo>
                  <a:lnTo>
                    <a:pt x="830" y="1126"/>
                  </a:lnTo>
                  <a:lnTo>
                    <a:pt x="827" y="1136"/>
                  </a:lnTo>
                  <a:lnTo>
                    <a:pt x="827" y="1136"/>
                  </a:lnTo>
                  <a:lnTo>
                    <a:pt x="819" y="1138"/>
                  </a:lnTo>
                  <a:lnTo>
                    <a:pt x="813" y="1141"/>
                  </a:lnTo>
                  <a:lnTo>
                    <a:pt x="801" y="1148"/>
                  </a:lnTo>
                  <a:lnTo>
                    <a:pt x="788" y="1154"/>
                  </a:lnTo>
                  <a:lnTo>
                    <a:pt x="781" y="1156"/>
                  </a:lnTo>
                  <a:lnTo>
                    <a:pt x="774" y="1157"/>
                  </a:lnTo>
                  <a:lnTo>
                    <a:pt x="774" y="1157"/>
                  </a:lnTo>
                  <a:lnTo>
                    <a:pt x="769" y="1152"/>
                  </a:lnTo>
                  <a:lnTo>
                    <a:pt x="767" y="1145"/>
                  </a:lnTo>
                  <a:lnTo>
                    <a:pt x="763" y="1130"/>
                  </a:lnTo>
                  <a:lnTo>
                    <a:pt x="758" y="1116"/>
                  </a:lnTo>
                  <a:lnTo>
                    <a:pt x="755" y="1109"/>
                  </a:lnTo>
                  <a:lnTo>
                    <a:pt x="752" y="1103"/>
                  </a:lnTo>
                  <a:lnTo>
                    <a:pt x="752" y="1103"/>
                  </a:lnTo>
                  <a:lnTo>
                    <a:pt x="752" y="1079"/>
                  </a:lnTo>
                  <a:lnTo>
                    <a:pt x="752" y="1079"/>
                  </a:lnTo>
                  <a:lnTo>
                    <a:pt x="749" y="1066"/>
                  </a:lnTo>
                  <a:lnTo>
                    <a:pt x="744" y="1054"/>
                  </a:lnTo>
                  <a:lnTo>
                    <a:pt x="738" y="1045"/>
                  </a:lnTo>
                  <a:lnTo>
                    <a:pt x="731" y="1036"/>
                  </a:lnTo>
                  <a:lnTo>
                    <a:pt x="731" y="1036"/>
                  </a:lnTo>
                  <a:lnTo>
                    <a:pt x="734" y="1024"/>
                  </a:lnTo>
                  <a:lnTo>
                    <a:pt x="736" y="1012"/>
                  </a:lnTo>
                  <a:lnTo>
                    <a:pt x="738" y="1000"/>
                  </a:lnTo>
                  <a:lnTo>
                    <a:pt x="739" y="995"/>
                  </a:lnTo>
                  <a:lnTo>
                    <a:pt x="741" y="989"/>
                  </a:lnTo>
                  <a:lnTo>
                    <a:pt x="741" y="989"/>
                  </a:lnTo>
                  <a:lnTo>
                    <a:pt x="738" y="969"/>
                  </a:lnTo>
                  <a:lnTo>
                    <a:pt x="734" y="959"/>
                  </a:lnTo>
                  <a:lnTo>
                    <a:pt x="733" y="955"/>
                  </a:lnTo>
                  <a:lnTo>
                    <a:pt x="731" y="951"/>
                  </a:lnTo>
                  <a:lnTo>
                    <a:pt x="731" y="951"/>
                  </a:lnTo>
                  <a:lnTo>
                    <a:pt x="732" y="945"/>
                  </a:lnTo>
                  <a:lnTo>
                    <a:pt x="731" y="938"/>
                  </a:lnTo>
                  <a:lnTo>
                    <a:pt x="730" y="933"/>
                  </a:lnTo>
                  <a:lnTo>
                    <a:pt x="728" y="927"/>
                  </a:lnTo>
                  <a:lnTo>
                    <a:pt x="723" y="918"/>
                  </a:lnTo>
                  <a:lnTo>
                    <a:pt x="717" y="908"/>
                  </a:lnTo>
                  <a:lnTo>
                    <a:pt x="717" y="908"/>
                  </a:lnTo>
                  <a:lnTo>
                    <a:pt x="718" y="895"/>
                  </a:lnTo>
                  <a:lnTo>
                    <a:pt x="720" y="884"/>
                  </a:lnTo>
                  <a:lnTo>
                    <a:pt x="723" y="873"/>
                  </a:lnTo>
                  <a:lnTo>
                    <a:pt x="723" y="867"/>
                  </a:lnTo>
                  <a:lnTo>
                    <a:pt x="721" y="859"/>
                  </a:lnTo>
                  <a:lnTo>
                    <a:pt x="721" y="859"/>
                  </a:lnTo>
                  <a:lnTo>
                    <a:pt x="717" y="858"/>
                  </a:lnTo>
                  <a:lnTo>
                    <a:pt x="714" y="860"/>
                  </a:lnTo>
                  <a:lnTo>
                    <a:pt x="708" y="865"/>
                  </a:lnTo>
                  <a:lnTo>
                    <a:pt x="708" y="865"/>
                  </a:lnTo>
                  <a:lnTo>
                    <a:pt x="703" y="862"/>
                  </a:lnTo>
                  <a:lnTo>
                    <a:pt x="698" y="860"/>
                  </a:lnTo>
                  <a:lnTo>
                    <a:pt x="692" y="859"/>
                  </a:lnTo>
                  <a:lnTo>
                    <a:pt x="685" y="859"/>
                  </a:lnTo>
                  <a:lnTo>
                    <a:pt x="685" y="859"/>
                  </a:lnTo>
                  <a:lnTo>
                    <a:pt x="684" y="858"/>
                  </a:lnTo>
                  <a:lnTo>
                    <a:pt x="684" y="857"/>
                  </a:lnTo>
                  <a:lnTo>
                    <a:pt x="682" y="853"/>
                  </a:lnTo>
                  <a:lnTo>
                    <a:pt x="682" y="849"/>
                  </a:lnTo>
                  <a:lnTo>
                    <a:pt x="681" y="848"/>
                  </a:lnTo>
                  <a:lnTo>
                    <a:pt x="680" y="848"/>
                  </a:lnTo>
                  <a:lnTo>
                    <a:pt x="680" y="848"/>
                  </a:lnTo>
                  <a:lnTo>
                    <a:pt x="677" y="848"/>
                  </a:lnTo>
                  <a:lnTo>
                    <a:pt x="675" y="849"/>
                  </a:lnTo>
                  <a:lnTo>
                    <a:pt x="673" y="850"/>
                  </a:lnTo>
                  <a:lnTo>
                    <a:pt x="672" y="853"/>
                  </a:lnTo>
                  <a:lnTo>
                    <a:pt x="669" y="858"/>
                  </a:lnTo>
                  <a:lnTo>
                    <a:pt x="666" y="861"/>
                  </a:lnTo>
                  <a:lnTo>
                    <a:pt x="666" y="861"/>
                  </a:lnTo>
                  <a:lnTo>
                    <a:pt x="649" y="861"/>
                  </a:lnTo>
                  <a:lnTo>
                    <a:pt x="641" y="862"/>
                  </a:lnTo>
                  <a:lnTo>
                    <a:pt x="634" y="865"/>
                  </a:lnTo>
                  <a:lnTo>
                    <a:pt x="634" y="865"/>
                  </a:lnTo>
                  <a:lnTo>
                    <a:pt x="628" y="864"/>
                  </a:lnTo>
                  <a:lnTo>
                    <a:pt x="624" y="861"/>
                  </a:lnTo>
                  <a:lnTo>
                    <a:pt x="616" y="855"/>
                  </a:lnTo>
                  <a:lnTo>
                    <a:pt x="609" y="848"/>
                  </a:lnTo>
                  <a:lnTo>
                    <a:pt x="601" y="843"/>
                  </a:lnTo>
                  <a:lnTo>
                    <a:pt x="601" y="843"/>
                  </a:lnTo>
                  <a:lnTo>
                    <a:pt x="598" y="832"/>
                  </a:lnTo>
                  <a:lnTo>
                    <a:pt x="594" y="822"/>
                  </a:lnTo>
                  <a:lnTo>
                    <a:pt x="588" y="813"/>
                  </a:lnTo>
                  <a:lnTo>
                    <a:pt x="583" y="805"/>
                  </a:lnTo>
                  <a:lnTo>
                    <a:pt x="583" y="805"/>
                  </a:lnTo>
                  <a:lnTo>
                    <a:pt x="583" y="734"/>
                  </a:lnTo>
                  <a:lnTo>
                    <a:pt x="583" y="734"/>
                  </a:lnTo>
                  <a:lnTo>
                    <a:pt x="587" y="727"/>
                  </a:lnTo>
                  <a:lnTo>
                    <a:pt x="590" y="719"/>
                  </a:lnTo>
                  <a:lnTo>
                    <a:pt x="594" y="710"/>
                  </a:lnTo>
                  <a:lnTo>
                    <a:pt x="595" y="699"/>
                  </a:lnTo>
                  <a:lnTo>
                    <a:pt x="595" y="699"/>
                  </a:lnTo>
                  <a:lnTo>
                    <a:pt x="599" y="693"/>
                  </a:lnTo>
                  <a:lnTo>
                    <a:pt x="605" y="688"/>
                  </a:lnTo>
                  <a:lnTo>
                    <a:pt x="611" y="682"/>
                  </a:lnTo>
                  <a:lnTo>
                    <a:pt x="615" y="677"/>
                  </a:lnTo>
                  <a:lnTo>
                    <a:pt x="615" y="677"/>
                  </a:lnTo>
                  <a:lnTo>
                    <a:pt x="617" y="673"/>
                  </a:lnTo>
                  <a:lnTo>
                    <a:pt x="618" y="668"/>
                  </a:lnTo>
                  <a:lnTo>
                    <a:pt x="620" y="657"/>
                  </a:lnTo>
                  <a:lnTo>
                    <a:pt x="621" y="647"/>
                  </a:lnTo>
                  <a:lnTo>
                    <a:pt x="623" y="641"/>
                  </a:lnTo>
                  <a:lnTo>
                    <a:pt x="625" y="637"/>
                  </a:lnTo>
                  <a:lnTo>
                    <a:pt x="625" y="637"/>
                  </a:lnTo>
                  <a:lnTo>
                    <a:pt x="634" y="630"/>
                  </a:lnTo>
                  <a:lnTo>
                    <a:pt x="638" y="626"/>
                  </a:lnTo>
                  <a:lnTo>
                    <a:pt x="640" y="624"/>
                  </a:lnTo>
                  <a:lnTo>
                    <a:pt x="641" y="621"/>
                  </a:lnTo>
                  <a:lnTo>
                    <a:pt x="641" y="621"/>
                  </a:lnTo>
                  <a:lnTo>
                    <a:pt x="646" y="621"/>
                  </a:lnTo>
                  <a:lnTo>
                    <a:pt x="650" y="622"/>
                  </a:lnTo>
                  <a:lnTo>
                    <a:pt x="653" y="625"/>
                  </a:lnTo>
                  <a:lnTo>
                    <a:pt x="654" y="628"/>
                  </a:lnTo>
                  <a:lnTo>
                    <a:pt x="654" y="628"/>
                  </a:lnTo>
                  <a:lnTo>
                    <a:pt x="659" y="625"/>
                  </a:lnTo>
                  <a:lnTo>
                    <a:pt x="663" y="622"/>
                  </a:lnTo>
                  <a:lnTo>
                    <a:pt x="667" y="620"/>
                  </a:lnTo>
                  <a:lnTo>
                    <a:pt x="673" y="618"/>
                  </a:lnTo>
                  <a:lnTo>
                    <a:pt x="686" y="617"/>
                  </a:lnTo>
                  <a:lnTo>
                    <a:pt x="699" y="617"/>
                  </a:lnTo>
                  <a:lnTo>
                    <a:pt x="699" y="617"/>
                  </a:lnTo>
                  <a:lnTo>
                    <a:pt x="706" y="614"/>
                  </a:lnTo>
                  <a:lnTo>
                    <a:pt x="715" y="611"/>
                  </a:lnTo>
                  <a:lnTo>
                    <a:pt x="724" y="610"/>
                  </a:lnTo>
                  <a:lnTo>
                    <a:pt x="733" y="610"/>
                  </a:lnTo>
                  <a:lnTo>
                    <a:pt x="733" y="610"/>
                  </a:lnTo>
                  <a:lnTo>
                    <a:pt x="736" y="612"/>
                  </a:lnTo>
                  <a:lnTo>
                    <a:pt x="736" y="616"/>
                  </a:lnTo>
                  <a:lnTo>
                    <a:pt x="734" y="618"/>
                  </a:lnTo>
                  <a:lnTo>
                    <a:pt x="731" y="621"/>
                  </a:lnTo>
                  <a:lnTo>
                    <a:pt x="731" y="621"/>
                  </a:lnTo>
                  <a:lnTo>
                    <a:pt x="736" y="626"/>
                  </a:lnTo>
                  <a:lnTo>
                    <a:pt x="737" y="630"/>
                  </a:lnTo>
                  <a:lnTo>
                    <a:pt x="736" y="637"/>
                  </a:lnTo>
                  <a:lnTo>
                    <a:pt x="736" y="637"/>
                  </a:lnTo>
                  <a:lnTo>
                    <a:pt x="740" y="641"/>
                  </a:lnTo>
                  <a:lnTo>
                    <a:pt x="745" y="644"/>
                  </a:lnTo>
                  <a:lnTo>
                    <a:pt x="756" y="650"/>
                  </a:lnTo>
                  <a:lnTo>
                    <a:pt x="768" y="655"/>
                  </a:lnTo>
                  <a:lnTo>
                    <a:pt x="774" y="660"/>
                  </a:lnTo>
                  <a:lnTo>
                    <a:pt x="778" y="664"/>
                  </a:lnTo>
                  <a:lnTo>
                    <a:pt x="778" y="664"/>
                  </a:lnTo>
                  <a:lnTo>
                    <a:pt x="780" y="662"/>
                  </a:lnTo>
                  <a:lnTo>
                    <a:pt x="781" y="660"/>
                  </a:lnTo>
                  <a:lnTo>
                    <a:pt x="783" y="655"/>
                  </a:lnTo>
                  <a:lnTo>
                    <a:pt x="785" y="650"/>
                  </a:lnTo>
                  <a:lnTo>
                    <a:pt x="788" y="649"/>
                  </a:lnTo>
                  <a:lnTo>
                    <a:pt x="790" y="648"/>
                  </a:lnTo>
                  <a:lnTo>
                    <a:pt x="790" y="648"/>
                  </a:lnTo>
                  <a:lnTo>
                    <a:pt x="806" y="649"/>
                  </a:lnTo>
                  <a:lnTo>
                    <a:pt x="821" y="650"/>
                  </a:lnTo>
                  <a:lnTo>
                    <a:pt x="836" y="653"/>
                  </a:lnTo>
                  <a:lnTo>
                    <a:pt x="849" y="659"/>
                  </a:lnTo>
                  <a:lnTo>
                    <a:pt x="849" y="659"/>
                  </a:lnTo>
                  <a:lnTo>
                    <a:pt x="853" y="656"/>
                  </a:lnTo>
                  <a:lnTo>
                    <a:pt x="855" y="654"/>
                  </a:lnTo>
                  <a:lnTo>
                    <a:pt x="856" y="651"/>
                  </a:lnTo>
                  <a:lnTo>
                    <a:pt x="857" y="647"/>
                  </a:lnTo>
                  <a:lnTo>
                    <a:pt x="858" y="639"/>
                  </a:lnTo>
                  <a:lnTo>
                    <a:pt x="859" y="636"/>
                  </a:lnTo>
                  <a:lnTo>
                    <a:pt x="861" y="634"/>
                  </a:lnTo>
                  <a:lnTo>
                    <a:pt x="861" y="634"/>
                  </a:lnTo>
                  <a:lnTo>
                    <a:pt x="861" y="617"/>
                  </a:lnTo>
                  <a:lnTo>
                    <a:pt x="861" y="617"/>
                  </a:lnTo>
                  <a:lnTo>
                    <a:pt x="858" y="617"/>
                  </a:lnTo>
                  <a:lnTo>
                    <a:pt x="856" y="618"/>
                  </a:lnTo>
                  <a:lnTo>
                    <a:pt x="855" y="621"/>
                  </a:lnTo>
                  <a:lnTo>
                    <a:pt x="855" y="624"/>
                  </a:lnTo>
                  <a:lnTo>
                    <a:pt x="854" y="629"/>
                  </a:lnTo>
                  <a:lnTo>
                    <a:pt x="853" y="630"/>
                  </a:lnTo>
                  <a:lnTo>
                    <a:pt x="849" y="631"/>
                  </a:lnTo>
                  <a:lnTo>
                    <a:pt x="849" y="631"/>
                  </a:lnTo>
                  <a:lnTo>
                    <a:pt x="846" y="630"/>
                  </a:lnTo>
                  <a:lnTo>
                    <a:pt x="845" y="629"/>
                  </a:lnTo>
                  <a:lnTo>
                    <a:pt x="845" y="628"/>
                  </a:lnTo>
                  <a:lnTo>
                    <a:pt x="846" y="626"/>
                  </a:lnTo>
                  <a:lnTo>
                    <a:pt x="847" y="622"/>
                  </a:lnTo>
                  <a:lnTo>
                    <a:pt x="847" y="620"/>
                  </a:lnTo>
                  <a:lnTo>
                    <a:pt x="845" y="617"/>
                  </a:lnTo>
                  <a:lnTo>
                    <a:pt x="845" y="617"/>
                  </a:lnTo>
                  <a:lnTo>
                    <a:pt x="839" y="621"/>
                  </a:lnTo>
                  <a:lnTo>
                    <a:pt x="831" y="622"/>
                  </a:lnTo>
                  <a:lnTo>
                    <a:pt x="827" y="622"/>
                  </a:lnTo>
                  <a:lnTo>
                    <a:pt x="822" y="621"/>
                  </a:lnTo>
                  <a:lnTo>
                    <a:pt x="818" y="620"/>
                  </a:lnTo>
                  <a:lnTo>
                    <a:pt x="815" y="617"/>
                  </a:lnTo>
                  <a:lnTo>
                    <a:pt x="815" y="617"/>
                  </a:lnTo>
                  <a:lnTo>
                    <a:pt x="813" y="614"/>
                  </a:lnTo>
                  <a:lnTo>
                    <a:pt x="811" y="611"/>
                  </a:lnTo>
                  <a:lnTo>
                    <a:pt x="810" y="608"/>
                  </a:lnTo>
                  <a:lnTo>
                    <a:pt x="809" y="607"/>
                  </a:lnTo>
                  <a:lnTo>
                    <a:pt x="808" y="607"/>
                  </a:lnTo>
                  <a:lnTo>
                    <a:pt x="808" y="607"/>
                  </a:lnTo>
                  <a:lnTo>
                    <a:pt x="808" y="600"/>
                  </a:lnTo>
                  <a:lnTo>
                    <a:pt x="809" y="596"/>
                  </a:lnTo>
                  <a:lnTo>
                    <a:pt x="809" y="591"/>
                  </a:lnTo>
                  <a:lnTo>
                    <a:pt x="810" y="585"/>
                  </a:lnTo>
                  <a:lnTo>
                    <a:pt x="810" y="585"/>
                  </a:lnTo>
                  <a:lnTo>
                    <a:pt x="803" y="585"/>
                  </a:lnTo>
                  <a:lnTo>
                    <a:pt x="803" y="585"/>
                  </a:lnTo>
                  <a:lnTo>
                    <a:pt x="802" y="589"/>
                  </a:lnTo>
                  <a:lnTo>
                    <a:pt x="801" y="592"/>
                  </a:lnTo>
                  <a:lnTo>
                    <a:pt x="801" y="601"/>
                  </a:lnTo>
                  <a:lnTo>
                    <a:pt x="802" y="610"/>
                  </a:lnTo>
                  <a:lnTo>
                    <a:pt x="802" y="614"/>
                  </a:lnTo>
                  <a:lnTo>
                    <a:pt x="801" y="617"/>
                  </a:lnTo>
                  <a:lnTo>
                    <a:pt x="801" y="617"/>
                  </a:lnTo>
                  <a:lnTo>
                    <a:pt x="806" y="617"/>
                  </a:lnTo>
                  <a:lnTo>
                    <a:pt x="810" y="618"/>
                  </a:lnTo>
                  <a:lnTo>
                    <a:pt x="811" y="621"/>
                  </a:lnTo>
                  <a:lnTo>
                    <a:pt x="813" y="622"/>
                  </a:lnTo>
                  <a:lnTo>
                    <a:pt x="813" y="628"/>
                  </a:lnTo>
                  <a:lnTo>
                    <a:pt x="813" y="628"/>
                  </a:lnTo>
                  <a:lnTo>
                    <a:pt x="810" y="626"/>
                  </a:lnTo>
                  <a:lnTo>
                    <a:pt x="808" y="626"/>
                  </a:lnTo>
                  <a:lnTo>
                    <a:pt x="804" y="625"/>
                  </a:lnTo>
                  <a:lnTo>
                    <a:pt x="801" y="624"/>
                  </a:lnTo>
                  <a:lnTo>
                    <a:pt x="800" y="623"/>
                  </a:lnTo>
                  <a:lnTo>
                    <a:pt x="798" y="621"/>
                  </a:lnTo>
                  <a:lnTo>
                    <a:pt x="798" y="621"/>
                  </a:lnTo>
                  <a:lnTo>
                    <a:pt x="801" y="620"/>
                  </a:lnTo>
                  <a:lnTo>
                    <a:pt x="801" y="618"/>
                  </a:lnTo>
                  <a:lnTo>
                    <a:pt x="801" y="617"/>
                  </a:lnTo>
                  <a:lnTo>
                    <a:pt x="801" y="617"/>
                  </a:lnTo>
                  <a:lnTo>
                    <a:pt x="792" y="617"/>
                  </a:lnTo>
                  <a:lnTo>
                    <a:pt x="788" y="616"/>
                  </a:lnTo>
                  <a:lnTo>
                    <a:pt x="784" y="615"/>
                  </a:lnTo>
                  <a:lnTo>
                    <a:pt x="784" y="615"/>
                  </a:lnTo>
                  <a:lnTo>
                    <a:pt x="784" y="598"/>
                  </a:lnTo>
                  <a:lnTo>
                    <a:pt x="784" y="598"/>
                  </a:lnTo>
                  <a:lnTo>
                    <a:pt x="784" y="596"/>
                  </a:lnTo>
                  <a:lnTo>
                    <a:pt x="783" y="592"/>
                  </a:lnTo>
                  <a:lnTo>
                    <a:pt x="780" y="587"/>
                  </a:lnTo>
                  <a:lnTo>
                    <a:pt x="780" y="587"/>
                  </a:lnTo>
                  <a:lnTo>
                    <a:pt x="778" y="582"/>
                  </a:lnTo>
                  <a:lnTo>
                    <a:pt x="776" y="577"/>
                  </a:lnTo>
                  <a:lnTo>
                    <a:pt x="776" y="577"/>
                  </a:lnTo>
                  <a:lnTo>
                    <a:pt x="769" y="569"/>
                  </a:lnTo>
                  <a:lnTo>
                    <a:pt x="762" y="562"/>
                  </a:lnTo>
                  <a:lnTo>
                    <a:pt x="754" y="556"/>
                  </a:lnTo>
                  <a:lnTo>
                    <a:pt x="751" y="551"/>
                  </a:lnTo>
                  <a:lnTo>
                    <a:pt x="747" y="547"/>
                  </a:lnTo>
                  <a:lnTo>
                    <a:pt x="747" y="547"/>
                  </a:lnTo>
                  <a:lnTo>
                    <a:pt x="746" y="550"/>
                  </a:lnTo>
                  <a:lnTo>
                    <a:pt x="746" y="554"/>
                  </a:lnTo>
                  <a:lnTo>
                    <a:pt x="746" y="557"/>
                  </a:lnTo>
                  <a:lnTo>
                    <a:pt x="747" y="560"/>
                  </a:lnTo>
                  <a:lnTo>
                    <a:pt x="752" y="564"/>
                  </a:lnTo>
                  <a:lnTo>
                    <a:pt x="756" y="569"/>
                  </a:lnTo>
                  <a:lnTo>
                    <a:pt x="767" y="576"/>
                  </a:lnTo>
                  <a:lnTo>
                    <a:pt x="772" y="581"/>
                  </a:lnTo>
                  <a:lnTo>
                    <a:pt x="776" y="585"/>
                  </a:lnTo>
                  <a:lnTo>
                    <a:pt x="776" y="585"/>
                  </a:lnTo>
                  <a:lnTo>
                    <a:pt x="774" y="587"/>
                  </a:lnTo>
                  <a:lnTo>
                    <a:pt x="772" y="587"/>
                  </a:lnTo>
                  <a:lnTo>
                    <a:pt x="770" y="585"/>
                  </a:lnTo>
                  <a:lnTo>
                    <a:pt x="767" y="583"/>
                  </a:lnTo>
                  <a:lnTo>
                    <a:pt x="765" y="583"/>
                  </a:lnTo>
                  <a:lnTo>
                    <a:pt x="764" y="585"/>
                  </a:lnTo>
                  <a:lnTo>
                    <a:pt x="764" y="585"/>
                  </a:lnTo>
                  <a:lnTo>
                    <a:pt x="765" y="587"/>
                  </a:lnTo>
                  <a:lnTo>
                    <a:pt x="767" y="588"/>
                  </a:lnTo>
                  <a:lnTo>
                    <a:pt x="768" y="590"/>
                  </a:lnTo>
                  <a:lnTo>
                    <a:pt x="768" y="594"/>
                  </a:lnTo>
                  <a:lnTo>
                    <a:pt x="768" y="594"/>
                  </a:lnTo>
                  <a:lnTo>
                    <a:pt x="764" y="596"/>
                  </a:lnTo>
                  <a:lnTo>
                    <a:pt x="761" y="600"/>
                  </a:lnTo>
                  <a:lnTo>
                    <a:pt x="758" y="602"/>
                  </a:lnTo>
                  <a:lnTo>
                    <a:pt x="757" y="604"/>
                  </a:lnTo>
                  <a:lnTo>
                    <a:pt x="757" y="608"/>
                  </a:lnTo>
                  <a:lnTo>
                    <a:pt x="757" y="612"/>
                  </a:lnTo>
                  <a:lnTo>
                    <a:pt x="757" y="612"/>
                  </a:lnTo>
                  <a:lnTo>
                    <a:pt x="754" y="609"/>
                  </a:lnTo>
                  <a:lnTo>
                    <a:pt x="750" y="607"/>
                  </a:lnTo>
                  <a:lnTo>
                    <a:pt x="746" y="603"/>
                  </a:lnTo>
                  <a:lnTo>
                    <a:pt x="745" y="601"/>
                  </a:lnTo>
                  <a:lnTo>
                    <a:pt x="745" y="598"/>
                  </a:lnTo>
                  <a:lnTo>
                    <a:pt x="745" y="598"/>
                  </a:lnTo>
                  <a:lnTo>
                    <a:pt x="750" y="599"/>
                  </a:lnTo>
                  <a:lnTo>
                    <a:pt x="753" y="598"/>
                  </a:lnTo>
                  <a:lnTo>
                    <a:pt x="756" y="597"/>
                  </a:lnTo>
                  <a:lnTo>
                    <a:pt x="757" y="594"/>
                  </a:lnTo>
                  <a:lnTo>
                    <a:pt x="757" y="594"/>
                  </a:lnTo>
                  <a:lnTo>
                    <a:pt x="754" y="586"/>
                  </a:lnTo>
                  <a:lnTo>
                    <a:pt x="750" y="581"/>
                  </a:lnTo>
                  <a:lnTo>
                    <a:pt x="743" y="578"/>
                  </a:lnTo>
                  <a:lnTo>
                    <a:pt x="736" y="577"/>
                  </a:lnTo>
                  <a:lnTo>
                    <a:pt x="736" y="577"/>
                  </a:lnTo>
                  <a:lnTo>
                    <a:pt x="734" y="574"/>
                  </a:lnTo>
                  <a:lnTo>
                    <a:pt x="733" y="571"/>
                  </a:lnTo>
                  <a:lnTo>
                    <a:pt x="732" y="568"/>
                  </a:lnTo>
                  <a:lnTo>
                    <a:pt x="729" y="565"/>
                  </a:lnTo>
                  <a:lnTo>
                    <a:pt x="729" y="565"/>
                  </a:lnTo>
                  <a:lnTo>
                    <a:pt x="729" y="571"/>
                  </a:lnTo>
                  <a:lnTo>
                    <a:pt x="729" y="576"/>
                  </a:lnTo>
                  <a:lnTo>
                    <a:pt x="730" y="586"/>
                  </a:lnTo>
                  <a:lnTo>
                    <a:pt x="730" y="589"/>
                  </a:lnTo>
                  <a:lnTo>
                    <a:pt x="729" y="592"/>
                  </a:lnTo>
                  <a:lnTo>
                    <a:pt x="727" y="595"/>
                  </a:lnTo>
                  <a:lnTo>
                    <a:pt x="721" y="596"/>
                  </a:lnTo>
                  <a:lnTo>
                    <a:pt x="721" y="596"/>
                  </a:lnTo>
                  <a:lnTo>
                    <a:pt x="719" y="585"/>
                  </a:lnTo>
                  <a:lnTo>
                    <a:pt x="718" y="574"/>
                  </a:lnTo>
                  <a:lnTo>
                    <a:pt x="719" y="564"/>
                  </a:lnTo>
                  <a:lnTo>
                    <a:pt x="720" y="559"/>
                  </a:lnTo>
                  <a:lnTo>
                    <a:pt x="721" y="554"/>
                  </a:lnTo>
                  <a:lnTo>
                    <a:pt x="721" y="554"/>
                  </a:lnTo>
                  <a:lnTo>
                    <a:pt x="716" y="557"/>
                  </a:lnTo>
                  <a:lnTo>
                    <a:pt x="711" y="559"/>
                  </a:lnTo>
                  <a:lnTo>
                    <a:pt x="707" y="560"/>
                  </a:lnTo>
                  <a:lnTo>
                    <a:pt x="705" y="560"/>
                  </a:lnTo>
                  <a:lnTo>
                    <a:pt x="702" y="560"/>
                  </a:lnTo>
                  <a:lnTo>
                    <a:pt x="699" y="558"/>
                  </a:lnTo>
                  <a:lnTo>
                    <a:pt x="699" y="558"/>
                  </a:lnTo>
                  <a:lnTo>
                    <a:pt x="694" y="559"/>
                  </a:lnTo>
                  <a:lnTo>
                    <a:pt x="692" y="561"/>
                  </a:lnTo>
                  <a:lnTo>
                    <a:pt x="689" y="564"/>
                  </a:lnTo>
                  <a:lnTo>
                    <a:pt x="688" y="568"/>
                  </a:lnTo>
                  <a:lnTo>
                    <a:pt x="684" y="575"/>
                  </a:lnTo>
                  <a:lnTo>
                    <a:pt x="681" y="577"/>
                  </a:lnTo>
                  <a:lnTo>
                    <a:pt x="678" y="579"/>
                  </a:lnTo>
                  <a:lnTo>
                    <a:pt x="678" y="579"/>
                  </a:lnTo>
                  <a:lnTo>
                    <a:pt x="678" y="586"/>
                  </a:lnTo>
                  <a:lnTo>
                    <a:pt x="677" y="591"/>
                  </a:lnTo>
                  <a:lnTo>
                    <a:pt x="676" y="597"/>
                  </a:lnTo>
                  <a:lnTo>
                    <a:pt x="675" y="601"/>
                  </a:lnTo>
                  <a:lnTo>
                    <a:pt x="671" y="610"/>
                  </a:lnTo>
                  <a:lnTo>
                    <a:pt x="666" y="617"/>
                  </a:lnTo>
                  <a:lnTo>
                    <a:pt x="666" y="617"/>
                  </a:lnTo>
                  <a:lnTo>
                    <a:pt x="661" y="614"/>
                  </a:lnTo>
                  <a:lnTo>
                    <a:pt x="657" y="613"/>
                  </a:lnTo>
                  <a:lnTo>
                    <a:pt x="653" y="614"/>
                  </a:lnTo>
                  <a:lnTo>
                    <a:pt x="648" y="617"/>
                  </a:lnTo>
                  <a:lnTo>
                    <a:pt x="648" y="617"/>
                  </a:lnTo>
                  <a:lnTo>
                    <a:pt x="643" y="615"/>
                  </a:lnTo>
                  <a:lnTo>
                    <a:pt x="639" y="613"/>
                  </a:lnTo>
                  <a:lnTo>
                    <a:pt x="634" y="612"/>
                  </a:lnTo>
                  <a:lnTo>
                    <a:pt x="630" y="611"/>
                  </a:lnTo>
                  <a:lnTo>
                    <a:pt x="627" y="612"/>
                  </a:lnTo>
                  <a:lnTo>
                    <a:pt x="627" y="612"/>
                  </a:lnTo>
                  <a:lnTo>
                    <a:pt x="627" y="604"/>
                  </a:lnTo>
                  <a:lnTo>
                    <a:pt x="626" y="598"/>
                  </a:lnTo>
                  <a:lnTo>
                    <a:pt x="624" y="592"/>
                  </a:lnTo>
                  <a:lnTo>
                    <a:pt x="623" y="587"/>
                  </a:lnTo>
                  <a:lnTo>
                    <a:pt x="623" y="587"/>
                  </a:lnTo>
                  <a:lnTo>
                    <a:pt x="625" y="587"/>
                  </a:lnTo>
                  <a:lnTo>
                    <a:pt x="627" y="584"/>
                  </a:lnTo>
                  <a:lnTo>
                    <a:pt x="627" y="581"/>
                  </a:lnTo>
                  <a:lnTo>
                    <a:pt x="627" y="576"/>
                  </a:lnTo>
                  <a:lnTo>
                    <a:pt x="626" y="566"/>
                  </a:lnTo>
                  <a:lnTo>
                    <a:pt x="626" y="562"/>
                  </a:lnTo>
                  <a:lnTo>
                    <a:pt x="627" y="558"/>
                  </a:lnTo>
                  <a:lnTo>
                    <a:pt x="627" y="558"/>
                  </a:lnTo>
                  <a:lnTo>
                    <a:pt x="631" y="558"/>
                  </a:lnTo>
                  <a:lnTo>
                    <a:pt x="637" y="558"/>
                  </a:lnTo>
                  <a:lnTo>
                    <a:pt x="646" y="557"/>
                  </a:lnTo>
                  <a:lnTo>
                    <a:pt x="653" y="556"/>
                  </a:lnTo>
                  <a:lnTo>
                    <a:pt x="657" y="556"/>
                  </a:lnTo>
                  <a:lnTo>
                    <a:pt x="662" y="558"/>
                  </a:lnTo>
                  <a:lnTo>
                    <a:pt x="662" y="558"/>
                  </a:lnTo>
                  <a:lnTo>
                    <a:pt x="664" y="557"/>
                  </a:lnTo>
                  <a:lnTo>
                    <a:pt x="666" y="553"/>
                  </a:lnTo>
                  <a:lnTo>
                    <a:pt x="668" y="547"/>
                  </a:lnTo>
                  <a:lnTo>
                    <a:pt x="668" y="547"/>
                  </a:lnTo>
                  <a:lnTo>
                    <a:pt x="668" y="543"/>
                  </a:lnTo>
                  <a:lnTo>
                    <a:pt x="667" y="540"/>
                  </a:lnTo>
                  <a:lnTo>
                    <a:pt x="664" y="536"/>
                  </a:lnTo>
                  <a:lnTo>
                    <a:pt x="661" y="532"/>
                  </a:lnTo>
                  <a:lnTo>
                    <a:pt x="660" y="530"/>
                  </a:lnTo>
                  <a:lnTo>
                    <a:pt x="660" y="525"/>
                  </a:lnTo>
                  <a:lnTo>
                    <a:pt x="660" y="525"/>
                  </a:lnTo>
                  <a:lnTo>
                    <a:pt x="650" y="525"/>
                  </a:lnTo>
                  <a:lnTo>
                    <a:pt x="646" y="524"/>
                  </a:lnTo>
                  <a:lnTo>
                    <a:pt x="643" y="522"/>
                  </a:lnTo>
                  <a:lnTo>
                    <a:pt x="643" y="522"/>
                  </a:lnTo>
                  <a:lnTo>
                    <a:pt x="643" y="520"/>
                  </a:lnTo>
                  <a:lnTo>
                    <a:pt x="644" y="518"/>
                  </a:lnTo>
                  <a:lnTo>
                    <a:pt x="647" y="514"/>
                  </a:lnTo>
                  <a:lnTo>
                    <a:pt x="651" y="512"/>
                  </a:lnTo>
                  <a:lnTo>
                    <a:pt x="654" y="511"/>
                  </a:lnTo>
                  <a:lnTo>
                    <a:pt x="654" y="511"/>
                  </a:lnTo>
                  <a:lnTo>
                    <a:pt x="659" y="508"/>
                  </a:lnTo>
                  <a:lnTo>
                    <a:pt x="663" y="505"/>
                  </a:lnTo>
                  <a:lnTo>
                    <a:pt x="667" y="501"/>
                  </a:lnTo>
                  <a:lnTo>
                    <a:pt x="669" y="500"/>
                  </a:lnTo>
                  <a:lnTo>
                    <a:pt x="674" y="500"/>
                  </a:lnTo>
                  <a:lnTo>
                    <a:pt x="674" y="500"/>
                  </a:lnTo>
                  <a:lnTo>
                    <a:pt x="675" y="499"/>
                  </a:lnTo>
                  <a:lnTo>
                    <a:pt x="676" y="495"/>
                  </a:lnTo>
                  <a:lnTo>
                    <a:pt x="676" y="495"/>
                  </a:lnTo>
                  <a:lnTo>
                    <a:pt x="665" y="495"/>
                  </a:lnTo>
                  <a:lnTo>
                    <a:pt x="656" y="496"/>
                  </a:lnTo>
                  <a:lnTo>
                    <a:pt x="638" y="498"/>
                  </a:lnTo>
                  <a:lnTo>
                    <a:pt x="638" y="498"/>
                  </a:lnTo>
                  <a:lnTo>
                    <a:pt x="639" y="495"/>
                  </a:lnTo>
                  <a:lnTo>
                    <a:pt x="639" y="494"/>
                  </a:lnTo>
                  <a:lnTo>
                    <a:pt x="641" y="493"/>
                  </a:lnTo>
                  <a:lnTo>
                    <a:pt x="642" y="492"/>
                  </a:lnTo>
                  <a:lnTo>
                    <a:pt x="647" y="491"/>
                  </a:lnTo>
                  <a:lnTo>
                    <a:pt x="650" y="489"/>
                  </a:lnTo>
                  <a:lnTo>
                    <a:pt x="650" y="489"/>
                  </a:lnTo>
                  <a:lnTo>
                    <a:pt x="648" y="485"/>
                  </a:lnTo>
                  <a:lnTo>
                    <a:pt x="646" y="480"/>
                  </a:lnTo>
                  <a:lnTo>
                    <a:pt x="644" y="473"/>
                  </a:lnTo>
                  <a:lnTo>
                    <a:pt x="646" y="466"/>
                  </a:lnTo>
                  <a:lnTo>
                    <a:pt x="646" y="466"/>
                  </a:lnTo>
                  <a:lnTo>
                    <a:pt x="647" y="467"/>
                  </a:lnTo>
                  <a:lnTo>
                    <a:pt x="649" y="467"/>
                  </a:lnTo>
                  <a:lnTo>
                    <a:pt x="651" y="467"/>
                  </a:lnTo>
                  <a:lnTo>
                    <a:pt x="653" y="466"/>
                  </a:lnTo>
                  <a:lnTo>
                    <a:pt x="654" y="463"/>
                  </a:lnTo>
                  <a:lnTo>
                    <a:pt x="656" y="461"/>
                  </a:lnTo>
                  <a:lnTo>
                    <a:pt x="657" y="458"/>
                  </a:lnTo>
                  <a:lnTo>
                    <a:pt x="657" y="455"/>
                  </a:lnTo>
                  <a:lnTo>
                    <a:pt x="657" y="455"/>
                  </a:lnTo>
                  <a:lnTo>
                    <a:pt x="652" y="453"/>
                  </a:lnTo>
                  <a:lnTo>
                    <a:pt x="646" y="449"/>
                  </a:lnTo>
                  <a:lnTo>
                    <a:pt x="646" y="449"/>
                  </a:lnTo>
                  <a:lnTo>
                    <a:pt x="646" y="440"/>
                  </a:lnTo>
                  <a:lnTo>
                    <a:pt x="647" y="432"/>
                  </a:lnTo>
                  <a:lnTo>
                    <a:pt x="648" y="423"/>
                  </a:lnTo>
                  <a:lnTo>
                    <a:pt x="648" y="414"/>
                  </a:lnTo>
                  <a:lnTo>
                    <a:pt x="648" y="414"/>
                  </a:lnTo>
                  <a:lnTo>
                    <a:pt x="656" y="410"/>
                  </a:lnTo>
                  <a:lnTo>
                    <a:pt x="661" y="408"/>
                  </a:lnTo>
                  <a:lnTo>
                    <a:pt x="666" y="408"/>
                  </a:lnTo>
                  <a:lnTo>
                    <a:pt x="666" y="408"/>
                  </a:lnTo>
                  <a:lnTo>
                    <a:pt x="666" y="412"/>
                  </a:lnTo>
                  <a:lnTo>
                    <a:pt x="664" y="416"/>
                  </a:lnTo>
                  <a:lnTo>
                    <a:pt x="660" y="419"/>
                  </a:lnTo>
                  <a:lnTo>
                    <a:pt x="660" y="419"/>
                  </a:lnTo>
                  <a:lnTo>
                    <a:pt x="662" y="422"/>
                  </a:lnTo>
                  <a:lnTo>
                    <a:pt x="664" y="423"/>
                  </a:lnTo>
                  <a:lnTo>
                    <a:pt x="668" y="428"/>
                  </a:lnTo>
                  <a:lnTo>
                    <a:pt x="668" y="428"/>
                  </a:lnTo>
                  <a:lnTo>
                    <a:pt x="666" y="432"/>
                  </a:lnTo>
                  <a:lnTo>
                    <a:pt x="666" y="436"/>
                  </a:lnTo>
                  <a:lnTo>
                    <a:pt x="668" y="440"/>
                  </a:lnTo>
                  <a:lnTo>
                    <a:pt x="671" y="443"/>
                  </a:lnTo>
                  <a:lnTo>
                    <a:pt x="673" y="446"/>
                  </a:lnTo>
                  <a:lnTo>
                    <a:pt x="675" y="450"/>
                  </a:lnTo>
                  <a:lnTo>
                    <a:pt x="676" y="455"/>
                  </a:lnTo>
                  <a:lnTo>
                    <a:pt x="676" y="460"/>
                  </a:lnTo>
                  <a:lnTo>
                    <a:pt x="676" y="460"/>
                  </a:lnTo>
                  <a:lnTo>
                    <a:pt x="678" y="462"/>
                  </a:lnTo>
                  <a:lnTo>
                    <a:pt x="680" y="465"/>
                  </a:lnTo>
                  <a:lnTo>
                    <a:pt x="685" y="468"/>
                  </a:lnTo>
                  <a:lnTo>
                    <a:pt x="685" y="468"/>
                  </a:lnTo>
                  <a:lnTo>
                    <a:pt x="682" y="471"/>
                  </a:lnTo>
                  <a:lnTo>
                    <a:pt x="680" y="474"/>
                  </a:lnTo>
                  <a:lnTo>
                    <a:pt x="678" y="481"/>
                  </a:lnTo>
                  <a:lnTo>
                    <a:pt x="676" y="495"/>
                  </a:lnTo>
                  <a:lnTo>
                    <a:pt x="676" y="495"/>
                  </a:lnTo>
                  <a:lnTo>
                    <a:pt x="679" y="495"/>
                  </a:lnTo>
                  <a:lnTo>
                    <a:pt x="681" y="494"/>
                  </a:lnTo>
                  <a:lnTo>
                    <a:pt x="682" y="491"/>
                  </a:lnTo>
                  <a:lnTo>
                    <a:pt x="682" y="487"/>
                  </a:lnTo>
                  <a:lnTo>
                    <a:pt x="684" y="484"/>
                  </a:lnTo>
                  <a:lnTo>
                    <a:pt x="686" y="482"/>
                  </a:lnTo>
                  <a:lnTo>
                    <a:pt x="688" y="481"/>
                  </a:lnTo>
                  <a:lnTo>
                    <a:pt x="692" y="482"/>
                  </a:lnTo>
                  <a:lnTo>
                    <a:pt x="692" y="482"/>
                  </a:lnTo>
                  <a:lnTo>
                    <a:pt x="691" y="475"/>
                  </a:lnTo>
                  <a:lnTo>
                    <a:pt x="692" y="472"/>
                  </a:lnTo>
                  <a:lnTo>
                    <a:pt x="697" y="466"/>
                  </a:lnTo>
                  <a:lnTo>
                    <a:pt x="697" y="466"/>
                  </a:lnTo>
                  <a:lnTo>
                    <a:pt x="702" y="465"/>
                  </a:lnTo>
                  <a:lnTo>
                    <a:pt x="706" y="462"/>
                  </a:lnTo>
                  <a:lnTo>
                    <a:pt x="712" y="460"/>
                  </a:lnTo>
                  <a:lnTo>
                    <a:pt x="717" y="460"/>
                  </a:lnTo>
                  <a:lnTo>
                    <a:pt x="717" y="460"/>
                  </a:lnTo>
                  <a:lnTo>
                    <a:pt x="717" y="454"/>
                  </a:lnTo>
                  <a:lnTo>
                    <a:pt x="716" y="451"/>
                  </a:lnTo>
                  <a:lnTo>
                    <a:pt x="713" y="451"/>
                  </a:lnTo>
                  <a:lnTo>
                    <a:pt x="713" y="451"/>
                  </a:lnTo>
                  <a:lnTo>
                    <a:pt x="714" y="447"/>
                  </a:lnTo>
                  <a:lnTo>
                    <a:pt x="715" y="443"/>
                  </a:lnTo>
                  <a:lnTo>
                    <a:pt x="721" y="433"/>
                  </a:lnTo>
                  <a:lnTo>
                    <a:pt x="721" y="433"/>
                  </a:lnTo>
                  <a:lnTo>
                    <a:pt x="720" y="431"/>
                  </a:lnTo>
                  <a:lnTo>
                    <a:pt x="718" y="430"/>
                  </a:lnTo>
                  <a:lnTo>
                    <a:pt x="712" y="430"/>
                  </a:lnTo>
                  <a:lnTo>
                    <a:pt x="706" y="429"/>
                  </a:lnTo>
                  <a:lnTo>
                    <a:pt x="705" y="427"/>
                  </a:lnTo>
                  <a:lnTo>
                    <a:pt x="703" y="424"/>
                  </a:lnTo>
                  <a:lnTo>
                    <a:pt x="703" y="424"/>
                  </a:lnTo>
                  <a:lnTo>
                    <a:pt x="704" y="416"/>
                  </a:lnTo>
                  <a:lnTo>
                    <a:pt x="703" y="407"/>
                  </a:lnTo>
                  <a:lnTo>
                    <a:pt x="702" y="401"/>
                  </a:lnTo>
                  <a:lnTo>
                    <a:pt x="699" y="395"/>
                  </a:lnTo>
                  <a:lnTo>
                    <a:pt x="699" y="395"/>
                  </a:lnTo>
                  <a:lnTo>
                    <a:pt x="702" y="385"/>
                  </a:lnTo>
                  <a:lnTo>
                    <a:pt x="705" y="376"/>
                  </a:lnTo>
                  <a:lnTo>
                    <a:pt x="707" y="371"/>
                  </a:lnTo>
                  <a:lnTo>
                    <a:pt x="711" y="368"/>
                  </a:lnTo>
                  <a:lnTo>
                    <a:pt x="715" y="366"/>
                  </a:lnTo>
                  <a:lnTo>
                    <a:pt x="719" y="365"/>
                  </a:lnTo>
                  <a:lnTo>
                    <a:pt x="719" y="365"/>
                  </a:lnTo>
                  <a:lnTo>
                    <a:pt x="719" y="354"/>
                  </a:lnTo>
                  <a:lnTo>
                    <a:pt x="719" y="354"/>
                  </a:lnTo>
                  <a:lnTo>
                    <a:pt x="724" y="355"/>
                  </a:lnTo>
                  <a:lnTo>
                    <a:pt x="726" y="355"/>
                  </a:lnTo>
                  <a:lnTo>
                    <a:pt x="727" y="357"/>
                  </a:lnTo>
                  <a:lnTo>
                    <a:pt x="727" y="357"/>
                  </a:lnTo>
                  <a:lnTo>
                    <a:pt x="731" y="351"/>
                  </a:lnTo>
                  <a:lnTo>
                    <a:pt x="736" y="344"/>
                  </a:lnTo>
                  <a:lnTo>
                    <a:pt x="738" y="335"/>
                  </a:lnTo>
                  <a:lnTo>
                    <a:pt x="741" y="327"/>
                  </a:lnTo>
                  <a:lnTo>
                    <a:pt x="741" y="327"/>
                  </a:lnTo>
                  <a:lnTo>
                    <a:pt x="755" y="314"/>
                  </a:lnTo>
                  <a:lnTo>
                    <a:pt x="762" y="307"/>
                  </a:lnTo>
                  <a:lnTo>
                    <a:pt x="768" y="300"/>
                  </a:lnTo>
                  <a:lnTo>
                    <a:pt x="768" y="300"/>
                  </a:lnTo>
                  <a:lnTo>
                    <a:pt x="771" y="300"/>
                  </a:lnTo>
                  <a:lnTo>
                    <a:pt x="774" y="299"/>
                  </a:lnTo>
                  <a:lnTo>
                    <a:pt x="775" y="299"/>
                  </a:lnTo>
                  <a:lnTo>
                    <a:pt x="776" y="300"/>
                  </a:lnTo>
                  <a:lnTo>
                    <a:pt x="776" y="300"/>
                  </a:lnTo>
                  <a:lnTo>
                    <a:pt x="794" y="283"/>
                  </a:lnTo>
                  <a:lnTo>
                    <a:pt x="794" y="283"/>
                  </a:lnTo>
                  <a:lnTo>
                    <a:pt x="815" y="283"/>
                  </a:lnTo>
                  <a:lnTo>
                    <a:pt x="815" y="283"/>
                  </a:lnTo>
                  <a:lnTo>
                    <a:pt x="818" y="287"/>
                  </a:lnTo>
                  <a:lnTo>
                    <a:pt x="821" y="291"/>
                  </a:lnTo>
                  <a:lnTo>
                    <a:pt x="827" y="300"/>
                  </a:lnTo>
                  <a:lnTo>
                    <a:pt x="827" y="300"/>
                  </a:lnTo>
                  <a:lnTo>
                    <a:pt x="832" y="301"/>
                  </a:lnTo>
                  <a:lnTo>
                    <a:pt x="837" y="303"/>
                  </a:lnTo>
                  <a:lnTo>
                    <a:pt x="842" y="306"/>
                  </a:lnTo>
                  <a:lnTo>
                    <a:pt x="845" y="311"/>
                  </a:lnTo>
                  <a:lnTo>
                    <a:pt x="845" y="311"/>
                  </a:lnTo>
                  <a:lnTo>
                    <a:pt x="850" y="312"/>
                  </a:lnTo>
                  <a:lnTo>
                    <a:pt x="856" y="313"/>
                  </a:lnTo>
                  <a:lnTo>
                    <a:pt x="862" y="315"/>
                  </a:lnTo>
                  <a:lnTo>
                    <a:pt x="867" y="318"/>
                  </a:lnTo>
                  <a:lnTo>
                    <a:pt x="871" y="322"/>
                  </a:lnTo>
                  <a:lnTo>
                    <a:pt x="873" y="327"/>
                  </a:lnTo>
                  <a:lnTo>
                    <a:pt x="874" y="332"/>
                  </a:lnTo>
                  <a:lnTo>
                    <a:pt x="873" y="338"/>
                  </a:lnTo>
                  <a:lnTo>
                    <a:pt x="873" y="338"/>
                  </a:lnTo>
                  <a:lnTo>
                    <a:pt x="878" y="338"/>
                  </a:lnTo>
                  <a:lnTo>
                    <a:pt x="881" y="337"/>
                  </a:lnTo>
                  <a:lnTo>
                    <a:pt x="883" y="334"/>
                  </a:lnTo>
                  <a:lnTo>
                    <a:pt x="885" y="331"/>
                  </a:lnTo>
                  <a:lnTo>
                    <a:pt x="886" y="327"/>
                  </a:lnTo>
                  <a:lnTo>
                    <a:pt x="886" y="321"/>
                  </a:lnTo>
                  <a:lnTo>
                    <a:pt x="887" y="311"/>
                  </a:lnTo>
                  <a:lnTo>
                    <a:pt x="887" y="311"/>
                  </a:lnTo>
                  <a:lnTo>
                    <a:pt x="890" y="313"/>
                  </a:lnTo>
                  <a:lnTo>
                    <a:pt x="893" y="314"/>
                  </a:lnTo>
                  <a:lnTo>
                    <a:pt x="900" y="314"/>
                  </a:lnTo>
                  <a:lnTo>
                    <a:pt x="900" y="314"/>
                  </a:lnTo>
                  <a:lnTo>
                    <a:pt x="900" y="330"/>
                  </a:lnTo>
                  <a:lnTo>
                    <a:pt x="900" y="330"/>
                  </a:lnTo>
                  <a:lnTo>
                    <a:pt x="905" y="328"/>
                  </a:lnTo>
                  <a:lnTo>
                    <a:pt x="908" y="326"/>
                  </a:lnTo>
                  <a:lnTo>
                    <a:pt x="916" y="320"/>
                  </a:lnTo>
                  <a:lnTo>
                    <a:pt x="921" y="315"/>
                  </a:lnTo>
                  <a:lnTo>
                    <a:pt x="929" y="311"/>
                  </a:lnTo>
                  <a:lnTo>
                    <a:pt x="929" y="311"/>
                  </a:lnTo>
                  <a:lnTo>
                    <a:pt x="938" y="311"/>
                  </a:lnTo>
                  <a:lnTo>
                    <a:pt x="948" y="311"/>
                  </a:lnTo>
                  <a:lnTo>
                    <a:pt x="956" y="309"/>
                  </a:lnTo>
                  <a:lnTo>
                    <a:pt x="963" y="311"/>
                  </a:lnTo>
                  <a:lnTo>
                    <a:pt x="963" y="311"/>
                  </a:lnTo>
                  <a:lnTo>
                    <a:pt x="963" y="307"/>
                  </a:lnTo>
                  <a:lnTo>
                    <a:pt x="962" y="305"/>
                  </a:lnTo>
                  <a:lnTo>
                    <a:pt x="961" y="304"/>
                  </a:lnTo>
                  <a:lnTo>
                    <a:pt x="959" y="303"/>
                  </a:lnTo>
                  <a:lnTo>
                    <a:pt x="956" y="302"/>
                  </a:lnTo>
                  <a:lnTo>
                    <a:pt x="955" y="301"/>
                  </a:lnTo>
                  <a:lnTo>
                    <a:pt x="953" y="299"/>
                  </a:lnTo>
                  <a:lnTo>
                    <a:pt x="955" y="294"/>
                  </a:lnTo>
                  <a:lnTo>
                    <a:pt x="955" y="294"/>
                  </a:lnTo>
                  <a:lnTo>
                    <a:pt x="963" y="295"/>
                  </a:lnTo>
                  <a:lnTo>
                    <a:pt x="970" y="298"/>
                  </a:lnTo>
                  <a:lnTo>
                    <a:pt x="975" y="300"/>
                  </a:lnTo>
                  <a:lnTo>
                    <a:pt x="984" y="300"/>
                  </a:lnTo>
                  <a:lnTo>
                    <a:pt x="984" y="300"/>
                  </a:lnTo>
                  <a:lnTo>
                    <a:pt x="997" y="286"/>
                  </a:lnTo>
                  <a:lnTo>
                    <a:pt x="1002" y="278"/>
                  </a:lnTo>
                  <a:lnTo>
                    <a:pt x="1008" y="270"/>
                  </a:lnTo>
                  <a:lnTo>
                    <a:pt x="1008" y="270"/>
                  </a:lnTo>
                  <a:lnTo>
                    <a:pt x="1011" y="269"/>
                  </a:lnTo>
                  <a:lnTo>
                    <a:pt x="1014" y="269"/>
                  </a:lnTo>
                  <a:lnTo>
                    <a:pt x="1015" y="270"/>
                  </a:lnTo>
                  <a:lnTo>
                    <a:pt x="1017" y="273"/>
                  </a:lnTo>
                  <a:lnTo>
                    <a:pt x="1020" y="277"/>
                  </a:lnTo>
                  <a:lnTo>
                    <a:pt x="1022" y="281"/>
                  </a:lnTo>
                  <a:lnTo>
                    <a:pt x="1022" y="281"/>
                  </a:lnTo>
                  <a:lnTo>
                    <a:pt x="1025" y="281"/>
                  </a:lnTo>
                  <a:lnTo>
                    <a:pt x="1026" y="281"/>
                  </a:lnTo>
                  <a:lnTo>
                    <a:pt x="1028" y="279"/>
                  </a:lnTo>
                  <a:lnTo>
                    <a:pt x="1028" y="277"/>
                  </a:lnTo>
                  <a:lnTo>
                    <a:pt x="1030" y="274"/>
                  </a:lnTo>
                  <a:lnTo>
                    <a:pt x="1033" y="273"/>
                  </a:lnTo>
                  <a:lnTo>
                    <a:pt x="1035" y="273"/>
                  </a:lnTo>
                  <a:lnTo>
                    <a:pt x="1035" y="273"/>
                  </a:lnTo>
                  <a:lnTo>
                    <a:pt x="1035" y="282"/>
                  </a:lnTo>
                  <a:lnTo>
                    <a:pt x="1036" y="286"/>
                  </a:lnTo>
                  <a:lnTo>
                    <a:pt x="1038" y="289"/>
                  </a:lnTo>
                  <a:lnTo>
                    <a:pt x="1038" y="289"/>
                  </a:lnTo>
                  <a:lnTo>
                    <a:pt x="1039" y="289"/>
                  </a:lnTo>
                  <a:lnTo>
                    <a:pt x="1041" y="288"/>
                  </a:lnTo>
                  <a:lnTo>
                    <a:pt x="1042" y="283"/>
                  </a:lnTo>
                  <a:lnTo>
                    <a:pt x="1042" y="273"/>
                  </a:lnTo>
                  <a:lnTo>
                    <a:pt x="1042" y="273"/>
                  </a:lnTo>
                  <a:lnTo>
                    <a:pt x="1047" y="273"/>
                  </a:lnTo>
                  <a:lnTo>
                    <a:pt x="1050" y="274"/>
                  </a:lnTo>
                  <a:lnTo>
                    <a:pt x="1053" y="275"/>
                  </a:lnTo>
                  <a:lnTo>
                    <a:pt x="1055" y="276"/>
                  </a:lnTo>
                  <a:lnTo>
                    <a:pt x="1060" y="280"/>
                  </a:lnTo>
                  <a:lnTo>
                    <a:pt x="1063" y="282"/>
                  </a:lnTo>
                  <a:lnTo>
                    <a:pt x="1065" y="283"/>
                  </a:lnTo>
                  <a:lnTo>
                    <a:pt x="1065" y="283"/>
                  </a:lnTo>
                  <a:lnTo>
                    <a:pt x="1065" y="280"/>
                  </a:lnTo>
                  <a:lnTo>
                    <a:pt x="1064" y="277"/>
                  </a:lnTo>
                  <a:lnTo>
                    <a:pt x="1063" y="276"/>
                  </a:lnTo>
                  <a:lnTo>
                    <a:pt x="1061" y="275"/>
                  </a:lnTo>
                  <a:lnTo>
                    <a:pt x="1056" y="273"/>
                  </a:lnTo>
                  <a:lnTo>
                    <a:pt x="1054" y="270"/>
                  </a:lnTo>
                  <a:lnTo>
                    <a:pt x="1054" y="267"/>
                  </a:lnTo>
                  <a:lnTo>
                    <a:pt x="1054" y="267"/>
                  </a:lnTo>
                  <a:lnTo>
                    <a:pt x="1053" y="264"/>
                  </a:lnTo>
                  <a:lnTo>
                    <a:pt x="1054" y="263"/>
                  </a:lnTo>
                  <a:lnTo>
                    <a:pt x="1056" y="262"/>
                  </a:lnTo>
                  <a:lnTo>
                    <a:pt x="1059" y="262"/>
                  </a:lnTo>
                  <a:lnTo>
                    <a:pt x="1063" y="262"/>
                  </a:lnTo>
                  <a:lnTo>
                    <a:pt x="1067" y="262"/>
                  </a:lnTo>
                  <a:lnTo>
                    <a:pt x="1067" y="262"/>
                  </a:lnTo>
                  <a:lnTo>
                    <a:pt x="1070" y="262"/>
                  </a:lnTo>
                  <a:lnTo>
                    <a:pt x="1071" y="260"/>
                  </a:lnTo>
                  <a:lnTo>
                    <a:pt x="1073" y="256"/>
                  </a:lnTo>
                  <a:lnTo>
                    <a:pt x="1073" y="252"/>
                  </a:lnTo>
                  <a:lnTo>
                    <a:pt x="1075" y="249"/>
                  </a:lnTo>
                  <a:lnTo>
                    <a:pt x="1075" y="249"/>
                  </a:lnTo>
                  <a:lnTo>
                    <a:pt x="1079" y="248"/>
                  </a:lnTo>
                  <a:lnTo>
                    <a:pt x="1084" y="245"/>
                  </a:lnTo>
                  <a:lnTo>
                    <a:pt x="1089" y="240"/>
                  </a:lnTo>
                  <a:lnTo>
                    <a:pt x="1089" y="240"/>
                  </a:lnTo>
                  <a:lnTo>
                    <a:pt x="1098" y="240"/>
                  </a:lnTo>
                  <a:lnTo>
                    <a:pt x="1105" y="238"/>
                  </a:lnTo>
                  <a:lnTo>
                    <a:pt x="1112" y="235"/>
                  </a:lnTo>
                  <a:lnTo>
                    <a:pt x="1116" y="229"/>
                  </a:lnTo>
                  <a:lnTo>
                    <a:pt x="1116" y="229"/>
                  </a:lnTo>
                  <a:lnTo>
                    <a:pt x="1119" y="229"/>
                  </a:lnTo>
                  <a:lnTo>
                    <a:pt x="1120" y="229"/>
                  </a:lnTo>
                  <a:lnTo>
                    <a:pt x="1123" y="232"/>
                  </a:lnTo>
                  <a:lnTo>
                    <a:pt x="1124" y="236"/>
                  </a:lnTo>
                  <a:lnTo>
                    <a:pt x="1125" y="237"/>
                  </a:lnTo>
                  <a:lnTo>
                    <a:pt x="1126" y="238"/>
                  </a:lnTo>
                  <a:lnTo>
                    <a:pt x="1126" y="238"/>
                  </a:lnTo>
                  <a:lnTo>
                    <a:pt x="1128" y="237"/>
                  </a:lnTo>
                  <a:lnTo>
                    <a:pt x="1130" y="236"/>
                  </a:lnTo>
                  <a:lnTo>
                    <a:pt x="1132" y="232"/>
                  </a:lnTo>
                  <a:lnTo>
                    <a:pt x="1135" y="230"/>
                  </a:lnTo>
                  <a:lnTo>
                    <a:pt x="1136" y="229"/>
                  </a:lnTo>
                  <a:lnTo>
                    <a:pt x="1139" y="228"/>
                  </a:lnTo>
                  <a:lnTo>
                    <a:pt x="1142" y="229"/>
                  </a:lnTo>
                  <a:lnTo>
                    <a:pt x="1142" y="229"/>
                  </a:lnTo>
                  <a:lnTo>
                    <a:pt x="1142" y="223"/>
                  </a:lnTo>
                  <a:lnTo>
                    <a:pt x="1143" y="217"/>
                  </a:lnTo>
                  <a:lnTo>
                    <a:pt x="1145" y="213"/>
                  </a:lnTo>
                  <a:lnTo>
                    <a:pt x="1149" y="210"/>
                  </a:lnTo>
                  <a:lnTo>
                    <a:pt x="1149" y="210"/>
                  </a:lnTo>
                  <a:lnTo>
                    <a:pt x="1152" y="210"/>
                  </a:lnTo>
                  <a:lnTo>
                    <a:pt x="1154" y="211"/>
                  </a:lnTo>
                  <a:lnTo>
                    <a:pt x="1157" y="214"/>
                  </a:lnTo>
                  <a:lnTo>
                    <a:pt x="1159" y="218"/>
                  </a:lnTo>
                  <a:lnTo>
                    <a:pt x="1161" y="219"/>
                  </a:lnTo>
                  <a:lnTo>
                    <a:pt x="1163" y="222"/>
                  </a:lnTo>
                  <a:lnTo>
                    <a:pt x="1163" y="222"/>
                  </a:lnTo>
                  <a:lnTo>
                    <a:pt x="1178" y="222"/>
                  </a:lnTo>
                  <a:lnTo>
                    <a:pt x="1184" y="221"/>
                  </a:lnTo>
                  <a:lnTo>
                    <a:pt x="1191" y="218"/>
                  </a:lnTo>
                  <a:lnTo>
                    <a:pt x="1191" y="218"/>
                  </a:lnTo>
                  <a:lnTo>
                    <a:pt x="1194" y="224"/>
                  </a:lnTo>
                  <a:lnTo>
                    <a:pt x="1197" y="228"/>
                  </a:lnTo>
                  <a:lnTo>
                    <a:pt x="1202" y="232"/>
                  </a:lnTo>
                  <a:lnTo>
                    <a:pt x="1205" y="238"/>
                  </a:lnTo>
                  <a:lnTo>
                    <a:pt x="1205" y="238"/>
                  </a:lnTo>
                  <a:lnTo>
                    <a:pt x="1204" y="242"/>
                  </a:lnTo>
                  <a:lnTo>
                    <a:pt x="1202" y="245"/>
                  </a:lnTo>
                  <a:lnTo>
                    <a:pt x="1200" y="250"/>
                  </a:lnTo>
                  <a:lnTo>
                    <a:pt x="1197" y="254"/>
                  </a:lnTo>
                  <a:lnTo>
                    <a:pt x="1197" y="254"/>
                  </a:lnTo>
                  <a:lnTo>
                    <a:pt x="1202" y="253"/>
                  </a:lnTo>
                  <a:lnTo>
                    <a:pt x="1206" y="253"/>
                  </a:lnTo>
                  <a:lnTo>
                    <a:pt x="1212" y="255"/>
                  </a:lnTo>
                  <a:lnTo>
                    <a:pt x="1217" y="257"/>
                  </a:lnTo>
                  <a:lnTo>
                    <a:pt x="1221" y="260"/>
                  </a:lnTo>
                  <a:lnTo>
                    <a:pt x="1221" y="260"/>
                  </a:lnTo>
                  <a:lnTo>
                    <a:pt x="1226" y="259"/>
                  </a:lnTo>
                  <a:lnTo>
                    <a:pt x="1228" y="259"/>
                  </a:lnTo>
                  <a:lnTo>
                    <a:pt x="1230" y="260"/>
                  </a:lnTo>
                  <a:lnTo>
                    <a:pt x="1230" y="260"/>
                  </a:lnTo>
                  <a:lnTo>
                    <a:pt x="1239" y="263"/>
                  </a:lnTo>
                  <a:lnTo>
                    <a:pt x="1243" y="264"/>
                  </a:lnTo>
                  <a:lnTo>
                    <a:pt x="1247" y="265"/>
                  </a:lnTo>
                  <a:lnTo>
                    <a:pt x="1247" y="265"/>
                  </a:lnTo>
                  <a:lnTo>
                    <a:pt x="1266" y="285"/>
                  </a:lnTo>
                  <a:lnTo>
                    <a:pt x="1284" y="304"/>
                  </a:lnTo>
                  <a:lnTo>
                    <a:pt x="1302" y="326"/>
                  </a:lnTo>
                  <a:lnTo>
                    <a:pt x="1318" y="346"/>
                  </a:lnTo>
                  <a:lnTo>
                    <a:pt x="1334" y="369"/>
                  </a:lnTo>
                  <a:lnTo>
                    <a:pt x="1349" y="392"/>
                  </a:lnTo>
                  <a:lnTo>
                    <a:pt x="1363" y="415"/>
                  </a:lnTo>
                  <a:lnTo>
                    <a:pt x="1376" y="438"/>
                  </a:lnTo>
                  <a:lnTo>
                    <a:pt x="1376" y="438"/>
                  </a:lnTo>
                  <a:close/>
                  <a:moveTo>
                    <a:pt x="1427" y="563"/>
                  </a:moveTo>
                  <a:lnTo>
                    <a:pt x="1427" y="563"/>
                  </a:lnTo>
                  <a:lnTo>
                    <a:pt x="1425" y="565"/>
                  </a:lnTo>
                  <a:lnTo>
                    <a:pt x="1425" y="565"/>
                  </a:lnTo>
                  <a:lnTo>
                    <a:pt x="1424" y="565"/>
                  </a:lnTo>
                  <a:lnTo>
                    <a:pt x="1423" y="565"/>
                  </a:lnTo>
                  <a:lnTo>
                    <a:pt x="1421" y="562"/>
                  </a:lnTo>
                  <a:lnTo>
                    <a:pt x="1421" y="559"/>
                  </a:lnTo>
                  <a:lnTo>
                    <a:pt x="1420" y="558"/>
                  </a:lnTo>
                  <a:lnTo>
                    <a:pt x="1419" y="558"/>
                  </a:lnTo>
                  <a:lnTo>
                    <a:pt x="1419" y="558"/>
                  </a:lnTo>
                  <a:lnTo>
                    <a:pt x="1415" y="558"/>
                  </a:lnTo>
                  <a:lnTo>
                    <a:pt x="1413" y="559"/>
                  </a:lnTo>
                  <a:lnTo>
                    <a:pt x="1411" y="562"/>
                  </a:lnTo>
                  <a:lnTo>
                    <a:pt x="1409" y="564"/>
                  </a:lnTo>
                  <a:lnTo>
                    <a:pt x="1408" y="565"/>
                  </a:lnTo>
                  <a:lnTo>
                    <a:pt x="1407" y="565"/>
                  </a:lnTo>
                  <a:lnTo>
                    <a:pt x="1405" y="563"/>
                  </a:lnTo>
                  <a:lnTo>
                    <a:pt x="1405" y="563"/>
                  </a:lnTo>
                  <a:lnTo>
                    <a:pt x="1405" y="556"/>
                  </a:lnTo>
                  <a:lnTo>
                    <a:pt x="1406" y="549"/>
                  </a:lnTo>
                  <a:lnTo>
                    <a:pt x="1407" y="541"/>
                  </a:lnTo>
                  <a:lnTo>
                    <a:pt x="1407" y="533"/>
                  </a:lnTo>
                  <a:lnTo>
                    <a:pt x="1407" y="533"/>
                  </a:lnTo>
                  <a:lnTo>
                    <a:pt x="1413" y="535"/>
                  </a:lnTo>
                  <a:lnTo>
                    <a:pt x="1419" y="536"/>
                  </a:lnTo>
                  <a:lnTo>
                    <a:pt x="1419" y="536"/>
                  </a:lnTo>
                  <a:lnTo>
                    <a:pt x="1427" y="563"/>
                  </a:lnTo>
                  <a:lnTo>
                    <a:pt x="1427" y="563"/>
                  </a:lnTo>
                  <a:close/>
                  <a:moveTo>
                    <a:pt x="1344" y="807"/>
                  </a:moveTo>
                  <a:lnTo>
                    <a:pt x="1344" y="807"/>
                  </a:lnTo>
                  <a:lnTo>
                    <a:pt x="1347" y="803"/>
                  </a:lnTo>
                  <a:lnTo>
                    <a:pt x="1349" y="800"/>
                  </a:lnTo>
                  <a:lnTo>
                    <a:pt x="1351" y="798"/>
                  </a:lnTo>
                  <a:lnTo>
                    <a:pt x="1352" y="797"/>
                  </a:lnTo>
                  <a:lnTo>
                    <a:pt x="1356" y="798"/>
                  </a:lnTo>
                  <a:lnTo>
                    <a:pt x="1358" y="800"/>
                  </a:lnTo>
                  <a:lnTo>
                    <a:pt x="1358" y="800"/>
                  </a:lnTo>
                  <a:lnTo>
                    <a:pt x="1358" y="789"/>
                  </a:lnTo>
                  <a:lnTo>
                    <a:pt x="1359" y="783"/>
                  </a:lnTo>
                  <a:lnTo>
                    <a:pt x="1360" y="780"/>
                  </a:lnTo>
                  <a:lnTo>
                    <a:pt x="1360" y="780"/>
                  </a:lnTo>
                  <a:lnTo>
                    <a:pt x="1364" y="781"/>
                  </a:lnTo>
                  <a:lnTo>
                    <a:pt x="1368" y="784"/>
                  </a:lnTo>
                  <a:lnTo>
                    <a:pt x="1369" y="788"/>
                  </a:lnTo>
                  <a:lnTo>
                    <a:pt x="1370" y="794"/>
                  </a:lnTo>
                  <a:lnTo>
                    <a:pt x="1370" y="794"/>
                  </a:lnTo>
                  <a:lnTo>
                    <a:pt x="1373" y="796"/>
                  </a:lnTo>
                  <a:lnTo>
                    <a:pt x="1377" y="800"/>
                  </a:lnTo>
                  <a:lnTo>
                    <a:pt x="1380" y="801"/>
                  </a:lnTo>
                  <a:lnTo>
                    <a:pt x="1381" y="803"/>
                  </a:lnTo>
                  <a:lnTo>
                    <a:pt x="1382" y="806"/>
                  </a:lnTo>
                  <a:lnTo>
                    <a:pt x="1381" y="810"/>
                  </a:lnTo>
                  <a:lnTo>
                    <a:pt x="1381" y="810"/>
                  </a:lnTo>
                  <a:lnTo>
                    <a:pt x="1373" y="810"/>
                  </a:lnTo>
                  <a:lnTo>
                    <a:pt x="1368" y="813"/>
                  </a:lnTo>
                  <a:lnTo>
                    <a:pt x="1363" y="816"/>
                  </a:lnTo>
                  <a:lnTo>
                    <a:pt x="1360" y="821"/>
                  </a:lnTo>
                  <a:lnTo>
                    <a:pt x="1360" y="821"/>
                  </a:lnTo>
                  <a:lnTo>
                    <a:pt x="1358" y="820"/>
                  </a:lnTo>
                  <a:lnTo>
                    <a:pt x="1357" y="819"/>
                  </a:lnTo>
                  <a:lnTo>
                    <a:pt x="1356" y="816"/>
                  </a:lnTo>
                  <a:lnTo>
                    <a:pt x="1358" y="807"/>
                  </a:lnTo>
                  <a:lnTo>
                    <a:pt x="1358" y="807"/>
                  </a:lnTo>
                  <a:lnTo>
                    <a:pt x="1356" y="807"/>
                  </a:lnTo>
                  <a:lnTo>
                    <a:pt x="1354" y="807"/>
                  </a:lnTo>
                  <a:lnTo>
                    <a:pt x="1350" y="809"/>
                  </a:lnTo>
                  <a:lnTo>
                    <a:pt x="1347" y="809"/>
                  </a:lnTo>
                  <a:lnTo>
                    <a:pt x="1346" y="809"/>
                  </a:lnTo>
                  <a:lnTo>
                    <a:pt x="1344" y="807"/>
                  </a:lnTo>
                  <a:lnTo>
                    <a:pt x="1344" y="807"/>
                  </a:lnTo>
                  <a:close/>
                  <a:moveTo>
                    <a:pt x="1351" y="919"/>
                  </a:moveTo>
                  <a:lnTo>
                    <a:pt x="1351" y="919"/>
                  </a:lnTo>
                  <a:lnTo>
                    <a:pt x="1348" y="920"/>
                  </a:lnTo>
                  <a:lnTo>
                    <a:pt x="1346" y="921"/>
                  </a:lnTo>
                  <a:lnTo>
                    <a:pt x="1344" y="920"/>
                  </a:lnTo>
                  <a:lnTo>
                    <a:pt x="1343" y="919"/>
                  </a:lnTo>
                  <a:lnTo>
                    <a:pt x="1341" y="914"/>
                  </a:lnTo>
                  <a:lnTo>
                    <a:pt x="1337" y="910"/>
                  </a:lnTo>
                  <a:lnTo>
                    <a:pt x="1337" y="910"/>
                  </a:lnTo>
                  <a:lnTo>
                    <a:pt x="1334" y="913"/>
                  </a:lnTo>
                  <a:lnTo>
                    <a:pt x="1333" y="917"/>
                  </a:lnTo>
                  <a:lnTo>
                    <a:pt x="1332" y="921"/>
                  </a:lnTo>
                  <a:lnTo>
                    <a:pt x="1332" y="926"/>
                  </a:lnTo>
                  <a:lnTo>
                    <a:pt x="1332" y="926"/>
                  </a:lnTo>
                  <a:lnTo>
                    <a:pt x="1330" y="924"/>
                  </a:lnTo>
                  <a:lnTo>
                    <a:pt x="1326" y="922"/>
                  </a:lnTo>
                  <a:lnTo>
                    <a:pt x="1323" y="916"/>
                  </a:lnTo>
                  <a:lnTo>
                    <a:pt x="1322" y="909"/>
                  </a:lnTo>
                  <a:lnTo>
                    <a:pt x="1322" y="901"/>
                  </a:lnTo>
                  <a:lnTo>
                    <a:pt x="1324" y="894"/>
                  </a:lnTo>
                  <a:lnTo>
                    <a:pt x="1326" y="886"/>
                  </a:lnTo>
                  <a:lnTo>
                    <a:pt x="1331" y="880"/>
                  </a:lnTo>
                  <a:lnTo>
                    <a:pt x="1335" y="875"/>
                  </a:lnTo>
                  <a:lnTo>
                    <a:pt x="1335" y="875"/>
                  </a:lnTo>
                  <a:lnTo>
                    <a:pt x="1336" y="878"/>
                  </a:lnTo>
                  <a:lnTo>
                    <a:pt x="1339" y="880"/>
                  </a:lnTo>
                  <a:lnTo>
                    <a:pt x="1345" y="882"/>
                  </a:lnTo>
                  <a:lnTo>
                    <a:pt x="1348" y="883"/>
                  </a:lnTo>
                  <a:lnTo>
                    <a:pt x="1350" y="885"/>
                  </a:lnTo>
                  <a:lnTo>
                    <a:pt x="1352" y="887"/>
                  </a:lnTo>
                  <a:lnTo>
                    <a:pt x="1354" y="892"/>
                  </a:lnTo>
                  <a:lnTo>
                    <a:pt x="1354" y="892"/>
                  </a:lnTo>
                  <a:lnTo>
                    <a:pt x="1350" y="894"/>
                  </a:lnTo>
                  <a:lnTo>
                    <a:pt x="1347" y="894"/>
                  </a:lnTo>
                  <a:lnTo>
                    <a:pt x="1344" y="894"/>
                  </a:lnTo>
                  <a:lnTo>
                    <a:pt x="1342" y="892"/>
                  </a:lnTo>
                  <a:lnTo>
                    <a:pt x="1342" y="892"/>
                  </a:lnTo>
                  <a:lnTo>
                    <a:pt x="1342" y="896"/>
                  </a:lnTo>
                  <a:lnTo>
                    <a:pt x="1343" y="899"/>
                  </a:lnTo>
                  <a:lnTo>
                    <a:pt x="1346" y="906"/>
                  </a:lnTo>
                  <a:lnTo>
                    <a:pt x="1349" y="911"/>
                  </a:lnTo>
                  <a:lnTo>
                    <a:pt x="1351" y="919"/>
                  </a:lnTo>
                  <a:lnTo>
                    <a:pt x="1351" y="919"/>
                  </a:lnTo>
                  <a:close/>
                  <a:moveTo>
                    <a:pt x="1321" y="888"/>
                  </a:moveTo>
                  <a:lnTo>
                    <a:pt x="1321" y="888"/>
                  </a:lnTo>
                  <a:lnTo>
                    <a:pt x="1319" y="891"/>
                  </a:lnTo>
                  <a:lnTo>
                    <a:pt x="1317" y="894"/>
                  </a:lnTo>
                  <a:lnTo>
                    <a:pt x="1315" y="901"/>
                  </a:lnTo>
                  <a:lnTo>
                    <a:pt x="1313" y="908"/>
                  </a:lnTo>
                  <a:lnTo>
                    <a:pt x="1311" y="911"/>
                  </a:lnTo>
                  <a:lnTo>
                    <a:pt x="1309" y="913"/>
                  </a:lnTo>
                  <a:lnTo>
                    <a:pt x="1309" y="913"/>
                  </a:lnTo>
                  <a:lnTo>
                    <a:pt x="1310" y="914"/>
                  </a:lnTo>
                  <a:lnTo>
                    <a:pt x="1311" y="916"/>
                  </a:lnTo>
                  <a:lnTo>
                    <a:pt x="1313" y="916"/>
                  </a:lnTo>
                  <a:lnTo>
                    <a:pt x="1313" y="916"/>
                  </a:lnTo>
                  <a:lnTo>
                    <a:pt x="1313" y="918"/>
                  </a:lnTo>
                  <a:lnTo>
                    <a:pt x="1312" y="919"/>
                  </a:lnTo>
                  <a:lnTo>
                    <a:pt x="1310" y="920"/>
                  </a:lnTo>
                  <a:lnTo>
                    <a:pt x="1308" y="921"/>
                  </a:lnTo>
                  <a:lnTo>
                    <a:pt x="1307" y="922"/>
                  </a:lnTo>
                  <a:lnTo>
                    <a:pt x="1307" y="924"/>
                  </a:lnTo>
                  <a:lnTo>
                    <a:pt x="1307" y="924"/>
                  </a:lnTo>
                  <a:lnTo>
                    <a:pt x="1302" y="924"/>
                  </a:lnTo>
                  <a:lnTo>
                    <a:pt x="1298" y="924"/>
                  </a:lnTo>
                  <a:lnTo>
                    <a:pt x="1295" y="922"/>
                  </a:lnTo>
                  <a:lnTo>
                    <a:pt x="1293" y="920"/>
                  </a:lnTo>
                  <a:lnTo>
                    <a:pt x="1291" y="918"/>
                  </a:lnTo>
                  <a:lnTo>
                    <a:pt x="1287" y="917"/>
                  </a:lnTo>
                  <a:lnTo>
                    <a:pt x="1284" y="916"/>
                  </a:lnTo>
                  <a:lnTo>
                    <a:pt x="1279" y="916"/>
                  </a:lnTo>
                  <a:lnTo>
                    <a:pt x="1279" y="916"/>
                  </a:lnTo>
                  <a:lnTo>
                    <a:pt x="1279" y="911"/>
                  </a:lnTo>
                  <a:lnTo>
                    <a:pt x="1278" y="907"/>
                  </a:lnTo>
                  <a:lnTo>
                    <a:pt x="1277" y="904"/>
                  </a:lnTo>
                  <a:lnTo>
                    <a:pt x="1274" y="901"/>
                  </a:lnTo>
                  <a:lnTo>
                    <a:pt x="1270" y="896"/>
                  </a:lnTo>
                  <a:lnTo>
                    <a:pt x="1269" y="893"/>
                  </a:lnTo>
                  <a:lnTo>
                    <a:pt x="1267" y="888"/>
                  </a:lnTo>
                  <a:lnTo>
                    <a:pt x="1267" y="888"/>
                  </a:lnTo>
                  <a:lnTo>
                    <a:pt x="1268" y="884"/>
                  </a:lnTo>
                  <a:lnTo>
                    <a:pt x="1270" y="881"/>
                  </a:lnTo>
                  <a:lnTo>
                    <a:pt x="1274" y="874"/>
                  </a:lnTo>
                  <a:lnTo>
                    <a:pt x="1280" y="869"/>
                  </a:lnTo>
                  <a:lnTo>
                    <a:pt x="1286" y="866"/>
                  </a:lnTo>
                  <a:lnTo>
                    <a:pt x="1293" y="861"/>
                  </a:lnTo>
                  <a:lnTo>
                    <a:pt x="1298" y="856"/>
                  </a:lnTo>
                  <a:lnTo>
                    <a:pt x="1300" y="853"/>
                  </a:lnTo>
                  <a:lnTo>
                    <a:pt x="1303" y="849"/>
                  </a:lnTo>
                  <a:lnTo>
                    <a:pt x="1304" y="845"/>
                  </a:lnTo>
                  <a:lnTo>
                    <a:pt x="1305" y="840"/>
                  </a:lnTo>
                  <a:lnTo>
                    <a:pt x="1305" y="840"/>
                  </a:lnTo>
                  <a:lnTo>
                    <a:pt x="1308" y="840"/>
                  </a:lnTo>
                  <a:lnTo>
                    <a:pt x="1311" y="841"/>
                  </a:lnTo>
                  <a:lnTo>
                    <a:pt x="1317" y="843"/>
                  </a:lnTo>
                  <a:lnTo>
                    <a:pt x="1321" y="847"/>
                  </a:lnTo>
                  <a:lnTo>
                    <a:pt x="1325" y="850"/>
                  </a:lnTo>
                  <a:lnTo>
                    <a:pt x="1325" y="850"/>
                  </a:lnTo>
                  <a:lnTo>
                    <a:pt x="1325" y="856"/>
                  </a:lnTo>
                  <a:lnTo>
                    <a:pt x="1324" y="860"/>
                  </a:lnTo>
                  <a:lnTo>
                    <a:pt x="1321" y="862"/>
                  </a:lnTo>
                  <a:lnTo>
                    <a:pt x="1319" y="865"/>
                  </a:lnTo>
                  <a:lnTo>
                    <a:pt x="1319" y="865"/>
                  </a:lnTo>
                  <a:lnTo>
                    <a:pt x="1320" y="867"/>
                  </a:lnTo>
                  <a:lnTo>
                    <a:pt x="1320" y="870"/>
                  </a:lnTo>
                  <a:lnTo>
                    <a:pt x="1319" y="875"/>
                  </a:lnTo>
                  <a:lnTo>
                    <a:pt x="1319" y="882"/>
                  </a:lnTo>
                  <a:lnTo>
                    <a:pt x="1319" y="885"/>
                  </a:lnTo>
                  <a:lnTo>
                    <a:pt x="1321" y="888"/>
                  </a:lnTo>
                  <a:lnTo>
                    <a:pt x="1321" y="888"/>
                  </a:lnTo>
                  <a:close/>
                  <a:moveTo>
                    <a:pt x="1307" y="953"/>
                  </a:moveTo>
                  <a:lnTo>
                    <a:pt x="1307" y="953"/>
                  </a:lnTo>
                  <a:lnTo>
                    <a:pt x="1298" y="955"/>
                  </a:lnTo>
                  <a:lnTo>
                    <a:pt x="1291" y="953"/>
                  </a:lnTo>
                  <a:lnTo>
                    <a:pt x="1283" y="952"/>
                  </a:lnTo>
                  <a:lnTo>
                    <a:pt x="1277" y="950"/>
                  </a:lnTo>
                  <a:lnTo>
                    <a:pt x="1264" y="946"/>
                  </a:lnTo>
                  <a:lnTo>
                    <a:pt x="1257" y="944"/>
                  </a:lnTo>
                  <a:lnTo>
                    <a:pt x="1248" y="943"/>
                  </a:lnTo>
                  <a:lnTo>
                    <a:pt x="1248" y="943"/>
                  </a:lnTo>
                  <a:lnTo>
                    <a:pt x="1248" y="937"/>
                  </a:lnTo>
                  <a:lnTo>
                    <a:pt x="1249" y="933"/>
                  </a:lnTo>
                  <a:lnTo>
                    <a:pt x="1254" y="926"/>
                  </a:lnTo>
                  <a:lnTo>
                    <a:pt x="1254" y="926"/>
                  </a:lnTo>
                  <a:lnTo>
                    <a:pt x="1264" y="931"/>
                  </a:lnTo>
                  <a:lnTo>
                    <a:pt x="1274" y="934"/>
                  </a:lnTo>
                  <a:lnTo>
                    <a:pt x="1286" y="937"/>
                  </a:lnTo>
                  <a:lnTo>
                    <a:pt x="1299" y="937"/>
                  </a:lnTo>
                  <a:lnTo>
                    <a:pt x="1299" y="937"/>
                  </a:lnTo>
                  <a:lnTo>
                    <a:pt x="1299" y="940"/>
                  </a:lnTo>
                  <a:lnTo>
                    <a:pt x="1300" y="943"/>
                  </a:lnTo>
                  <a:lnTo>
                    <a:pt x="1304" y="946"/>
                  </a:lnTo>
                  <a:lnTo>
                    <a:pt x="1306" y="949"/>
                  </a:lnTo>
                  <a:lnTo>
                    <a:pt x="1307" y="951"/>
                  </a:lnTo>
                  <a:lnTo>
                    <a:pt x="1307" y="953"/>
                  </a:lnTo>
                  <a:lnTo>
                    <a:pt x="1307" y="953"/>
                  </a:lnTo>
                  <a:close/>
                  <a:moveTo>
                    <a:pt x="1323" y="729"/>
                  </a:moveTo>
                  <a:lnTo>
                    <a:pt x="1323" y="729"/>
                  </a:lnTo>
                  <a:lnTo>
                    <a:pt x="1321" y="719"/>
                  </a:lnTo>
                  <a:lnTo>
                    <a:pt x="1319" y="716"/>
                  </a:lnTo>
                  <a:lnTo>
                    <a:pt x="1316" y="713"/>
                  </a:lnTo>
                  <a:lnTo>
                    <a:pt x="1316" y="713"/>
                  </a:lnTo>
                  <a:lnTo>
                    <a:pt x="1319" y="707"/>
                  </a:lnTo>
                  <a:lnTo>
                    <a:pt x="1323" y="704"/>
                  </a:lnTo>
                  <a:lnTo>
                    <a:pt x="1325" y="703"/>
                  </a:lnTo>
                  <a:lnTo>
                    <a:pt x="1328" y="702"/>
                  </a:lnTo>
                  <a:lnTo>
                    <a:pt x="1330" y="703"/>
                  </a:lnTo>
                  <a:lnTo>
                    <a:pt x="1332" y="704"/>
                  </a:lnTo>
                  <a:lnTo>
                    <a:pt x="1332" y="704"/>
                  </a:lnTo>
                  <a:lnTo>
                    <a:pt x="1332" y="713"/>
                  </a:lnTo>
                  <a:lnTo>
                    <a:pt x="1331" y="720"/>
                  </a:lnTo>
                  <a:lnTo>
                    <a:pt x="1330" y="724"/>
                  </a:lnTo>
                  <a:lnTo>
                    <a:pt x="1329" y="726"/>
                  </a:lnTo>
                  <a:lnTo>
                    <a:pt x="1326" y="728"/>
                  </a:lnTo>
                  <a:lnTo>
                    <a:pt x="1323" y="729"/>
                  </a:lnTo>
                  <a:lnTo>
                    <a:pt x="1323" y="729"/>
                  </a:lnTo>
                  <a:close/>
                  <a:moveTo>
                    <a:pt x="1348" y="751"/>
                  </a:moveTo>
                  <a:lnTo>
                    <a:pt x="1348" y="751"/>
                  </a:lnTo>
                  <a:lnTo>
                    <a:pt x="1348" y="755"/>
                  </a:lnTo>
                  <a:lnTo>
                    <a:pt x="1348" y="758"/>
                  </a:lnTo>
                  <a:lnTo>
                    <a:pt x="1346" y="765"/>
                  </a:lnTo>
                  <a:lnTo>
                    <a:pt x="1342" y="769"/>
                  </a:lnTo>
                  <a:lnTo>
                    <a:pt x="1339" y="775"/>
                  </a:lnTo>
                  <a:lnTo>
                    <a:pt x="1339" y="775"/>
                  </a:lnTo>
                  <a:lnTo>
                    <a:pt x="1332" y="768"/>
                  </a:lnTo>
                  <a:lnTo>
                    <a:pt x="1325" y="758"/>
                  </a:lnTo>
                  <a:lnTo>
                    <a:pt x="1325" y="758"/>
                  </a:lnTo>
                  <a:lnTo>
                    <a:pt x="1326" y="754"/>
                  </a:lnTo>
                  <a:lnTo>
                    <a:pt x="1328" y="750"/>
                  </a:lnTo>
                  <a:lnTo>
                    <a:pt x="1331" y="747"/>
                  </a:lnTo>
                  <a:lnTo>
                    <a:pt x="1334" y="745"/>
                  </a:lnTo>
                  <a:lnTo>
                    <a:pt x="1338" y="745"/>
                  </a:lnTo>
                  <a:lnTo>
                    <a:pt x="1343" y="745"/>
                  </a:lnTo>
                  <a:lnTo>
                    <a:pt x="1346" y="747"/>
                  </a:lnTo>
                  <a:lnTo>
                    <a:pt x="1348" y="751"/>
                  </a:lnTo>
                  <a:lnTo>
                    <a:pt x="1348" y="751"/>
                  </a:lnTo>
                  <a:close/>
                  <a:moveTo>
                    <a:pt x="1405" y="881"/>
                  </a:moveTo>
                  <a:lnTo>
                    <a:pt x="1405" y="881"/>
                  </a:lnTo>
                  <a:lnTo>
                    <a:pt x="1403" y="884"/>
                  </a:lnTo>
                  <a:lnTo>
                    <a:pt x="1401" y="887"/>
                  </a:lnTo>
                  <a:lnTo>
                    <a:pt x="1398" y="890"/>
                  </a:lnTo>
                  <a:lnTo>
                    <a:pt x="1395" y="891"/>
                  </a:lnTo>
                  <a:lnTo>
                    <a:pt x="1390" y="892"/>
                  </a:lnTo>
                  <a:lnTo>
                    <a:pt x="1386" y="892"/>
                  </a:lnTo>
                  <a:lnTo>
                    <a:pt x="1382" y="891"/>
                  </a:lnTo>
                  <a:lnTo>
                    <a:pt x="1379" y="888"/>
                  </a:lnTo>
                  <a:lnTo>
                    <a:pt x="1379" y="888"/>
                  </a:lnTo>
                  <a:lnTo>
                    <a:pt x="1380" y="885"/>
                  </a:lnTo>
                  <a:lnTo>
                    <a:pt x="1382" y="882"/>
                  </a:lnTo>
                  <a:lnTo>
                    <a:pt x="1385" y="880"/>
                  </a:lnTo>
                  <a:lnTo>
                    <a:pt x="1388" y="878"/>
                  </a:lnTo>
                  <a:lnTo>
                    <a:pt x="1393" y="878"/>
                  </a:lnTo>
                  <a:lnTo>
                    <a:pt x="1397" y="878"/>
                  </a:lnTo>
                  <a:lnTo>
                    <a:pt x="1401" y="879"/>
                  </a:lnTo>
                  <a:lnTo>
                    <a:pt x="1405" y="881"/>
                  </a:lnTo>
                  <a:lnTo>
                    <a:pt x="1405" y="881"/>
                  </a:lnTo>
                  <a:close/>
                  <a:moveTo>
                    <a:pt x="1395" y="642"/>
                  </a:moveTo>
                  <a:lnTo>
                    <a:pt x="1395" y="642"/>
                  </a:lnTo>
                  <a:lnTo>
                    <a:pt x="1392" y="640"/>
                  </a:lnTo>
                  <a:lnTo>
                    <a:pt x="1388" y="639"/>
                  </a:lnTo>
                  <a:lnTo>
                    <a:pt x="1388" y="639"/>
                  </a:lnTo>
                  <a:lnTo>
                    <a:pt x="1383" y="642"/>
                  </a:lnTo>
                  <a:lnTo>
                    <a:pt x="1380" y="647"/>
                  </a:lnTo>
                  <a:lnTo>
                    <a:pt x="1376" y="652"/>
                  </a:lnTo>
                  <a:lnTo>
                    <a:pt x="1374" y="659"/>
                  </a:lnTo>
                  <a:lnTo>
                    <a:pt x="1374" y="659"/>
                  </a:lnTo>
                  <a:lnTo>
                    <a:pt x="1368" y="652"/>
                  </a:lnTo>
                  <a:lnTo>
                    <a:pt x="1366" y="648"/>
                  </a:lnTo>
                  <a:lnTo>
                    <a:pt x="1364" y="642"/>
                  </a:lnTo>
                  <a:lnTo>
                    <a:pt x="1364" y="642"/>
                  </a:lnTo>
                  <a:lnTo>
                    <a:pt x="1379" y="642"/>
                  </a:lnTo>
                  <a:lnTo>
                    <a:pt x="1379" y="642"/>
                  </a:lnTo>
                  <a:lnTo>
                    <a:pt x="1379" y="640"/>
                  </a:lnTo>
                  <a:lnTo>
                    <a:pt x="1377" y="639"/>
                  </a:lnTo>
                  <a:lnTo>
                    <a:pt x="1373" y="639"/>
                  </a:lnTo>
                  <a:lnTo>
                    <a:pt x="1369" y="639"/>
                  </a:lnTo>
                  <a:lnTo>
                    <a:pt x="1368" y="638"/>
                  </a:lnTo>
                  <a:lnTo>
                    <a:pt x="1367" y="637"/>
                  </a:lnTo>
                  <a:lnTo>
                    <a:pt x="1367" y="637"/>
                  </a:lnTo>
                  <a:lnTo>
                    <a:pt x="1368" y="631"/>
                  </a:lnTo>
                  <a:lnTo>
                    <a:pt x="1370" y="628"/>
                  </a:lnTo>
                  <a:lnTo>
                    <a:pt x="1372" y="626"/>
                  </a:lnTo>
                  <a:lnTo>
                    <a:pt x="1375" y="625"/>
                  </a:lnTo>
                  <a:lnTo>
                    <a:pt x="1383" y="623"/>
                  </a:lnTo>
                  <a:lnTo>
                    <a:pt x="1387" y="622"/>
                  </a:lnTo>
                  <a:lnTo>
                    <a:pt x="1390" y="621"/>
                  </a:lnTo>
                  <a:lnTo>
                    <a:pt x="1390" y="621"/>
                  </a:lnTo>
                  <a:lnTo>
                    <a:pt x="1401" y="610"/>
                  </a:lnTo>
                  <a:lnTo>
                    <a:pt x="1406" y="607"/>
                  </a:lnTo>
                  <a:lnTo>
                    <a:pt x="1411" y="603"/>
                  </a:lnTo>
                  <a:lnTo>
                    <a:pt x="1411" y="603"/>
                  </a:lnTo>
                  <a:lnTo>
                    <a:pt x="1412" y="600"/>
                  </a:lnTo>
                  <a:lnTo>
                    <a:pt x="1413" y="598"/>
                  </a:lnTo>
                  <a:lnTo>
                    <a:pt x="1413" y="598"/>
                  </a:lnTo>
                  <a:lnTo>
                    <a:pt x="1412" y="589"/>
                  </a:lnTo>
                  <a:lnTo>
                    <a:pt x="1412" y="582"/>
                  </a:lnTo>
                  <a:lnTo>
                    <a:pt x="1412" y="574"/>
                  </a:lnTo>
                  <a:lnTo>
                    <a:pt x="1411" y="565"/>
                  </a:lnTo>
                  <a:lnTo>
                    <a:pt x="1411" y="565"/>
                  </a:lnTo>
                  <a:lnTo>
                    <a:pt x="1421" y="565"/>
                  </a:lnTo>
                  <a:lnTo>
                    <a:pt x="1421" y="565"/>
                  </a:lnTo>
                  <a:lnTo>
                    <a:pt x="1421" y="581"/>
                  </a:lnTo>
                  <a:lnTo>
                    <a:pt x="1423" y="594"/>
                  </a:lnTo>
                  <a:lnTo>
                    <a:pt x="1424" y="607"/>
                  </a:lnTo>
                  <a:lnTo>
                    <a:pt x="1425" y="621"/>
                  </a:lnTo>
                  <a:lnTo>
                    <a:pt x="1425" y="621"/>
                  </a:lnTo>
                  <a:lnTo>
                    <a:pt x="1422" y="624"/>
                  </a:lnTo>
                  <a:lnTo>
                    <a:pt x="1419" y="626"/>
                  </a:lnTo>
                  <a:lnTo>
                    <a:pt x="1410" y="630"/>
                  </a:lnTo>
                  <a:lnTo>
                    <a:pt x="1402" y="636"/>
                  </a:lnTo>
                  <a:lnTo>
                    <a:pt x="1398" y="638"/>
                  </a:lnTo>
                  <a:lnTo>
                    <a:pt x="1395" y="642"/>
                  </a:lnTo>
                  <a:lnTo>
                    <a:pt x="1395" y="642"/>
                  </a:lnTo>
                  <a:close/>
                  <a:moveTo>
                    <a:pt x="1405" y="500"/>
                  </a:moveTo>
                  <a:lnTo>
                    <a:pt x="1405" y="500"/>
                  </a:lnTo>
                  <a:lnTo>
                    <a:pt x="1415" y="527"/>
                  </a:lnTo>
                  <a:lnTo>
                    <a:pt x="1415" y="527"/>
                  </a:lnTo>
                  <a:lnTo>
                    <a:pt x="1412" y="525"/>
                  </a:lnTo>
                  <a:lnTo>
                    <a:pt x="1410" y="523"/>
                  </a:lnTo>
                  <a:lnTo>
                    <a:pt x="1408" y="517"/>
                  </a:lnTo>
                  <a:lnTo>
                    <a:pt x="1406" y="509"/>
                  </a:lnTo>
                  <a:lnTo>
                    <a:pt x="1405" y="500"/>
                  </a:lnTo>
                  <a:lnTo>
                    <a:pt x="1405" y="500"/>
                  </a:lnTo>
                  <a:close/>
                  <a:moveTo>
                    <a:pt x="1193" y="848"/>
                  </a:moveTo>
                  <a:lnTo>
                    <a:pt x="1193" y="848"/>
                  </a:lnTo>
                  <a:lnTo>
                    <a:pt x="1195" y="847"/>
                  </a:lnTo>
                  <a:lnTo>
                    <a:pt x="1197" y="848"/>
                  </a:lnTo>
                  <a:lnTo>
                    <a:pt x="1201" y="850"/>
                  </a:lnTo>
                  <a:lnTo>
                    <a:pt x="1203" y="850"/>
                  </a:lnTo>
                  <a:lnTo>
                    <a:pt x="1204" y="850"/>
                  </a:lnTo>
                  <a:lnTo>
                    <a:pt x="1205" y="848"/>
                  </a:lnTo>
                  <a:lnTo>
                    <a:pt x="1205" y="845"/>
                  </a:lnTo>
                  <a:lnTo>
                    <a:pt x="1205" y="845"/>
                  </a:lnTo>
                  <a:lnTo>
                    <a:pt x="1206" y="846"/>
                  </a:lnTo>
                  <a:lnTo>
                    <a:pt x="1207" y="846"/>
                  </a:lnTo>
                  <a:lnTo>
                    <a:pt x="1208" y="848"/>
                  </a:lnTo>
                  <a:lnTo>
                    <a:pt x="1210" y="850"/>
                  </a:lnTo>
                  <a:lnTo>
                    <a:pt x="1212" y="852"/>
                  </a:lnTo>
                  <a:lnTo>
                    <a:pt x="1214" y="850"/>
                  </a:lnTo>
                  <a:lnTo>
                    <a:pt x="1214" y="850"/>
                  </a:lnTo>
                  <a:lnTo>
                    <a:pt x="1214" y="854"/>
                  </a:lnTo>
                  <a:lnTo>
                    <a:pt x="1214" y="856"/>
                  </a:lnTo>
                  <a:lnTo>
                    <a:pt x="1217" y="861"/>
                  </a:lnTo>
                  <a:lnTo>
                    <a:pt x="1220" y="866"/>
                  </a:lnTo>
                  <a:lnTo>
                    <a:pt x="1223" y="870"/>
                  </a:lnTo>
                  <a:lnTo>
                    <a:pt x="1223" y="870"/>
                  </a:lnTo>
                  <a:lnTo>
                    <a:pt x="1227" y="874"/>
                  </a:lnTo>
                  <a:lnTo>
                    <a:pt x="1231" y="880"/>
                  </a:lnTo>
                  <a:lnTo>
                    <a:pt x="1242" y="888"/>
                  </a:lnTo>
                  <a:lnTo>
                    <a:pt x="1242" y="888"/>
                  </a:lnTo>
                  <a:lnTo>
                    <a:pt x="1242" y="894"/>
                  </a:lnTo>
                  <a:lnTo>
                    <a:pt x="1243" y="898"/>
                  </a:lnTo>
                  <a:lnTo>
                    <a:pt x="1246" y="908"/>
                  </a:lnTo>
                  <a:lnTo>
                    <a:pt x="1248" y="916"/>
                  </a:lnTo>
                  <a:lnTo>
                    <a:pt x="1247" y="920"/>
                  </a:lnTo>
                  <a:lnTo>
                    <a:pt x="1246" y="924"/>
                  </a:lnTo>
                  <a:lnTo>
                    <a:pt x="1246" y="924"/>
                  </a:lnTo>
                  <a:lnTo>
                    <a:pt x="1243" y="925"/>
                  </a:lnTo>
                  <a:lnTo>
                    <a:pt x="1240" y="924"/>
                  </a:lnTo>
                  <a:lnTo>
                    <a:pt x="1236" y="923"/>
                  </a:lnTo>
                  <a:lnTo>
                    <a:pt x="1234" y="920"/>
                  </a:lnTo>
                  <a:lnTo>
                    <a:pt x="1228" y="914"/>
                  </a:lnTo>
                  <a:lnTo>
                    <a:pt x="1225" y="912"/>
                  </a:lnTo>
                  <a:lnTo>
                    <a:pt x="1221" y="910"/>
                  </a:lnTo>
                  <a:lnTo>
                    <a:pt x="1221" y="910"/>
                  </a:lnTo>
                  <a:lnTo>
                    <a:pt x="1221" y="904"/>
                  </a:lnTo>
                  <a:lnTo>
                    <a:pt x="1221" y="898"/>
                  </a:lnTo>
                  <a:lnTo>
                    <a:pt x="1220" y="894"/>
                  </a:lnTo>
                  <a:lnTo>
                    <a:pt x="1218" y="890"/>
                  </a:lnTo>
                  <a:lnTo>
                    <a:pt x="1214" y="883"/>
                  </a:lnTo>
                  <a:lnTo>
                    <a:pt x="1208" y="878"/>
                  </a:lnTo>
                  <a:lnTo>
                    <a:pt x="1203" y="872"/>
                  </a:lnTo>
                  <a:lnTo>
                    <a:pt x="1199" y="866"/>
                  </a:lnTo>
                  <a:lnTo>
                    <a:pt x="1196" y="862"/>
                  </a:lnTo>
                  <a:lnTo>
                    <a:pt x="1194" y="858"/>
                  </a:lnTo>
                  <a:lnTo>
                    <a:pt x="1193" y="854"/>
                  </a:lnTo>
                  <a:lnTo>
                    <a:pt x="1193" y="848"/>
                  </a:lnTo>
                  <a:lnTo>
                    <a:pt x="1193" y="848"/>
                  </a:lnTo>
                  <a:close/>
                  <a:moveTo>
                    <a:pt x="1114" y="816"/>
                  </a:moveTo>
                  <a:lnTo>
                    <a:pt x="1114" y="816"/>
                  </a:lnTo>
                  <a:lnTo>
                    <a:pt x="1122" y="823"/>
                  </a:lnTo>
                  <a:lnTo>
                    <a:pt x="1124" y="829"/>
                  </a:lnTo>
                  <a:lnTo>
                    <a:pt x="1126" y="834"/>
                  </a:lnTo>
                  <a:lnTo>
                    <a:pt x="1126" y="834"/>
                  </a:lnTo>
                  <a:lnTo>
                    <a:pt x="1124" y="835"/>
                  </a:lnTo>
                  <a:lnTo>
                    <a:pt x="1123" y="836"/>
                  </a:lnTo>
                  <a:lnTo>
                    <a:pt x="1120" y="840"/>
                  </a:lnTo>
                  <a:lnTo>
                    <a:pt x="1118" y="842"/>
                  </a:lnTo>
                  <a:lnTo>
                    <a:pt x="1116" y="843"/>
                  </a:lnTo>
                  <a:lnTo>
                    <a:pt x="1114" y="843"/>
                  </a:lnTo>
                  <a:lnTo>
                    <a:pt x="1114" y="843"/>
                  </a:lnTo>
                  <a:lnTo>
                    <a:pt x="1112" y="840"/>
                  </a:lnTo>
                  <a:lnTo>
                    <a:pt x="1111" y="837"/>
                  </a:lnTo>
                  <a:lnTo>
                    <a:pt x="1111" y="835"/>
                  </a:lnTo>
                  <a:lnTo>
                    <a:pt x="1112" y="832"/>
                  </a:lnTo>
                  <a:lnTo>
                    <a:pt x="1114" y="826"/>
                  </a:lnTo>
                  <a:lnTo>
                    <a:pt x="1115" y="821"/>
                  </a:lnTo>
                  <a:lnTo>
                    <a:pt x="1114" y="816"/>
                  </a:lnTo>
                  <a:lnTo>
                    <a:pt x="1114" y="816"/>
                  </a:lnTo>
                  <a:close/>
                  <a:moveTo>
                    <a:pt x="943" y="1036"/>
                  </a:moveTo>
                  <a:lnTo>
                    <a:pt x="943" y="1036"/>
                  </a:lnTo>
                  <a:lnTo>
                    <a:pt x="939" y="1037"/>
                  </a:lnTo>
                  <a:lnTo>
                    <a:pt x="938" y="1039"/>
                  </a:lnTo>
                  <a:lnTo>
                    <a:pt x="938" y="1041"/>
                  </a:lnTo>
                  <a:lnTo>
                    <a:pt x="938" y="1041"/>
                  </a:lnTo>
                  <a:lnTo>
                    <a:pt x="938" y="1054"/>
                  </a:lnTo>
                  <a:lnTo>
                    <a:pt x="938" y="1054"/>
                  </a:lnTo>
                  <a:lnTo>
                    <a:pt x="934" y="1063"/>
                  </a:lnTo>
                  <a:lnTo>
                    <a:pt x="933" y="1070"/>
                  </a:lnTo>
                  <a:lnTo>
                    <a:pt x="931" y="1076"/>
                  </a:lnTo>
                  <a:lnTo>
                    <a:pt x="929" y="1085"/>
                  </a:lnTo>
                  <a:lnTo>
                    <a:pt x="929" y="1085"/>
                  </a:lnTo>
                  <a:lnTo>
                    <a:pt x="923" y="1084"/>
                  </a:lnTo>
                  <a:lnTo>
                    <a:pt x="919" y="1085"/>
                  </a:lnTo>
                  <a:lnTo>
                    <a:pt x="914" y="1087"/>
                  </a:lnTo>
                  <a:lnTo>
                    <a:pt x="910" y="1087"/>
                  </a:lnTo>
                  <a:lnTo>
                    <a:pt x="910" y="1087"/>
                  </a:lnTo>
                  <a:lnTo>
                    <a:pt x="908" y="1084"/>
                  </a:lnTo>
                  <a:lnTo>
                    <a:pt x="906" y="1079"/>
                  </a:lnTo>
                  <a:lnTo>
                    <a:pt x="905" y="1072"/>
                  </a:lnTo>
                  <a:lnTo>
                    <a:pt x="905" y="1063"/>
                  </a:lnTo>
                  <a:lnTo>
                    <a:pt x="905" y="1059"/>
                  </a:lnTo>
                  <a:lnTo>
                    <a:pt x="903" y="1054"/>
                  </a:lnTo>
                  <a:lnTo>
                    <a:pt x="903" y="1054"/>
                  </a:lnTo>
                  <a:lnTo>
                    <a:pt x="906" y="1051"/>
                  </a:lnTo>
                  <a:lnTo>
                    <a:pt x="907" y="1047"/>
                  </a:lnTo>
                  <a:lnTo>
                    <a:pt x="910" y="1038"/>
                  </a:lnTo>
                  <a:lnTo>
                    <a:pt x="910" y="1038"/>
                  </a:lnTo>
                  <a:lnTo>
                    <a:pt x="910" y="1033"/>
                  </a:lnTo>
                  <a:lnTo>
                    <a:pt x="909" y="1029"/>
                  </a:lnTo>
                  <a:lnTo>
                    <a:pt x="908" y="1025"/>
                  </a:lnTo>
                  <a:lnTo>
                    <a:pt x="908" y="1020"/>
                  </a:lnTo>
                  <a:lnTo>
                    <a:pt x="908" y="1020"/>
                  </a:lnTo>
                  <a:lnTo>
                    <a:pt x="912" y="1013"/>
                  </a:lnTo>
                  <a:lnTo>
                    <a:pt x="917" y="1008"/>
                  </a:lnTo>
                  <a:lnTo>
                    <a:pt x="922" y="1003"/>
                  </a:lnTo>
                  <a:lnTo>
                    <a:pt x="929" y="1000"/>
                  </a:lnTo>
                  <a:lnTo>
                    <a:pt x="929" y="1000"/>
                  </a:lnTo>
                  <a:lnTo>
                    <a:pt x="930" y="993"/>
                  </a:lnTo>
                  <a:lnTo>
                    <a:pt x="932" y="985"/>
                  </a:lnTo>
                  <a:lnTo>
                    <a:pt x="938" y="973"/>
                  </a:lnTo>
                  <a:lnTo>
                    <a:pt x="938" y="973"/>
                  </a:lnTo>
                  <a:lnTo>
                    <a:pt x="940" y="973"/>
                  </a:lnTo>
                  <a:lnTo>
                    <a:pt x="943" y="975"/>
                  </a:lnTo>
                  <a:lnTo>
                    <a:pt x="943" y="978"/>
                  </a:lnTo>
                  <a:lnTo>
                    <a:pt x="943" y="982"/>
                  </a:lnTo>
                  <a:lnTo>
                    <a:pt x="944" y="989"/>
                  </a:lnTo>
                  <a:lnTo>
                    <a:pt x="945" y="991"/>
                  </a:lnTo>
                  <a:lnTo>
                    <a:pt x="947" y="991"/>
                  </a:lnTo>
                  <a:lnTo>
                    <a:pt x="947" y="991"/>
                  </a:lnTo>
                  <a:lnTo>
                    <a:pt x="947" y="999"/>
                  </a:lnTo>
                  <a:lnTo>
                    <a:pt x="946" y="1006"/>
                  </a:lnTo>
                  <a:lnTo>
                    <a:pt x="943" y="1016"/>
                  </a:lnTo>
                  <a:lnTo>
                    <a:pt x="942" y="1026"/>
                  </a:lnTo>
                  <a:lnTo>
                    <a:pt x="942" y="1030"/>
                  </a:lnTo>
                  <a:lnTo>
                    <a:pt x="943" y="1036"/>
                  </a:lnTo>
                  <a:lnTo>
                    <a:pt x="943" y="1036"/>
                  </a:lnTo>
                  <a:close/>
                  <a:moveTo>
                    <a:pt x="419" y="1282"/>
                  </a:moveTo>
                  <a:lnTo>
                    <a:pt x="419" y="1282"/>
                  </a:lnTo>
                  <a:lnTo>
                    <a:pt x="419" y="1280"/>
                  </a:lnTo>
                  <a:lnTo>
                    <a:pt x="420" y="1278"/>
                  </a:lnTo>
                  <a:lnTo>
                    <a:pt x="422" y="1276"/>
                  </a:lnTo>
                  <a:lnTo>
                    <a:pt x="424" y="1276"/>
                  </a:lnTo>
                  <a:lnTo>
                    <a:pt x="425" y="1276"/>
                  </a:lnTo>
                  <a:lnTo>
                    <a:pt x="428" y="1277"/>
                  </a:lnTo>
                  <a:lnTo>
                    <a:pt x="429" y="1279"/>
                  </a:lnTo>
                  <a:lnTo>
                    <a:pt x="429" y="1282"/>
                  </a:lnTo>
                  <a:lnTo>
                    <a:pt x="429" y="1282"/>
                  </a:lnTo>
                  <a:lnTo>
                    <a:pt x="419" y="1282"/>
                  </a:lnTo>
                  <a:lnTo>
                    <a:pt x="419" y="1282"/>
                  </a:lnTo>
                  <a:close/>
                  <a:moveTo>
                    <a:pt x="507" y="397"/>
                  </a:moveTo>
                  <a:lnTo>
                    <a:pt x="507" y="397"/>
                  </a:lnTo>
                  <a:lnTo>
                    <a:pt x="504" y="399"/>
                  </a:lnTo>
                  <a:lnTo>
                    <a:pt x="501" y="403"/>
                  </a:lnTo>
                  <a:lnTo>
                    <a:pt x="498" y="411"/>
                  </a:lnTo>
                  <a:lnTo>
                    <a:pt x="498" y="411"/>
                  </a:lnTo>
                  <a:lnTo>
                    <a:pt x="496" y="411"/>
                  </a:lnTo>
                  <a:lnTo>
                    <a:pt x="494" y="410"/>
                  </a:lnTo>
                  <a:lnTo>
                    <a:pt x="492" y="406"/>
                  </a:lnTo>
                  <a:lnTo>
                    <a:pt x="489" y="403"/>
                  </a:lnTo>
                  <a:lnTo>
                    <a:pt x="488" y="401"/>
                  </a:lnTo>
                  <a:lnTo>
                    <a:pt x="486" y="401"/>
                  </a:lnTo>
                  <a:lnTo>
                    <a:pt x="486" y="401"/>
                  </a:lnTo>
                  <a:lnTo>
                    <a:pt x="470" y="401"/>
                  </a:lnTo>
                  <a:lnTo>
                    <a:pt x="470" y="401"/>
                  </a:lnTo>
                  <a:lnTo>
                    <a:pt x="467" y="393"/>
                  </a:lnTo>
                  <a:lnTo>
                    <a:pt x="465" y="384"/>
                  </a:lnTo>
                  <a:lnTo>
                    <a:pt x="463" y="376"/>
                  </a:lnTo>
                  <a:lnTo>
                    <a:pt x="463" y="367"/>
                  </a:lnTo>
                  <a:lnTo>
                    <a:pt x="463" y="358"/>
                  </a:lnTo>
                  <a:lnTo>
                    <a:pt x="461" y="351"/>
                  </a:lnTo>
                  <a:lnTo>
                    <a:pt x="459" y="343"/>
                  </a:lnTo>
                  <a:lnTo>
                    <a:pt x="457" y="341"/>
                  </a:lnTo>
                  <a:lnTo>
                    <a:pt x="454" y="338"/>
                  </a:lnTo>
                  <a:lnTo>
                    <a:pt x="454" y="338"/>
                  </a:lnTo>
                  <a:lnTo>
                    <a:pt x="454" y="335"/>
                  </a:lnTo>
                  <a:lnTo>
                    <a:pt x="455" y="333"/>
                  </a:lnTo>
                  <a:lnTo>
                    <a:pt x="458" y="329"/>
                  </a:lnTo>
                  <a:lnTo>
                    <a:pt x="460" y="327"/>
                  </a:lnTo>
                  <a:lnTo>
                    <a:pt x="460" y="326"/>
                  </a:lnTo>
                  <a:lnTo>
                    <a:pt x="458" y="325"/>
                  </a:lnTo>
                  <a:lnTo>
                    <a:pt x="458" y="325"/>
                  </a:lnTo>
                  <a:lnTo>
                    <a:pt x="462" y="320"/>
                  </a:lnTo>
                  <a:lnTo>
                    <a:pt x="467" y="317"/>
                  </a:lnTo>
                  <a:lnTo>
                    <a:pt x="474" y="311"/>
                  </a:lnTo>
                  <a:lnTo>
                    <a:pt x="474" y="311"/>
                  </a:lnTo>
                  <a:lnTo>
                    <a:pt x="473" y="307"/>
                  </a:lnTo>
                  <a:lnTo>
                    <a:pt x="470" y="305"/>
                  </a:lnTo>
                  <a:lnTo>
                    <a:pt x="463" y="302"/>
                  </a:lnTo>
                  <a:lnTo>
                    <a:pt x="460" y="301"/>
                  </a:lnTo>
                  <a:lnTo>
                    <a:pt x="457" y="299"/>
                  </a:lnTo>
                  <a:lnTo>
                    <a:pt x="455" y="295"/>
                  </a:lnTo>
                  <a:lnTo>
                    <a:pt x="454" y="292"/>
                  </a:lnTo>
                  <a:lnTo>
                    <a:pt x="454" y="292"/>
                  </a:lnTo>
                  <a:lnTo>
                    <a:pt x="459" y="292"/>
                  </a:lnTo>
                  <a:lnTo>
                    <a:pt x="463" y="291"/>
                  </a:lnTo>
                  <a:lnTo>
                    <a:pt x="466" y="290"/>
                  </a:lnTo>
                  <a:lnTo>
                    <a:pt x="467" y="289"/>
                  </a:lnTo>
                  <a:lnTo>
                    <a:pt x="468" y="287"/>
                  </a:lnTo>
                  <a:lnTo>
                    <a:pt x="468" y="283"/>
                  </a:lnTo>
                  <a:lnTo>
                    <a:pt x="468" y="283"/>
                  </a:lnTo>
                  <a:lnTo>
                    <a:pt x="466" y="281"/>
                  </a:lnTo>
                  <a:lnTo>
                    <a:pt x="465" y="280"/>
                  </a:lnTo>
                  <a:lnTo>
                    <a:pt x="462" y="281"/>
                  </a:lnTo>
                  <a:lnTo>
                    <a:pt x="461" y="283"/>
                  </a:lnTo>
                  <a:lnTo>
                    <a:pt x="459" y="286"/>
                  </a:lnTo>
                  <a:lnTo>
                    <a:pt x="457" y="287"/>
                  </a:lnTo>
                  <a:lnTo>
                    <a:pt x="455" y="287"/>
                  </a:lnTo>
                  <a:lnTo>
                    <a:pt x="451" y="287"/>
                  </a:lnTo>
                  <a:lnTo>
                    <a:pt x="451" y="287"/>
                  </a:lnTo>
                  <a:lnTo>
                    <a:pt x="451" y="280"/>
                  </a:lnTo>
                  <a:lnTo>
                    <a:pt x="451" y="276"/>
                  </a:lnTo>
                  <a:lnTo>
                    <a:pt x="454" y="267"/>
                  </a:lnTo>
                  <a:lnTo>
                    <a:pt x="454" y="267"/>
                  </a:lnTo>
                  <a:lnTo>
                    <a:pt x="451" y="263"/>
                  </a:lnTo>
                  <a:lnTo>
                    <a:pt x="449" y="257"/>
                  </a:lnTo>
                  <a:lnTo>
                    <a:pt x="448" y="251"/>
                  </a:lnTo>
                  <a:lnTo>
                    <a:pt x="449" y="243"/>
                  </a:lnTo>
                  <a:lnTo>
                    <a:pt x="449" y="243"/>
                  </a:lnTo>
                  <a:lnTo>
                    <a:pt x="440" y="243"/>
                  </a:lnTo>
                  <a:lnTo>
                    <a:pt x="433" y="242"/>
                  </a:lnTo>
                  <a:lnTo>
                    <a:pt x="427" y="239"/>
                  </a:lnTo>
                  <a:lnTo>
                    <a:pt x="421" y="235"/>
                  </a:lnTo>
                  <a:lnTo>
                    <a:pt x="421" y="235"/>
                  </a:lnTo>
                  <a:lnTo>
                    <a:pt x="419" y="235"/>
                  </a:lnTo>
                  <a:lnTo>
                    <a:pt x="418" y="235"/>
                  </a:lnTo>
                  <a:lnTo>
                    <a:pt x="416" y="238"/>
                  </a:lnTo>
                  <a:lnTo>
                    <a:pt x="414" y="240"/>
                  </a:lnTo>
                  <a:lnTo>
                    <a:pt x="412" y="240"/>
                  </a:lnTo>
                  <a:lnTo>
                    <a:pt x="409" y="240"/>
                  </a:lnTo>
                  <a:lnTo>
                    <a:pt x="409" y="240"/>
                  </a:lnTo>
                  <a:lnTo>
                    <a:pt x="404" y="238"/>
                  </a:lnTo>
                  <a:lnTo>
                    <a:pt x="398" y="235"/>
                  </a:lnTo>
                  <a:lnTo>
                    <a:pt x="394" y="230"/>
                  </a:lnTo>
                  <a:lnTo>
                    <a:pt x="392" y="227"/>
                  </a:lnTo>
                  <a:lnTo>
                    <a:pt x="391" y="224"/>
                  </a:lnTo>
                  <a:lnTo>
                    <a:pt x="391" y="224"/>
                  </a:lnTo>
                  <a:lnTo>
                    <a:pt x="394" y="223"/>
                  </a:lnTo>
                  <a:lnTo>
                    <a:pt x="397" y="222"/>
                  </a:lnTo>
                  <a:lnTo>
                    <a:pt x="405" y="221"/>
                  </a:lnTo>
                  <a:lnTo>
                    <a:pt x="414" y="222"/>
                  </a:lnTo>
                  <a:lnTo>
                    <a:pt x="421" y="222"/>
                  </a:lnTo>
                  <a:lnTo>
                    <a:pt x="421" y="222"/>
                  </a:lnTo>
                  <a:lnTo>
                    <a:pt x="421" y="216"/>
                  </a:lnTo>
                  <a:lnTo>
                    <a:pt x="419" y="214"/>
                  </a:lnTo>
                  <a:lnTo>
                    <a:pt x="418" y="213"/>
                  </a:lnTo>
                  <a:lnTo>
                    <a:pt x="415" y="214"/>
                  </a:lnTo>
                  <a:lnTo>
                    <a:pt x="410" y="216"/>
                  </a:lnTo>
                  <a:lnTo>
                    <a:pt x="405" y="218"/>
                  </a:lnTo>
                  <a:lnTo>
                    <a:pt x="405" y="218"/>
                  </a:lnTo>
                  <a:lnTo>
                    <a:pt x="405" y="216"/>
                  </a:lnTo>
                  <a:lnTo>
                    <a:pt x="404" y="214"/>
                  </a:lnTo>
                  <a:lnTo>
                    <a:pt x="402" y="213"/>
                  </a:lnTo>
                  <a:lnTo>
                    <a:pt x="399" y="213"/>
                  </a:lnTo>
                  <a:lnTo>
                    <a:pt x="397" y="213"/>
                  </a:lnTo>
                  <a:lnTo>
                    <a:pt x="395" y="214"/>
                  </a:lnTo>
                  <a:lnTo>
                    <a:pt x="394" y="216"/>
                  </a:lnTo>
                  <a:lnTo>
                    <a:pt x="393" y="218"/>
                  </a:lnTo>
                  <a:lnTo>
                    <a:pt x="393" y="218"/>
                  </a:lnTo>
                  <a:lnTo>
                    <a:pt x="391" y="217"/>
                  </a:lnTo>
                  <a:lnTo>
                    <a:pt x="389" y="214"/>
                  </a:lnTo>
                  <a:lnTo>
                    <a:pt x="386" y="213"/>
                  </a:lnTo>
                  <a:lnTo>
                    <a:pt x="384" y="213"/>
                  </a:lnTo>
                  <a:lnTo>
                    <a:pt x="382" y="213"/>
                  </a:lnTo>
                  <a:lnTo>
                    <a:pt x="382" y="213"/>
                  </a:lnTo>
                  <a:lnTo>
                    <a:pt x="383" y="210"/>
                  </a:lnTo>
                  <a:lnTo>
                    <a:pt x="385" y="206"/>
                  </a:lnTo>
                  <a:lnTo>
                    <a:pt x="386" y="204"/>
                  </a:lnTo>
                  <a:lnTo>
                    <a:pt x="389" y="203"/>
                  </a:lnTo>
                  <a:lnTo>
                    <a:pt x="394" y="203"/>
                  </a:lnTo>
                  <a:lnTo>
                    <a:pt x="398" y="205"/>
                  </a:lnTo>
                  <a:lnTo>
                    <a:pt x="398" y="205"/>
                  </a:lnTo>
                  <a:lnTo>
                    <a:pt x="401" y="202"/>
                  </a:lnTo>
                  <a:lnTo>
                    <a:pt x="404" y="201"/>
                  </a:lnTo>
                  <a:lnTo>
                    <a:pt x="410" y="198"/>
                  </a:lnTo>
                  <a:lnTo>
                    <a:pt x="418" y="196"/>
                  </a:lnTo>
                  <a:lnTo>
                    <a:pt x="421" y="193"/>
                  </a:lnTo>
                  <a:lnTo>
                    <a:pt x="423" y="191"/>
                  </a:lnTo>
                  <a:lnTo>
                    <a:pt x="423" y="191"/>
                  </a:lnTo>
                  <a:lnTo>
                    <a:pt x="423" y="189"/>
                  </a:lnTo>
                  <a:lnTo>
                    <a:pt x="422" y="187"/>
                  </a:lnTo>
                  <a:lnTo>
                    <a:pt x="419" y="186"/>
                  </a:lnTo>
                  <a:lnTo>
                    <a:pt x="417" y="186"/>
                  </a:lnTo>
                  <a:lnTo>
                    <a:pt x="415" y="185"/>
                  </a:lnTo>
                  <a:lnTo>
                    <a:pt x="415" y="184"/>
                  </a:lnTo>
                  <a:lnTo>
                    <a:pt x="415" y="180"/>
                  </a:lnTo>
                  <a:lnTo>
                    <a:pt x="415" y="180"/>
                  </a:lnTo>
                  <a:lnTo>
                    <a:pt x="422" y="178"/>
                  </a:lnTo>
                  <a:lnTo>
                    <a:pt x="430" y="176"/>
                  </a:lnTo>
                  <a:lnTo>
                    <a:pt x="444" y="169"/>
                  </a:lnTo>
                  <a:lnTo>
                    <a:pt x="457" y="161"/>
                  </a:lnTo>
                  <a:lnTo>
                    <a:pt x="465" y="158"/>
                  </a:lnTo>
                  <a:lnTo>
                    <a:pt x="472" y="156"/>
                  </a:lnTo>
                  <a:lnTo>
                    <a:pt x="472" y="156"/>
                  </a:lnTo>
                  <a:lnTo>
                    <a:pt x="478" y="158"/>
                  </a:lnTo>
                  <a:lnTo>
                    <a:pt x="483" y="158"/>
                  </a:lnTo>
                  <a:lnTo>
                    <a:pt x="493" y="158"/>
                  </a:lnTo>
                  <a:lnTo>
                    <a:pt x="502" y="158"/>
                  </a:lnTo>
                  <a:lnTo>
                    <a:pt x="514" y="159"/>
                  </a:lnTo>
                  <a:lnTo>
                    <a:pt x="514" y="159"/>
                  </a:lnTo>
                  <a:lnTo>
                    <a:pt x="515" y="158"/>
                  </a:lnTo>
                  <a:lnTo>
                    <a:pt x="515" y="156"/>
                  </a:lnTo>
                  <a:lnTo>
                    <a:pt x="514" y="151"/>
                  </a:lnTo>
                  <a:lnTo>
                    <a:pt x="512" y="145"/>
                  </a:lnTo>
                  <a:lnTo>
                    <a:pt x="512" y="139"/>
                  </a:lnTo>
                  <a:lnTo>
                    <a:pt x="512" y="139"/>
                  </a:lnTo>
                  <a:lnTo>
                    <a:pt x="513" y="137"/>
                  </a:lnTo>
                  <a:lnTo>
                    <a:pt x="517" y="136"/>
                  </a:lnTo>
                  <a:lnTo>
                    <a:pt x="523" y="134"/>
                  </a:lnTo>
                  <a:lnTo>
                    <a:pt x="539" y="134"/>
                  </a:lnTo>
                  <a:lnTo>
                    <a:pt x="539" y="134"/>
                  </a:lnTo>
                  <a:lnTo>
                    <a:pt x="544" y="133"/>
                  </a:lnTo>
                  <a:lnTo>
                    <a:pt x="549" y="132"/>
                  </a:lnTo>
                  <a:lnTo>
                    <a:pt x="561" y="132"/>
                  </a:lnTo>
                  <a:lnTo>
                    <a:pt x="572" y="132"/>
                  </a:lnTo>
                  <a:lnTo>
                    <a:pt x="577" y="131"/>
                  </a:lnTo>
                  <a:lnTo>
                    <a:pt x="582" y="128"/>
                  </a:lnTo>
                  <a:lnTo>
                    <a:pt x="582" y="128"/>
                  </a:lnTo>
                  <a:lnTo>
                    <a:pt x="588" y="131"/>
                  </a:lnTo>
                  <a:lnTo>
                    <a:pt x="591" y="132"/>
                  </a:lnTo>
                  <a:lnTo>
                    <a:pt x="594" y="134"/>
                  </a:lnTo>
                  <a:lnTo>
                    <a:pt x="594" y="134"/>
                  </a:lnTo>
                  <a:lnTo>
                    <a:pt x="595" y="132"/>
                  </a:lnTo>
                  <a:lnTo>
                    <a:pt x="597" y="131"/>
                  </a:lnTo>
                  <a:lnTo>
                    <a:pt x="599" y="131"/>
                  </a:lnTo>
                  <a:lnTo>
                    <a:pt x="602" y="131"/>
                  </a:lnTo>
                  <a:lnTo>
                    <a:pt x="608" y="132"/>
                  </a:lnTo>
                  <a:lnTo>
                    <a:pt x="614" y="134"/>
                  </a:lnTo>
                  <a:lnTo>
                    <a:pt x="614" y="134"/>
                  </a:lnTo>
                  <a:lnTo>
                    <a:pt x="623" y="134"/>
                  </a:lnTo>
                  <a:lnTo>
                    <a:pt x="630" y="135"/>
                  </a:lnTo>
                  <a:lnTo>
                    <a:pt x="637" y="137"/>
                  </a:lnTo>
                  <a:lnTo>
                    <a:pt x="640" y="139"/>
                  </a:lnTo>
                  <a:lnTo>
                    <a:pt x="641" y="142"/>
                  </a:lnTo>
                  <a:lnTo>
                    <a:pt x="641" y="142"/>
                  </a:lnTo>
                  <a:lnTo>
                    <a:pt x="640" y="146"/>
                  </a:lnTo>
                  <a:lnTo>
                    <a:pt x="637" y="149"/>
                  </a:lnTo>
                  <a:lnTo>
                    <a:pt x="634" y="150"/>
                  </a:lnTo>
                  <a:lnTo>
                    <a:pt x="629" y="151"/>
                  </a:lnTo>
                  <a:lnTo>
                    <a:pt x="626" y="152"/>
                  </a:lnTo>
                  <a:lnTo>
                    <a:pt x="623" y="154"/>
                  </a:lnTo>
                  <a:lnTo>
                    <a:pt x="620" y="158"/>
                  </a:lnTo>
                  <a:lnTo>
                    <a:pt x="618" y="162"/>
                  </a:lnTo>
                  <a:lnTo>
                    <a:pt x="618" y="162"/>
                  </a:lnTo>
                  <a:lnTo>
                    <a:pt x="621" y="162"/>
                  </a:lnTo>
                  <a:lnTo>
                    <a:pt x="623" y="162"/>
                  </a:lnTo>
                  <a:lnTo>
                    <a:pt x="629" y="160"/>
                  </a:lnTo>
                  <a:lnTo>
                    <a:pt x="637" y="157"/>
                  </a:lnTo>
                  <a:lnTo>
                    <a:pt x="640" y="156"/>
                  </a:lnTo>
                  <a:lnTo>
                    <a:pt x="644" y="156"/>
                  </a:lnTo>
                  <a:lnTo>
                    <a:pt x="644" y="156"/>
                  </a:lnTo>
                  <a:lnTo>
                    <a:pt x="647" y="156"/>
                  </a:lnTo>
                  <a:lnTo>
                    <a:pt x="648" y="157"/>
                  </a:lnTo>
                  <a:lnTo>
                    <a:pt x="651" y="160"/>
                  </a:lnTo>
                  <a:lnTo>
                    <a:pt x="652" y="162"/>
                  </a:lnTo>
                  <a:lnTo>
                    <a:pt x="654" y="163"/>
                  </a:lnTo>
                  <a:lnTo>
                    <a:pt x="655" y="164"/>
                  </a:lnTo>
                  <a:lnTo>
                    <a:pt x="655" y="164"/>
                  </a:lnTo>
                  <a:lnTo>
                    <a:pt x="656" y="165"/>
                  </a:lnTo>
                  <a:lnTo>
                    <a:pt x="659" y="166"/>
                  </a:lnTo>
                  <a:lnTo>
                    <a:pt x="663" y="166"/>
                  </a:lnTo>
                  <a:lnTo>
                    <a:pt x="665" y="166"/>
                  </a:lnTo>
                  <a:lnTo>
                    <a:pt x="666" y="167"/>
                  </a:lnTo>
                  <a:lnTo>
                    <a:pt x="667" y="170"/>
                  </a:lnTo>
                  <a:lnTo>
                    <a:pt x="667" y="172"/>
                  </a:lnTo>
                  <a:lnTo>
                    <a:pt x="667" y="172"/>
                  </a:lnTo>
                  <a:lnTo>
                    <a:pt x="667" y="175"/>
                  </a:lnTo>
                  <a:lnTo>
                    <a:pt x="666" y="177"/>
                  </a:lnTo>
                  <a:lnTo>
                    <a:pt x="664" y="178"/>
                  </a:lnTo>
                  <a:lnTo>
                    <a:pt x="661" y="178"/>
                  </a:lnTo>
                  <a:lnTo>
                    <a:pt x="654" y="177"/>
                  </a:lnTo>
                  <a:lnTo>
                    <a:pt x="651" y="177"/>
                  </a:lnTo>
                  <a:lnTo>
                    <a:pt x="649" y="178"/>
                  </a:lnTo>
                  <a:lnTo>
                    <a:pt x="649" y="178"/>
                  </a:lnTo>
                  <a:lnTo>
                    <a:pt x="647" y="178"/>
                  </a:lnTo>
                  <a:lnTo>
                    <a:pt x="644" y="178"/>
                  </a:lnTo>
                  <a:lnTo>
                    <a:pt x="642" y="182"/>
                  </a:lnTo>
                  <a:lnTo>
                    <a:pt x="639" y="185"/>
                  </a:lnTo>
                  <a:lnTo>
                    <a:pt x="638" y="186"/>
                  </a:lnTo>
                  <a:lnTo>
                    <a:pt x="635" y="186"/>
                  </a:lnTo>
                  <a:lnTo>
                    <a:pt x="635" y="186"/>
                  </a:lnTo>
                  <a:lnTo>
                    <a:pt x="635" y="191"/>
                  </a:lnTo>
                  <a:lnTo>
                    <a:pt x="636" y="195"/>
                  </a:lnTo>
                  <a:lnTo>
                    <a:pt x="637" y="198"/>
                  </a:lnTo>
                  <a:lnTo>
                    <a:pt x="637" y="202"/>
                  </a:lnTo>
                  <a:lnTo>
                    <a:pt x="637" y="202"/>
                  </a:lnTo>
                  <a:lnTo>
                    <a:pt x="635" y="202"/>
                  </a:lnTo>
                  <a:lnTo>
                    <a:pt x="633" y="202"/>
                  </a:lnTo>
                  <a:lnTo>
                    <a:pt x="629" y="204"/>
                  </a:lnTo>
                  <a:lnTo>
                    <a:pt x="627" y="206"/>
                  </a:lnTo>
                  <a:lnTo>
                    <a:pt x="625" y="208"/>
                  </a:lnTo>
                  <a:lnTo>
                    <a:pt x="623" y="208"/>
                  </a:lnTo>
                  <a:lnTo>
                    <a:pt x="623" y="208"/>
                  </a:lnTo>
                  <a:lnTo>
                    <a:pt x="628" y="211"/>
                  </a:lnTo>
                  <a:lnTo>
                    <a:pt x="635" y="213"/>
                  </a:lnTo>
                  <a:lnTo>
                    <a:pt x="637" y="215"/>
                  </a:lnTo>
                  <a:lnTo>
                    <a:pt x="639" y="217"/>
                  </a:lnTo>
                  <a:lnTo>
                    <a:pt x="641" y="219"/>
                  </a:lnTo>
                  <a:lnTo>
                    <a:pt x="641" y="224"/>
                  </a:lnTo>
                  <a:lnTo>
                    <a:pt x="641" y="224"/>
                  </a:lnTo>
                  <a:lnTo>
                    <a:pt x="636" y="224"/>
                  </a:lnTo>
                  <a:lnTo>
                    <a:pt x="630" y="224"/>
                  </a:lnTo>
                  <a:lnTo>
                    <a:pt x="621" y="227"/>
                  </a:lnTo>
                  <a:lnTo>
                    <a:pt x="621" y="227"/>
                  </a:lnTo>
                  <a:lnTo>
                    <a:pt x="624" y="239"/>
                  </a:lnTo>
                  <a:lnTo>
                    <a:pt x="625" y="247"/>
                  </a:lnTo>
                  <a:lnTo>
                    <a:pt x="625" y="253"/>
                  </a:lnTo>
                  <a:lnTo>
                    <a:pt x="624" y="260"/>
                  </a:lnTo>
                  <a:lnTo>
                    <a:pt x="622" y="265"/>
                  </a:lnTo>
                  <a:lnTo>
                    <a:pt x="620" y="267"/>
                  </a:lnTo>
                  <a:lnTo>
                    <a:pt x="617" y="268"/>
                  </a:lnTo>
                  <a:lnTo>
                    <a:pt x="615" y="269"/>
                  </a:lnTo>
                  <a:lnTo>
                    <a:pt x="612" y="270"/>
                  </a:lnTo>
                  <a:lnTo>
                    <a:pt x="612" y="270"/>
                  </a:lnTo>
                  <a:lnTo>
                    <a:pt x="615" y="277"/>
                  </a:lnTo>
                  <a:lnTo>
                    <a:pt x="616" y="280"/>
                  </a:lnTo>
                  <a:lnTo>
                    <a:pt x="616" y="287"/>
                  </a:lnTo>
                  <a:lnTo>
                    <a:pt x="616" y="287"/>
                  </a:lnTo>
                  <a:lnTo>
                    <a:pt x="612" y="283"/>
                  </a:lnTo>
                  <a:lnTo>
                    <a:pt x="607" y="281"/>
                  </a:lnTo>
                  <a:lnTo>
                    <a:pt x="607" y="281"/>
                  </a:lnTo>
                  <a:lnTo>
                    <a:pt x="605" y="282"/>
                  </a:lnTo>
                  <a:lnTo>
                    <a:pt x="607" y="285"/>
                  </a:lnTo>
                  <a:lnTo>
                    <a:pt x="610" y="288"/>
                  </a:lnTo>
                  <a:lnTo>
                    <a:pt x="612" y="290"/>
                  </a:lnTo>
                  <a:lnTo>
                    <a:pt x="613" y="292"/>
                  </a:lnTo>
                  <a:lnTo>
                    <a:pt x="613" y="294"/>
                  </a:lnTo>
                  <a:lnTo>
                    <a:pt x="612" y="298"/>
                  </a:lnTo>
                  <a:lnTo>
                    <a:pt x="612" y="298"/>
                  </a:lnTo>
                  <a:lnTo>
                    <a:pt x="608" y="296"/>
                  </a:lnTo>
                  <a:lnTo>
                    <a:pt x="603" y="296"/>
                  </a:lnTo>
                  <a:lnTo>
                    <a:pt x="598" y="293"/>
                  </a:lnTo>
                  <a:lnTo>
                    <a:pt x="592" y="290"/>
                  </a:lnTo>
                  <a:lnTo>
                    <a:pt x="586" y="287"/>
                  </a:lnTo>
                  <a:lnTo>
                    <a:pt x="586" y="287"/>
                  </a:lnTo>
                  <a:lnTo>
                    <a:pt x="584" y="286"/>
                  </a:lnTo>
                  <a:lnTo>
                    <a:pt x="583" y="287"/>
                  </a:lnTo>
                  <a:lnTo>
                    <a:pt x="581" y="288"/>
                  </a:lnTo>
                  <a:lnTo>
                    <a:pt x="579" y="291"/>
                  </a:lnTo>
                  <a:lnTo>
                    <a:pt x="578" y="291"/>
                  </a:lnTo>
                  <a:lnTo>
                    <a:pt x="577" y="292"/>
                  </a:lnTo>
                  <a:lnTo>
                    <a:pt x="577" y="292"/>
                  </a:lnTo>
                  <a:lnTo>
                    <a:pt x="582" y="294"/>
                  </a:lnTo>
                  <a:lnTo>
                    <a:pt x="588" y="298"/>
                  </a:lnTo>
                  <a:lnTo>
                    <a:pt x="594" y="299"/>
                  </a:lnTo>
                  <a:lnTo>
                    <a:pt x="596" y="299"/>
                  </a:lnTo>
                  <a:lnTo>
                    <a:pt x="598" y="298"/>
                  </a:lnTo>
                  <a:lnTo>
                    <a:pt x="598" y="298"/>
                  </a:lnTo>
                  <a:lnTo>
                    <a:pt x="599" y="301"/>
                  </a:lnTo>
                  <a:lnTo>
                    <a:pt x="598" y="303"/>
                  </a:lnTo>
                  <a:lnTo>
                    <a:pt x="597" y="305"/>
                  </a:lnTo>
                  <a:lnTo>
                    <a:pt x="594" y="308"/>
                  </a:lnTo>
                  <a:lnTo>
                    <a:pt x="587" y="313"/>
                  </a:lnTo>
                  <a:lnTo>
                    <a:pt x="585" y="316"/>
                  </a:lnTo>
                  <a:lnTo>
                    <a:pt x="584" y="319"/>
                  </a:lnTo>
                  <a:lnTo>
                    <a:pt x="584" y="319"/>
                  </a:lnTo>
                  <a:lnTo>
                    <a:pt x="579" y="320"/>
                  </a:lnTo>
                  <a:lnTo>
                    <a:pt x="576" y="322"/>
                  </a:lnTo>
                  <a:lnTo>
                    <a:pt x="570" y="327"/>
                  </a:lnTo>
                  <a:lnTo>
                    <a:pt x="563" y="331"/>
                  </a:lnTo>
                  <a:lnTo>
                    <a:pt x="560" y="333"/>
                  </a:lnTo>
                  <a:lnTo>
                    <a:pt x="556" y="335"/>
                  </a:lnTo>
                  <a:lnTo>
                    <a:pt x="556" y="335"/>
                  </a:lnTo>
                  <a:lnTo>
                    <a:pt x="550" y="340"/>
                  </a:lnTo>
                  <a:lnTo>
                    <a:pt x="545" y="346"/>
                  </a:lnTo>
                  <a:lnTo>
                    <a:pt x="545" y="346"/>
                  </a:lnTo>
                  <a:lnTo>
                    <a:pt x="541" y="344"/>
                  </a:lnTo>
                  <a:lnTo>
                    <a:pt x="538" y="344"/>
                  </a:lnTo>
                  <a:lnTo>
                    <a:pt x="536" y="344"/>
                  </a:lnTo>
                  <a:lnTo>
                    <a:pt x="535" y="345"/>
                  </a:lnTo>
                  <a:lnTo>
                    <a:pt x="531" y="347"/>
                  </a:lnTo>
                  <a:lnTo>
                    <a:pt x="528" y="347"/>
                  </a:lnTo>
                  <a:lnTo>
                    <a:pt x="525" y="346"/>
                  </a:lnTo>
                  <a:lnTo>
                    <a:pt x="525" y="346"/>
                  </a:lnTo>
                  <a:lnTo>
                    <a:pt x="524" y="346"/>
                  </a:lnTo>
                  <a:lnTo>
                    <a:pt x="523" y="347"/>
                  </a:lnTo>
                  <a:lnTo>
                    <a:pt x="521" y="352"/>
                  </a:lnTo>
                  <a:lnTo>
                    <a:pt x="520" y="355"/>
                  </a:lnTo>
                  <a:lnTo>
                    <a:pt x="519" y="356"/>
                  </a:lnTo>
                  <a:lnTo>
                    <a:pt x="517" y="357"/>
                  </a:lnTo>
                  <a:lnTo>
                    <a:pt x="517" y="357"/>
                  </a:lnTo>
                  <a:lnTo>
                    <a:pt x="517" y="364"/>
                  </a:lnTo>
                  <a:lnTo>
                    <a:pt x="515" y="369"/>
                  </a:lnTo>
                  <a:lnTo>
                    <a:pt x="513" y="373"/>
                  </a:lnTo>
                  <a:lnTo>
                    <a:pt x="511" y="377"/>
                  </a:lnTo>
                  <a:lnTo>
                    <a:pt x="509" y="381"/>
                  </a:lnTo>
                  <a:lnTo>
                    <a:pt x="508" y="385"/>
                  </a:lnTo>
                  <a:lnTo>
                    <a:pt x="507" y="391"/>
                  </a:lnTo>
                  <a:lnTo>
                    <a:pt x="507" y="397"/>
                  </a:lnTo>
                  <a:lnTo>
                    <a:pt x="507" y="397"/>
                  </a:lnTo>
                  <a:close/>
                  <a:moveTo>
                    <a:pt x="764" y="189"/>
                  </a:moveTo>
                  <a:lnTo>
                    <a:pt x="764" y="189"/>
                  </a:lnTo>
                  <a:lnTo>
                    <a:pt x="766" y="190"/>
                  </a:lnTo>
                  <a:lnTo>
                    <a:pt x="769" y="192"/>
                  </a:lnTo>
                  <a:lnTo>
                    <a:pt x="771" y="193"/>
                  </a:lnTo>
                  <a:lnTo>
                    <a:pt x="772" y="193"/>
                  </a:lnTo>
                  <a:lnTo>
                    <a:pt x="774" y="191"/>
                  </a:lnTo>
                  <a:lnTo>
                    <a:pt x="774" y="191"/>
                  </a:lnTo>
                  <a:lnTo>
                    <a:pt x="776" y="195"/>
                  </a:lnTo>
                  <a:lnTo>
                    <a:pt x="779" y="198"/>
                  </a:lnTo>
                  <a:lnTo>
                    <a:pt x="785" y="204"/>
                  </a:lnTo>
                  <a:lnTo>
                    <a:pt x="789" y="208"/>
                  </a:lnTo>
                  <a:lnTo>
                    <a:pt x="791" y="212"/>
                  </a:lnTo>
                  <a:lnTo>
                    <a:pt x="792" y="217"/>
                  </a:lnTo>
                  <a:lnTo>
                    <a:pt x="792" y="224"/>
                  </a:lnTo>
                  <a:lnTo>
                    <a:pt x="792" y="224"/>
                  </a:lnTo>
                  <a:lnTo>
                    <a:pt x="787" y="225"/>
                  </a:lnTo>
                  <a:lnTo>
                    <a:pt x="782" y="225"/>
                  </a:lnTo>
                  <a:lnTo>
                    <a:pt x="778" y="223"/>
                  </a:lnTo>
                  <a:lnTo>
                    <a:pt x="776" y="222"/>
                  </a:lnTo>
                  <a:lnTo>
                    <a:pt x="770" y="216"/>
                  </a:lnTo>
                  <a:lnTo>
                    <a:pt x="766" y="210"/>
                  </a:lnTo>
                  <a:lnTo>
                    <a:pt x="766" y="210"/>
                  </a:lnTo>
                  <a:lnTo>
                    <a:pt x="763" y="225"/>
                  </a:lnTo>
                  <a:lnTo>
                    <a:pt x="759" y="240"/>
                  </a:lnTo>
                  <a:lnTo>
                    <a:pt x="759" y="240"/>
                  </a:lnTo>
                  <a:lnTo>
                    <a:pt x="754" y="240"/>
                  </a:lnTo>
                  <a:lnTo>
                    <a:pt x="751" y="239"/>
                  </a:lnTo>
                  <a:lnTo>
                    <a:pt x="749" y="239"/>
                  </a:lnTo>
                  <a:lnTo>
                    <a:pt x="747" y="237"/>
                  </a:lnTo>
                  <a:lnTo>
                    <a:pt x="747" y="235"/>
                  </a:lnTo>
                  <a:lnTo>
                    <a:pt x="747" y="232"/>
                  </a:lnTo>
                  <a:lnTo>
                    <a:pt x="747" y="232"/>
                  </a:lnTo>
                  <a:lnTo>
                    <a:pt x="742" y="232"/>
                  </a:lnTo>
                  <a:lnTo>
                    <a:pt x="738" y="231"/>
                  </a:lnTo>
                  <a:lnTo>
                    <a:pt x="734" y="229"/>
                  </a:lnTo>
                  <a:lnTo>
                    <a:pt x="731" y="227"/>
                  </a:lnTo>
                  <a:lnTo>
                    <a:pt x="731" y="227"/>
                  </a:lnTo>
                  <a:lnTo>
                    <a:pt x="732" y="223"/>
                  </a:lnTo>
                  <a:lnTo>
                    <a:pt x="733" y="219"/>
                  </a:lnTo>
                  <a:lnTo>
                    <a:pt x="737" y="214"/>
                  </a:lnTo>
                  <a:lnTo>
                    <a:pt x="741" y="210"/>
                  </a:lnTo>
                  <a:lnTo>
                    <a:pt x="742" y="206"/>
                  </a:lnTo>
                  <a:lnTo>
                    <a:pt x="743" y="202"/>
                  </a:lnTo>
                  <a:lnTo>
                    <a:pt x="743" y="202"/>
                  </a:lnTo>
                  <a:lnTo>
                    <a:pt x="739" y="202"/>
                  </a:lnTo>
                  <a:lnTo>
                    <a:pt x="737" y="203"/>
                  </a:lnTo>
                  <a:lnTo>
                    <a:pt x="732" y="206"/>
                  </a:lnTo>
                  <a:lnTo>
                    <a:pt x="728" y="211"/>
                  </a:lnTo>
                  <a:lnTo>
                    <a:pt x="725" y="212"/>
                  </a:lnTo>
                  <a:lnTo>
                    <a:pt x="721" y="213"/>
                  </a:lnTo>
                  <a:lnTo>
                    <a:pt x="721" y="213"/>
                  </a:lnTo>
                  <a:lnTo>
                    <a:pt x="720" y="210"/>
                  </a:lnTo>
                  <a:lnTo>
                    <a:pt x="720" y="206"/>
                  </a:lnTo>
                  <a:lnTo>
                    <a:pt x="721" y="203"/>
                  </a:lnTo>
                  <a:lnTo>
                    <a:pt x="721" y="200"/>
                  </a:lnTo>
                  <a:lnTo>
                    <a:pt x="721" y="200"/>
                  </a:lnTo>
                  <a:lnTo>
                    <a:pt x="721" y="197"/>
                  </a:lnTo>
                  <a:lnTo>
                    <a:pt x="719" y="196"/>
                  </a:lnTo>
                  <a:lnTo>
                    <a:pt x="716" y="192"/>
                  </a:lnTo>
                  <a:lnTo>
                    <a:pt x="713" y="190"/>
                  </a:lnTo>
                  <a:lnTo>
                    <a:pt x="712" y="188"/>
                  </a:lnTo>
                  <a:lnTo>
                    <a:pt x="711" y="186"/>
                  </a:lnTo>
                  <a:lnTo>
                    <a:pt x="711" y="186"/>
                  </a:lnTo>
                  <a:lnTo>
                    <a:pt x="712" y="178"/>
                  </a:lnTo>
                  <a:lnTo>
                    <a:pt x="713" y="175"/>
                  </a:lnTo>
                  <a:lnTo>
                    <a:pt x="715" y="173"/>
                  </a:lnTo>
                  <a:lnTo>
                    <a:pt x="716" y="172"/>
                  </a:lnTo>
                  <a:lnTo>
                    <a:pt x="718" y="171"/>
                  </a:lnTo>
                  <a:lnTo>
                    <a:pt x="723" y="172"/>
                  </a:lnTo>
                  <a:lnTo>
                    <a:pt x="728" y="174"/>
                  </a:lnTo>
                  <a:lnTo>
                    <a:pt x="732" y="177"/>
                  </a:lnTo>
                  <a:lnTo>
                    <a:pt x="736" y="182"/>
                  </a:lnTo>
                  <a:lnTo>
                    <a:pt x="738" y="186"/>
                  </a:lnTo>
                  <a:lnTo>
                    <a:pt x="738" y="186"/>
                  </a:lnTo>
                  <a:lnTo>
                    <a:pt x="740" y="185"/>
                  </a:lnTo>
                  <a:lnTo>
                    <a:pt x="740" y="183"/>
                  </a:lnTo>
                  <a:lnTo>
                    <a:pt x="739" y="178"/>
                  </a:lnTo>
                  <a:lnTo>
                    <a:pt x="738" y="174"/>
                  </a:lnTo>
                  <a:lnTo>
                    <a:pt x="739" y="172"/>
                  </a:lnTo>
                  <a:lnTo>
                    <a:pt x="741" y="170"/>
                  </a:lnTo>
                  <a:lnTo>
                    <a:pt x="741" y="170"/>
                  </a:lnTo>
                  <a:lnTo>
                    <a:pt x="744" y="170"/>
                  </a:lnTo>
                  <a:lnTo>
                    <a:pt x="747" y="170"/>
                  </a:lnTo>
                  <a:lnTo>
                    <a:pt x="750" y="171"/>
                  </a:lnTo>
                  <a:lnTo>
                    <a:pt x="752" y="173"/>
                  </a:lnTo>
                  <a:lnTo>
                    <a:pt x="754" y="175"/>
                  </a:lnTo>
                  <a:lnTo>
                    <a:pt x="754" y="177"/>
                  </a:lnTo>
                  <a:lnTo>
                    <a:pt x="754" y="180"/>
                  </a:lnTo>
                  <a:lnTo>
                    <a:pt x="752" y="184"/>
                  </a:lnTo>
                  <a:lnTo>
                    <a:pt x="752" y="184"/>
                  </a:lnTo>
                  <a:lnTo>
                    <a:pt x="754" y="186"/>
                  </a:lnTo>
                  <a:lnTo>
                    <a:pt x="756" y="188"/>
                  </a:lnTo>
                  <a:lnTo>
                    <a:pt x="759" y="188"/>
                  </a:lnTo>
                  <a:lnTo>
                    <a:pt x="764" y="189"/>
                  </a:lnTo>
                  <a:lnTo>
                    <a:pt x="764" y="189"/>
                  </a:lnTo>
                  <a:close/>
                  <a:moveTo>
                    <a:pt x="762" y="164"/>
                  </a:moveTo>
                  <a:lnTo>
                    <a:pt x="762" y="164"/>
                  </a:lnTo>
                  <a:lnTo>
                    <a:pt x="791" y="165"/>
                  </a:lnTo>
                  <a:lnTo>
                    <a:pt x="806" y="167"/>
                  </a:lnTo>
                  <a:lnTo>
                    <a:pt x="822" y="170"/>
                  </a:lnTo>
                  <a:lnTo>
                    <a:pt x="822" y="170"/>
                  </a:lnTo>
                  <a:lnTo>
                    <a:pt x="822" y="174"/>
                  </a:lnTo>
                  <a:lnTo>
                    <a:pt x="821" y="176"/>
                  </a:lnTo>
                  <a:lnTo>
                    <a:pt x="820" y="178"/>
                  </a:lnTo>
                  <a:lnTo>
                    <a:pt x="819" y="179"/>
                  </a:lnTo>
                  <a:lnTo>
                    <a:pt x="815" y="182"/>
                  </a:lnTo>
                  <a:lnTo>
                    <a:pt x="814" y="184"/>
                  </a:lnTo>
                  <a:lnTo>
                    <a:pt x="813" y="186"/>
                  </a:lnTo>
                  <a:lnTo>
                    <a:pt x="813" y="186"/>
                  </a:lnTo>
                  <a:lnTo>
                    <a:pt x="805" y="187"/>
                  </a:lnTo>
                  <a:lnTo>
                    <a:pt x="797" y="186"/>
                  </a:lnTo>
                  <a:lnTo>
                    <a:pt x="791" y="186"/>
                  </a:lnTo>
                  <a:lnTo>
                    <a:pt x="785" y="184"/>
                  </a:lnTo>
                  <a:lnTo>
                    <a:pt x="775" y="179"/>
                  </a:lnTo>
                  <a:lnTo>
                    <a:pt x="764" y="175"/>
                  </a:lnTo>
                  <a:lnTo>
                    <a:pt x="764" y="175"/>
                  </a:lnTo>
                  <a:lnTo>
                    <a:pt x="762" y="171"/>
                  </a:lnTo>
                  <a:lnTo>
                    <a:pt x="762" y="164"/>
                  </a:lnTo>
                  <a:lnTo>
                    <a:pt x="762" y="164"/>
                  </a:lnTo>
                  <a:close/>
                  <a:moveTo>
                    <a:pt x="641" y="473"/>
                  </a:moveTo>
                  <a:lnTo>
                    <a:pt x="641" y="473"/>
                  </a:lnTo>
                  <a:lnTo>
                    <a:pt x="637" y="475"/>
                  </a:lnTo>
                  <a:lnTo>
                    <a:pt x="631" y="476"/>
                  </a:lnTo>
                  <a:lnTo>
                    <a:pt x="627" y="478"/>
                  </a:lnTo>
                  <a:lnTo>
                    <a:pt x="623" y="479"/>
                  </a:lnTo>
                  <a:lnTo>
                    <a:pt x="623" y="479"/>
                  </a:lnTo>
                  <a:lnTo>
                    <a:pt x="621" y="475"/>
                  </a:lnTo>
                  <a:lnTo>
                    <a:pt x="620" y="470"/>
                  </a:lnTo>
                  <a:lnTo>
                    <a:pt x="620" y="457"/>
                  </a:lnTo>
                  <a:lnTo>
                    <a:pt x="620" y="457"/>
                  </a:lnTo>
                  <a:lnTo>
                    <a:pt x="622" y="456"/>
                  </a:lnTo>
                  <a:lnTo>
                    <a:pt x="623" y="456"/>
                  </a:lnTo>
                  <a:lnTo>
                    <a:pt x="626" y="456"/>
                  </a:lnTo>
                  <a:lnTo>
                    <a:pt x="627" y="456"/>
                  </a:lnTo>
                  <a:lnTo>
                    <a:pt x="628" y="455"/>
                  </a:lnTo>
                  <a:lnTo>
                    <a:pt x="629" y="453"/>
                  </a:lnTo>
                  <a:lnTo>
                    <a:pt x="629" y="449"/>
                  </a:lnTo>
                  <a:lnTo>
                    <a:pt x="629" y="449"/>
                  </a:lnTo>
                  <a:lnTo>
                    <a:pt x="641" y="449"/>
                  </a:lnTo>
                  <a:lnTo>
                    <a:pt x="641" y="449"/>
                  </a:lnTo>
                  <a:lnTo>
                    <a:pt x="640" y="462"/>
                  </a:lnTo>
                  <a:lnTo>
                    <a:pt x="640" y="467"/>
                  </a:lnTo>
                  <a:lnTo>
                    <a:pt x="641" y="473"/>
                  </a:lnTo>
                  <a:lnTo>
                    <a:pt x="641" y="473"/>
                  </a:lnTo>
                  <a:close/>
                  <a:moveTo>
                    <a:pt x="623" y="370"/>
                  </a:moveTo>
                  <a:lnTo>
                    <a:pt x="623" y="370"/>
                  </a:lnTo>
                  <a:lnTo>
                    <a:pt x="621" y="369"/>
                  </a:lnTo>
                  <a:lnTo>
                    <a:pt x="620" y="368"/>
                  </a:lnTo>
                  <a:lnTo>
                    <a:pt x="616" y="363"/>
                  </a:lnTo>
                  <a:lnTo>
                    <a:pt x="615" y="360"/>
                  </a:lnTo>
                  <a:lnTo>
                    <a:pt x="613" y="359"/>
                  </a:lnTo>
                  <a:lnTo>
                    <a:pt x="611" y="359"/>
                  </a:lnTo>
                  <a:lnTo>
                    <a:pt x="607" y="359"/>
                  </a:lnTo>
                  <a:lnTo>
                    <a:pt x="607" y="359"/>
                  </a:lnTo>
                  <a:lnTo>
                    <a:pt x="607" y="356"/>
                  </a:lnTo>
                  <a:lnTo>
                    <a:pt x="607" y="354"/>
                  </a:lnTo>
                  <a:lnTo>
                    <a:pt x="609" y="350"/>
                  </a:lnTo>
                  <a:lnTo>
                    <a:pt x="612" y="347"/>
                  </a:lnTo>
                  <a:lnTo>
                    <a:pt x="613" y="345"/>
                  </a:lnTo>
                  <a:lnTo>
                    <a:pt x="614" y="343"/>
                  </a:lnTo>
                  <a:lnTo>
                    <a:pt x="614" y="343"/>
                  </a:lnTo>
                  <a:lnTo>
                    <a:pt x="611" y="343"/>
                  </a:lnTo>
                  <a:lnTo>
                    <a:pt x="609" y="345"/>
                  </a:lnTo>
                  <a:lnTo>
                    <a:pt x="607" y="346"/>
                  </a:lnTo>
                  <a:lnTo>
                    <a:pt x="602" y="346"/>
                  </a:lnTo>
                  <a:lnTo>
                    <a:pt x="602" y="346"/>
                  </a:lnTo>
                  <a:lnTo>
                    <a:pt x="603" y="343"/>
                  </a:lnTo>
                  <a:lnTo>
                    <a:pt x="604" y="341"/>
                  </a:lnTo>
                  <a:lnTo>
                    <a:pt x="608" y="338"/>
                  </a:lnTo>
                  <a:lnTo>
                    <a:pt x="610" y="337"/>
                  </a:lnTo>
                  <a:lnTo>
                    <a:pt x="611" y="334"/>
                  </a:lnTo>
                  <a:lnTo>
                    <a:pt x="612" y="331"/>
                  </a:lnTo>
                  <a:lnTo>
                    <a:pt x="612" y="327"/>
                  </a:lnTo>
                  <a:lnTo>
                    <a:pt x="612" y="327"/>
                  </a:lnTo>
                  <a:lnTo>
                    <a:pt x="614" y="327"/>
                  </a:lnTo>
                  <a:lnTo>
                    <a:pt x="616" y="328"/>
                  </a:lnTo>
                  <a:lnTo>
                    <a:pt x="620" y="331"/>
                  </a:lnTo>
                  <a:lnTo>
                    <a:pt x="622" y="335"/>
                  </a:lnTo>
                  <a:lnTo>
                    <a:pt x="624" y="337"/>
                  </a:lnTo>
                  <a:lnTo>
                    <a:pt x="626" y="338"/>
                  </a:lnTo>
                  <a:lnTo>
                    <a:pt x="626" y="338"/>
                  </a:lnTo>
                  <a:lnTo>
                    <a:pt x="631" y="337"/>
                  </a:lnTo>
                  <a:lnTo>
                    <a:pt x="637" y="337"/>
                  </a:lnTo>
                  <a:lnTo>
                    <a:pt x="642" y="337"/>
                  </a:lnTo>
                  <a:lnTo>
                    <a:pt x="649" y="335"/>
                  </a:lnTo>
                  <a:lnTo>
                    <a:pt x="649" y="335"/>
                  </a:lnTo>
                  <a:lnTo>
                    <a:pt x="649" y="339"/>
                  </a:lnTo>
                  <a:lnTo>
                    <a:pt x="650" y="342"/>
                  </a:lnTo>
                  <a:lnTo>
                    <a:pt x="652" y="347"/>
                  </a:lnTo>
                  <a:lnTo>
                    <a:pt x="653" y="354"/>
                  </a:lnTo>
                  <a:lnTo>
                    <a:pt x="654" y="357"/>
                  </a:lnTo>
                  <a:lnTo>
                    <a:pt x="653" y="363"/>
                  </a:lnTo>
                  <a:lnTo>
                    <a:pt x="653" y="363"/>
                  </a:lnTo>
                  <a:lnTo>
                    <a:pt x="650" y="364"/>
                  </a:lnTo>
                  <a:lnTo>
                    <a:pt x="647" y="365"/>
                  </a:lnTo>
                  <a:lnTo>
                    <a:pt x="643" y="367"/>
                  </a:lnTo>
                  <a:lnTo>
                    <a:pt x="642" y="368"/>
                  </a:lnTo>
                  <a:lnTo>
                    <a:pt x="641" y="370"/>
                  </a:lnTo>
                  <a:lnTo>
                    <a:pt x="641" y="370"/>
                  </a:lnTo>
                  <a:lnTo>
                    <a:pt x="638" y="368"/>
                  </a:lnTo>
                  <a:lnTo>
                    <a:pt x="633" y="367"/>
                  </a:lnTo>
                  <a:lnTo>
                    <a:pt x="627" y="368"/>
                  </a:lnTo>
                  <a:lnTo>
                    <a:pt x="625" y="369"/>
                  </a:lnTo>
                  <a:lnTo>
                    <a:pt x="623" y="370"/>
                  </a:lnTo>
                  <a:lnTo>
                    <a:pt x="623" y="370"/>
                  </a:lnTo>
                  <a:close/>
                  <a:moveTo>
                    <a:pt x="935" y="243"/>
                  </a:moveTo>
                  <a:lnTo>
                    <a:pt x="935" y="243"/>
                  </a:lnTo>
                  <a:lnTo>
                    <a:pt x="956" y="234"/>
                  </a:lnTo>
                  <a:lnTo>
                    <a:pt x="968" y="229"/>
                  </a:lnTo>
                  <a:lnTo>
                    <a:pt x="980" y="227"/>
                  </a:lnTo>
                  <a:lnTo>
                    <a:pt x="980" y="227"/>
                  </a:lnTo>
                  <a:lnTo>
                    <a:pt x="981" y="226"/>
                  </a:lnTo>
                  <a:lnTo>
                    <a:pt x="982" y="225"/>
                  </a:lnTo>
                  <a:lnTo>
                    <a:pt x="982" y="222"/>
                  </a:lnTo>
                  <a:lnTo>
                    <a:pt x="982" y="222"/>
                  </a:lnTo>
                  <a:lnTo>
                    <a:pt x="994" y="222"/>
                  </a:lnTo>
                  <a:lnTo>
                    <a:pt x="994" y="222"/>
                  </a:lnTo>
                  <a:lnTo>
                    <a:pt x="993" y="226"/>
                  </a:lnTo>
                  <a:lnTo>
                    <a:pt x="991" y="230"/>
                  </a:lnTo>
                  <a:lnTo>
                    <a:pt x="989" y="234"/>
                  </a:lnTo>
                  <a:lnTo>
                    <a:pt x="987" y="237"/>
                  </a:lnTo>
                  <a:lnTo>
                    <a:pt x="984" y="239"/>
                  </a:lnTo>
                  <a:lnTo>
                    <a:pt x="980" y="240"/>
                  </a:lnTo>
                  <a:lnTo>
                    <a:pt x="975" y="240"/>
                  </a:lnTo>
                  <a:lnTo>
                    <a:pt x="971" y="240"/>
                  </a:lnTo>
                  <a:lnTo>
                    <a:pt x="971" y="240"/>
                  </a:lnTo>
                  <a:lnTo>
                    <a:pt x="967" y="243"/>
                  </a:lnTo>
                  <a:lnTo>
                    <a:pt x="962" y="245"/>
                  </a:lnTo>
                  <a:lnTo>
                    <a:pt x="955" y="253"/>
                  </a:lnTo>
                  <a:lnTo>
                    <a:pt x="950" y="256"/>
                  </a:lnTo>
                  <a:lnTo>
                    <a:pt x="946" y="259"/>
                  </a:lnTo>
                  <a:lnTo>
                    <a:pt x="942" y="261"/>
                  </a:lnTo>
                  <a:lnTo>
                    <a:pt x="935" y="262"/>
                  </a:lnTo>
                  <a:lnTo>
                    <a:pt x="935" y="262"/>
                  </a:lnTo>
                  <a:lnTo>
                    <a:pt x="935" y="268"/>
                  </a:lnTo>
                  <a:lnTo>
                    <a:pt x="936" y="274"/>
                  </a:lnTo>
                  <a:lnTo>
                    <a:pt x="937" y="278"/>
                  </a:lnTo>
                  <a:lnTo>
                    <a:pt x="939" y="282"/>
                  </a:lnTo>
                  <a:lnTo>
                    <a:pt x="944" y="289"/>
                  </a:lnTo>
                  <a:lnTo>
                    <a:pt x="946" y="293"/>
                  </a:lnTo>
                  <a:lnTo>
                    <a:pt x="947" y="298"/>
                  </a:lnTo>
                  <a:lnTo>
                    <a:pt x="947" y="298"/>
                  </a:lnTo>
                  <a:lnTo>
                    <a:pt x="945" y="298"/>
                  </a:lnTo>
                  <a:lnTo>
                    <a:pt x="943" y="299"/>
                  </a:lnTo>
                  <a:lnTo>
                    <a:pt x="942" y="301"/>
                  </a:lnTo>
                  <a:lnTo>
                    <a:pt x="940" y="303"/>
                  </a:lnTo>
                  <a:lnTo>
                    <a:pt x="940" y="303"/>
                  </a:lnTo>
                  <a:lnTo>
                    <a:pt x="929" y="295"/>
                  </a:lnTo>
                  <a:lnTo>
                    <a:pt x="917" y="287"/>
                  </a:lnTo>
                  <a:lnTo>
                    <a:pt x="917" y="287"/>
                  </a:lnTo>
                  <a:lnTo>
                    <a:pt x="918" y="281"/>
                  </a:lnTo>
                  <a:lnTo>
                    <a:pt x="921" y="277"/>
                  </a:lnTo>
                  <a:lnTo>
                    <a:pt x="923" y="274"/>
                  </a:lnTo>
                  <a:lnTo>
                    <a:pt x="926" y="270"/>
                  </a:lnTo>
                  <a:lnTo>
                    <a:pt x="926" y="270"/>
                  </a:lnTo>
                  <a:lnTo>
                    <a:pt x="926" y="265"/>
                  </a:lnTo>
                  <a:lnTo>
                    <a:pt x="927" y="262"/>
                  </a:lnTo>
                  <a:lnTo>
                    <a:pt x="929" y="259"/>
                  </a:lnTo>
                  <a:lnTo>
                    <a:pt x="931" y="256"/>
                  </a:lnTo>
                  <a:lnTo>
                    <a:pt x="934" y="251"/>
                  </a:lnTo>
                  <a:lnTo>
                    <a:pt x="935" y="248"/>
                  </a:lnTo>
                  <a:lnTo>
                    <a:pt x="935" y="243"/>
                  </a:lnTo>
                  <a:lnTo>
                    <a:pt x="935" y="243"/>
                  </a:lnTo>
                  <a:close/>
                  <a:moveTo>
                    <a:pt x="935" y="184"/>
                  </a:moveTo>
                  <a:lnTo>
                    <a:pt x="935" y="184"/>
                  </a:lnTo>
                  <a:lnTo>
                    <a:pt x="936" y="178"/>
                  </a:lnTo>
                  <a:lnTo>
                    <a:pt x="938" y="174"/>
                  </a:lnTo>
                  <a:lnTo>
                    <a:pt x="942" y="172"/>
                  </a:lnTo>
                  <a:lnTo>
                    <a:pt x="946" y="171"/>
                  </a:lnTo>
                  <a:lnTo>
                    <a:pt x="949" y="171"/>
                  </a:lnTo>
                  <a:lnTo>
                    <a:pt x="952" y="172"/>
                  </a:lnTo>
                  <a:lnTo>
                    <a:pt x="956" y="175"/>
                  </a:lnTo>
                  <a:lnTo>
                    <a:pt x="957" y="180"/>
                  </a:lnTo>
                  <a:lnTo>
                    <a:pt x="957" y="180"/>
                  </a:lnTo>
                  <a:lnTo>
                    <a:pt x="953" y="180"/>
                  </a:lnTo>
                  <a:lnTo>
                    <a:pt x="950" y="182"/>
                  </a:lnTo>
                  <a:lnTo>
                    <a:pt x="946" y="185"/>
                  </a:lnTo>
                  <a:lnTo>
                    <a:pt x="944" y="186"/>
                  </a:lnTo>
                  <a:lnTo>
                    <a:pt x="940" y="186"/>
                  </a:lnTo>
                  <a:lnTo>
                    <a:pt x="938" y="186"/>
                  </a:lnTo>
                  <a:lnTo>
                    <a:pt x="935" y="184"/>
                  </a:lnTo>
                  <a:lnTo>
                    <a:pt x="935" y="184"/>
                  </a:lnTo>
                  <a:close/>
                  <a:moveTo>
                    <a:pt x="1089" y="180"/>
                  </a:moveTo>
                  <a:lnTo>
                    <a:pt x="1089" y="180"/>
                  </a:lnTo>
                  <a:lnTo>
                    <a:pt x="1093" y="178"/>
                  </a:lnTo>
                  <a:lnTo>
                    <a:pt x="1100" y="177"/>
                  </a:lnTo>
                  <a:lnTo>
                    <a:pt x="1105" y="177"/>
                  </a:lnTo>
                  <a:lnTo>
                    <a:pt x="1111" y="178"/>
                  </a:lnTo>
                  <a:lnTo>
                    <a:pt x="1116" y="179"/>
                  </a:lnTo>
                  <a:lnTo>
                    <a:pt x="1122" y="182"/>
                  </a:lnTo>
                  <a:lnTo>
                    <a:pt x="1126" y="185"/>
                  </a:lnTo>
                  <a:lnTo>
                    <a:pt x="1128" y="189"/>
                  </a:lnTo>
                  <a:lnTo>
                    <a:pt x="1128" y="189"/>
                  </a:lnTo>
                  <a:lnTo>
                    <a:pt x="1126" y="193"/>
                  </a:lnTo>
                  <a:lnTo>
                    <a:pt x="1123" y="197"/>
                  </a:lnTo>
                  <a:lnTo>
                    <a:pt x="1118" y="198"/>
                  </a:lnTo>
                  <a:lnTo>
                    <a:pt x="1113" y="198"/>
                  </a:lnTo>
                  <a:lnTo>
                    <a:pt x="1100" y="197"/>
                  </a:lnTo>
                  <a:lnTo>
                    <a:pt x="1093" y="196"/>
                  </a:lnTo>
                  <a:lnTo>
                    <a:pt x="1087" y="197"/>
                  </a:lnTo>
                  <a:lnTo>
                    <a:pt x="1087" y="197"/>
                  </a:lnTo>
                  <a:lnTo>
                    <a:pt x="1087" y="192"/>
                  </a:lnTo>
                  <a:lnTo>
                    <a:pt x="1086" y="187"/>
                  </a:lnTo>
                  <a:lnTo>
                    <a:pt x="1087" y="183"/>
                  </a:lnTo>
                  <a:lnTo>
                    <a:pt x="1087" y="182"/>
                  </a:lnTo>
                  <a:lnTo>
                    <a:pt x="1089" y="180"/>
                  </a:lnTo>
                  <a:lnTo>
                    <a:pt x="1089" y="180"/>
                  </a:lnTo>
                  <a:close/>
                  <a:moveTo>
                    <a:pt x="324" y="370"/>
                  </a:moveTo>
                  <a:lnTo>
                    <a:pt x="324" y="370"/>
                  </a:lnTo>
                  <a:lnTo>
                    <a:pt x="322" y="375"/>
                  </a:lnTo>
                  <a:lnTo>
                    <a:pt x="321" y="376"/>
                  </a:lnTo>
                  <a:lnTo>
                    <a:pt x="319" y="376"/>
                  </a:lnTo>
                  <a:lnTo>
                    <a:pt x="316" y="375"/>
                  </a:lnTo>
                  <a:lnTo>
                    <a:pt x="313" y="373"/>
                  </a:lnTo>
                  <a:lnTo>
                    <a:pt x="311" y="371"/>
                  </a:lnTo>
                  <a:lnTo>
                    <a:pt x="307" y="371"/>
                  </a:lnTo>
                  <a:lnTo>
                    <a:pt x="306" y="371"/>
                  </a:lnTo>
                  <a:lnTo>
                    <a:pt x="305" y="372"/>
                  </a:lnTo>
                  <a:lnTo>
                    <a:pt x="305" y="379"/>
                  </a:lnTo>
                  <a:lnTo>
                    <a:pt x="305" y="379"/>
                  </a:lnTo>
                  <a:lnTo>
                    <a:pt x="299" y="378"/>
                  </a:lnTo>
                  <a:lnTo>
                    <a:pt x="294" y="377"/>
                  </a:lnTo>
                  <a:lnTo>
                    <a:pt x="292" y="376"/>
                  </a:lnTo>
                  <a:lnTo>
                    <a:pt x="290" y="373"/>
                  </a:lnTo>
                  <a:lnTo>
                    <a:pt x="290" y="371"/>
                  </a:lnTo>
                  <a:lnTo>
                    <a:pt x="289" y="368"/>
                  </a:lnTo>
                  <a:lnTo>
                    <a:pt x="289" y="368"/>
                  </a:lnTo>
                  <a:lnTo>
                    <a:pt x="292" y="368"/>
                  </a:lnTo>
                  <a:lnTo>
                    <a:pt x="294" y="368"/>
                  </a:lnTo>
                  <a:lnTo>
                    <a:pt x="296" y="366"/>
                  </a:lnTo>
                  <a:lnTo>
                    <a:pt x="298" y="364"/>
                  </a:lnTo>
                  <a:lnTo>
                    <a:pt x="299" y="359"/>
                  </a:lnTo>
                  <a:lnTo>
                    <a:pt x="301" y="354"/>
                  </a:lnTo>
                  <a:lnTo>
                    <a:pt x="301" y="354"/>
                  </a:lnTo>
                  <a:lnTo>
                    <a:pt x="303" y="354"/>
                  </a:lnTo>
                  <a:lnTo>
                    <a:pt x="305" y="354"/>
                  </a:lnTo>
                  <a:lnTo>
                    <a:pt x="307" y="355"/>
                  </a:lnTo>
                  <a:lnTo>
                    <a:pt x="311" y="357"/>
                  </a:lnTo>
                  <a:lnTo>
                    <a:pt x="313" y="357"/>
                  </a:lnTo>
                  <a:lnTo>
                    <a:pt x="315" y="357"/>
                  </a:lnTo>
                  <a:lnTo>
                    <a:pt x="315" y="357"/>
                  </a:lnTo>
                  <a:lnTo>
                    <a:pt x="316" y="359"/>
                  </a:lnTo>
                  <a:lnTo>
                    <a:pt x="317" y="362"/>
                  </a:lnTo>
                  <a:lnTo>
                    <a:pt x="318" y="365"/>
                  </a:lnTo>
                  <a:lnTo>
                    <a:pt x="319" y="368"/>
                  </a:lnTo>
                  <a:lnTo>
                    <a:pt x="321" y="369"/>
                  </a:lnTo>
                  <a:lnTo>
                    <a:pt x="324" y="370"/>
                  </a:lnTo>
                  <a:lnTo>
                    <a:pt x="324" y="370"/>
                  </a:lnTo>
                  <a:close/>
                  <a:moveTo>
                    <a:pt x="364" y="753"/>
                  </a:moveTo>
                  <a:lnTo>
                    <a:pt x="364" y="753"/>
                  </a:lnTo>
                  <a:lnTo>
                    <a:pt x="364" y="757"/>
                  </a:lnTo>
                  <a:lnTo>
                    <a:pt x="364" y="759"/>
                  </a:lnTo>
                  <a:lnTo>
                    <a:pt x="362" y="762"/>
                  </a:lnTo>
                  <a:lnTo>
                    <a:pt x="360" y="763"/>
                  </a:lnTo>
                  <a:lnTo>
                    <a:pt x="355" y="764"/>
                  </a:lnTo>
                  <a:lnTo>
                    <a:pt x="350" y="764"/>
                  </a:lnTo>
                  <a:lnTo>
                    <a:pt x="350" y="764"/>
                  </a:lnTo>
                  <a:lnTo>
                    <a:pt x="350" y="753"/>
                  </a:lnTo>
                  <a:lnTo>
                    <a:pt x="350" y="753"/>
                  </a:lnTo>
                  <a:lnTo>
                    <a:pt x="364" y="753"/>
                  </a:lnTo>
                  <a:lnTo>
                    <a:pt x="364" y="753"/>
                  </a:lnTo>
                  <a:close/>
                  <a:moveTo>
                    <a:pt x="299" y="745"/>
                  </a:moveTo>
                  <a:lnTo>
                    <a:pt x="299" y="745"/>
                  </a:lnTo>
                  <a:lnTo>
                    <a:pt x="295" y="744"/>
                  </a:lnTo>
                  <a:lnTo>
                    <a:pt x="292" y="742"/>
                  </a:lnTo>
                  <a:lnTo>
                    <a:pt x="288" y="737"/>
                  </a:lnTo>
                  <a:lnTo>
                    <a:pt x="283" y="732"/>
                  </a:lnTo>
                  <a:lnTo>
                    <a:pt x="280" y="730"/>
                  </a:lnTo>
                  <a:lnTo>
                    <a:pt x="277" y="729"/>
                  </a:lnTo>
                  <a:lnTo>
                    <a:pt x="277" y="729"/>
                  </a:lnTo>
                  <a:lnTo>
                    <a:pt x="274" y="728"/>
                  </a:lnTo>
                  <a:lnTo>
                    <a:pt x="270" y="728"/>
                  </a:lnTo>
                  <a:lnTo>
                    <a:pt x="266" y="730"/>
                  </a:lnTo>
                  <a:lnTo>
                    <a:pt x="262" y="733"/>
                  </a:lnTo>
                  <a:lnTo>
                    <a:pt x="260" y="734"/>
                  </a:lnTo>
                  <a:lnTo>
                    <a:pt x="256" y="734"/>
                  </a:lnTo>
                  <a:lnTo>
                    <a:pt x="256" y="734"/>
                  </a:lnTo>
                  <a:lnTo>
                    <a:pt x="257" y="730"/>
                  </a:lnTo>
                  <a:lnTo>
                    <a:pt x="259" y="727"/>
                  </a:lnTo>
                  <a:lnTo>
                    <a:pt x="260" y="724"/>
                  </a:lnTo>
                  <a:lnTo>
                    <a:pt x="261" y="720"/>
                  </a:lnTo>
                  <a:lnTo>
                    <a:pt x="261" y="720"/>
                  </a:lnTo>
                  <a:lnTo>
                    <a:pt x="295" y="720"/>
                  </a:lnTo>
                  <a:lnTo>
                    <a:pt x="295" y="720"/>
                  </a:lnTo>
                  <a:lnTo>
                    <a:pt x="296" y="724"/>
                  </a:lnTo>
                  <a:lnTo>
                    <a:pt x="298" y="725"/>
                  </a:lnTo>
                  <a:lnTo>
                    <a:pt x="302" y="728"/>
                  </a:lnTo>
                  <a:lnTo>
                    <a:pt x="309" y="731"/>
                  </a:lnTo>
                  <a:lnTo>
                    <a:pt x="309" y="731"/>
                  </a:lnTo>
                  <a:lnTo>
                    <a:pt x="311" y="734"/>
                  </a:lnTo>
                  <a:lnTo>
                    <a:pt x="313" y="737"/>
                  </a:lnTo>
                  <a:lnTo>
                    <a:pt x="315" y="738"/>
                  </a:lnTo>
                  <a:lnTo>
                    <a:pt x="315" y="742"/>
                  </a:lnTo>
                  <a:lnTo>
                    <a:pt x="315" y="742"/>
                  </a:lnTo>
                  <a:lnTo>
                    <a:pt x="325" y="742"/>
                  </a:lnTo>
                  <a:lnTo>
                    <a:pt x="329" y="743"/>
                  </a:lnTo>
                  <a:lnTo>
                    <a:pt x="333" y="744"/>
                  </a:lnTo>
                  <a:lnTo>
                    <a:pt x="338" y="745"/>
                  </a:lnTo>
                  <a:lnTo>
                    <a:pt x="341" y="749"/>
                  </a:lnTo>
                  <a:lnTo>
                    <a:pt x="343" y="753"/>
                  </a:lnTo>
                  <a:lnTo>
                    <a:pt x="345" y="758"/>
                  </a:lnTo>
                  <a:lnTo>
                    <a:pt x="345" y="758"/>
                  </a:lnTo>
                  <a:lnTo>
                    <a:pt x="334" y="758"/>
                  </a:lnTo>
                  <a:lnTo>
                    <a:pt x="332" y="759"/>
                  </a:lnTo>
                  <a:lnTo>
                    <a:pt x="330" y="761"/>
                  </a:lnTo>
                  <a:lnTo>
                    <a:pt x="329" y="762"/>
                  </a:lnTo>
                  <a:lnTo>
                    <a:pt x="329" y="764"/>
                  </a:lnTo>
                  <a:lnTo>
                    <a:pt x="329" y="764"/>
                  </a:lnTo>
                  <a:lnTo>
                    <a:pt x="321" y="759"/>
                  </a:lnTo>
                  <a:lnTo>
                    <a:pt x="318" y="758"/>
                  </a:lnTo>
                  <a:lnTo>
                    <a:pt x="313" y="758"/>
                  </a:lnTo>
                  <a:lnTo>
                    <a:pt x="313" y="758"/>
                  </a:lnTo>
                  <a:lnTo>
                    <a:pt x="312" y="754"/>
                  </a:lnTo>
                  <a:lnTo>
                    <a:pt x="311" y="751"/>
                  </a:lnTo>
                  <a:lnTo>
                    <a:pt x="312" y="750"/>
                  </a:lnTo>
                  <a:lnTo>
                    <a:pt x="313" y="749"/>
                  </a:lnTo>
                  <a:lnTo>
                    <a:pt x="317" y="747"/>
                  </a:lnTo>
                  <a:lnTo>
                    <a:pt x="317" y="747"/>
                  </a:lnTo>
                  <a:lnTo>
                    <a:pt x="316" y="746"/>
                  </a:lnTo>
                  <a:lnTo>
                    <a:pt x="314" y="745"/>
                  </a:lnTo>
                  <a:lnTo>
                    <a:pt x="309" y="744"/>
                  </a:lnTo>
                  <a:lnTo>
                    <a:pt x="303" y="745"/>
                  </a:lnTo>
                  <a:lnTo>
                    <a:pt x="299" y="745"/>
                  </a:lnTo>
                  <a:lnTo>
                    <a:pt x="299" y="745"/>
                  </a:lnTo>
                  <a:close/>
                  <a:moveTo>
                    <a:pt x="303" y="762"/>
                  </a:moveTo>
                  <a:lnTo>
                    <a:pt x="303" y="762"/>
                  </a:lnTo>
                  <a:lnTo>
                    <a:pt x="298" y="763"/>
                  </a:lnTo>
                  <a:lnTo>
                    <a:pt x="294" y="763"/>
                  </a:lnTo>
                  <a:lnTo>
                    <a:pt x="291" y="763"/>
                  </a:lnTo>
                  <a:lnTo>
                    <a:pt x="287" y="764"/>
                  </a:lnTo>
                  <a:lnTo>
                    <a:pt x="287" y="764"/>
                  </a:lnTo>
                  <a:lnTo>
                    <a:pt x="287" y="753"/>
                  </a:lnTo>
                  <a:lnTo>
                    <a:pt x="287" y="753"/>
                  </a:lnTo>
                  <a:lnTo>
                    <a:pt x="292" y="753"/>
                  </a:lnTo>
                  <a:lnTo>
                    <a:pt x="299" y="753"/>
                  </a:lnTo>
                  <a:lnTo>
                    <a:pt x="301" y="754"/>
                  </a:lnTo>
                  <a:lnTo>
                    <a:pt x="302" y="755"/>
                  </a:lnTo>
                  <a:lnTo>
                    <a:pt x="303" y="758"/>
                  </a:lnTo>
                  <a:lnTo>
                    <a:pt x="303" y="762"/>
                  </a:lnTo>
                  <a:lnTo>
                    <a:pt x="303" y="762"/>
                  </a:lnTo>
                  <a:close/>
                  <a:moveTo>
                    <a:pt x="289" y="715"/>
                  </a:moveTo>
                  <a:lnTo>
                    <a:pt x="289" y="715"/>
                  </a:lnTo>
                  <a:lnTo>
                    <a:pt x="289" y="704"/>
                  </a:lnTo>
                  <a:lnTo>
                    <a:pt x="289" y="704"/>
                  </a:lnTo>
                  <a:lnTo>
                    <a:pt x="293" y="705"/>
                  </a:lnTo>
                  <a:lnTo>
                    <a:pt x="295" y="707"/>
                  </a:lnTo>
                  <a:lnTo>
                    <a:pt x="298" y="711"/>
                  </a:lnTo>
                  <a:lnTo>
                    <a:pt x="299" y="715"/>
                  </a:lnTo>
                  <a:lnTo>
                    <a:pt x="299" y="715"/>
                  </a:lnTo>
                  <a:lnTo>
                    <a:pt x="289" y="715"/>
                  </a:lnTo>
                  <a:lnTo>
                    <a:pt x="289" y="715"/>
                  </a:lnTo>
                  <a:close/>
                  <a:moveTo>
                    <a:pt x="305" y="704"/>
                  </a:moveTo>
                  <a:lnTo>
                    <a:pt x="305" y="704"/>
                  </a:lnTo>
                  <a:lnTo>
                    <a:pt x="313" y="704"/>
                  </a:lnTo>
                  <a:lnTo>
                    <a:pt x="313" y="704"/>
                  </a:lnTo>
                  <a:lnTo>
                    <a:pt x="315" y="710"/>
                  </a:lnTo>
                  <a:lnTo>
                    <a:pt x="315" y="718"/>
                  </a:lnTo>
                  <a:lnTo>
                    <a:pt x="315" y="718"/>
                  </a:lnTo>
                  <a:lnTo>
                    <a:pt x="312" y="718"/>
                  </a:lnTo>
                  <a:lnTo>
                    <a:pt x="309" y="718"/>
                  </a:lnTo>
                  <a:lnTo>
                    <a:pt x="307" y="717"/>
                  </a:lnTo>
                  <a:lnTo>
                    <a:pt x="306" y="715"/>
                  </a:lnTo>
                  <a:lnTo>
                    <a:pt x="305" y="711"/>
                  </a:lnTo>
                  <a:lnTo>
                    <a:pt x="305" y="704"/>
                  </a:lnTo>
                  <a:lnTo>
                    <a:pt x="305" y="704"/>
                  </a:lnTo>
                  <a:close/>
                  <a:moveTo>
                    <a:pt x="317" y="729"/>
                  </a:moveTo>
                  <a:lnTo>
                    <a:pt x="317" y="729"/>
                  </a:lnTo>
                  <a:lnTo>
                    <a:pt x="317" y="715"/>
                  </a:lnTo>
                  <a:lnTo>
                    <a:pt x="317" y="715"/>
                  </a:lnTo>
                  <a:lnTo>
                    <a:pt x="320" y="716"/>
                  </a:lnTo>
                  <a:lnTo>
                    <a:pt x="324" y="718"/>
                  </a:lnTo>
                  <a:lnTo>
                    <a:pt x="326" y="721"/>
                  </a:lnTo>
                  <a:lnTo>
                    <a:pt x="326" y="726"/>
                  </a:lnTo>
                  <a:lnTo>
                    <a:pt x="326" y="726"/>
                  </a:lnTo>
                  <a:lnTo>
                    <a:pt x="332" y="726"/>
                  </a:lnTo>
                  <a:lnTo>
                    <a:pt x="334" y="727"/>
                  </a:lnTo>
                  <a:lnTo>
                    <a:pt x="335" y="729"/>
                  </a:lnTo>
                  <a:lnTo>
                    <a:pt x="335" y="729"/>
                  </a:lnTo>
                  <a:lnTo>
                    <a:pt x="335" y="731"/>
                  </a:lnTo>
                  <a:lnTo>
                    <a:pt x="334" y="733"/>
                  </a:lnTo>
                  <a:lnTo>
                    <a:pt x="332" y="734"/>
                  </a:lnTo>
                  <a:lnTo>
                    <a:pt x="330" y="734"/>
                  </a:lnTo>
                  <a:lnTo>
                    <a:pt x="328" y="733"/>
                  </a:lnTo>
                  <a:lnTo>
                    <a:pt x="326" y="732"/>
                  </a:lnTo>
                  <a:lnTo>
                    <a:pt x="326" y="729"/>
                  </a:lnTo>
                  <a:lnTo>
                    <a:pt x="326" y="726"/>
                  </a:lnTo>
                  <a:lnTo>
                    <a:pt x="326" y="726"/>
                  </a:lnTo>
                  <a:lnTo>
                    <a:pt x="322" y="728"/>
                  </a:lnTo>
                  <a:lnTo>
                    <a:pt x="320" y="729"/>
                  </a:lnTo>
                  <a:lnTo>
                    <a:pt x="317" y="729"/>
                  </a:lnTo>
                  <a:lnTo>
                    <a:pt x="317" y="729"/>
                  </a:lnTo>
                  <a:close/>
                  <a:moveTo>
                    <a:pt x="1429" y="948"/>
                  </a:moveTo>
                  <a:lnTo>
                    <a:pt x="1429" y="948"/>
                  </a:lnTo>
                  <a:lnTo>
                    <a:pt x="1429" y="932"/>
                  </a:lnTo>
                  <a:lnTo>
                    <a:pt x="1429" y="932"/>
                  </a:lnTo>
                  <a:lnTo>
                    <a:pt x="1423" y="924"/>
                  </a:lnTo>
                  <a:lnTo>
                    <a:pt x="1414" y="918"/>
                  </a:lnTo>
                  <a:lnTo>
                    <a:pt x="1406" y="912"/>
                  </a:lnTo>
                  <a:lnTo>
                    <a:pt x="1397" y="905"/>
                  </a:lnTo>
                  <a:lnTo>
                    <a:pt x="1397" y="905"/>
                  </a:lnTo>
                  <a:lnTo>
                    <a:pt x="1395" y="905"/>
                  </a:lnTo>
                  <a:lnTo>
                    <a:pt x="1394" y="905"/>
                  </a:lnTo>
                  <a:lnTo>
                    <a:pt x="1389" y="906"/>
                  </a:lnTo>
                  <a:lnTo>
                    <a:pt x="1387" y="907"/>
                  </a:lnTo>
                  <a:lnTo>
                    <a:pt x="1386" y="907"/>
                  </a:lnTo>
                  <a:lnTo>
                    <a:pt x="1386" y="905"/>
                  </a:lnTo>
                  <a:lnTo>
                    <a:pt x="1386" y="905"/>
                  </a:lnTo>
                  <a:lnTo>
                    <a:pt x="1385" y="903"/>
                  </a:lnTo>
                  <a:lnTo>
                    <a:pt x="1386" y="900"/>
                  </a:lnTo>
                  <a:lnTo>
                    <a:pt x="1388" y="899"/>
                  </a:lnTo>
                  <a:lnTo>
                    <a:pt x="1392" y="898"/>
                  </a:lnTo>
                  <a:lnTo>
                    <a:pt x="1393" y="896"/>
                  </a:lnTo>
                  <a:lnTo>
                    <a:pt x="1393" y="894"/>
                  </a:lnTo>
                  <a:lnTo>
                    <a:pt x="1393" y="894"/>
                  </a:lnTo>
                  <a:lnTo>
                    <a:pt x="1395" y="894"/>
                  </a:lnTo>
                  <a:lnTo>
                    <a:pt x="1397" y="895"/>
                  </a:lnTo>
                  <a:lnTo>
                    <a:pt x="1398" y="897"/>
                  </a:lnTo>
                  <a:lnTo>
                    <a:pt x="1400" y="899"/>
                  </a:lnTo>
                  <a:lnTo>
                    <a:pt x="1402" y="900"/>
                  </a:lnTo>
                  <a:lnTo>
                    <a:pt x="1405" y="899"/>
                  </a:lnTo>
                  <a:lnTo>
                    <a:pt x="1405" y="899"/>
                  </a:lnTo>
                  <a:lnTo>
                    <a:pt x="1408" y="899"/>
                  </a:lnTo>
                  <a:lnTo>
                    <a:pt x="1410" y="897"/>
                  </a:lnTo>
                  <a:lnTo>
                    <a:pt x="1413" y="892"/>
                  </a:lnTo>
                  <a:lnTo>
                    <a:pt x="1413" y="892"/>
                  </a:lnTo>
                  <a:lnTo>
                    <a:pt x="1429" y="892"/>
                  </a:lnTo>
                  <a:lnTo>
                    <a:pt x="1429" y="892"/>
                  </a:lnTo>
                  <a:lnTo>
                    <a:pt x="1436" y="895"/>
                  </a:lnTo>
                  <a:lnTo>
                    <a:pt x="1441" y="899"/>
                  </a:lnTo>
                  <a:lnTo>
                    <a:pt x="1441" y="899"/>
                  </a:lnTo>
                  <a:lnTo>
                    <a:pt x="1436" y="924"/>
                  </a:lnTo>
                  <a:lnTo>
                    <a:pt x="1429" y="948"/>
                  </a:lnTo>
                  <a:lnTo>
                    <a:pt x="1429" y="94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187403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281C61-818B-DE09-DCBB-912A5A98B490}"/>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DA0A6515-B486-9FFA-35A7-0D41AD17A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D1DDAF5-87A9-295D-C7B8-D96DE399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71ECD84-5BA1-5DCE-80CA-C0B6143A5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6EB1C2D-DEF7-F4F8-EA1F-F451F3E8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3">
            <a:extLst>
              <a:ext uri="{FF2B5EF4-FFF2-40B4-BE49-F238E27FC236}">
                <a16:creationId xmlns:a16="http://schemas.microsoft.com/office/drawing/2014/main" id="{1A9A0411-965D-E55A-590E-CABAD599F2CF}"/>
              </a:ext>
            </a:extLst>
          </p:cNvPr>
          <p:cNvSpPr>
            <a:spLocks noGrp="1"/>
          </p:cNvSpPr>
          <p:nvPr>
            <p:ph type="title"/>
          </p:nvPr>
        </p:nvSpPr>
        <p:spPr>
          <a:xfrm>
            <a:off x="442913" y="330797"/>
            <a:ext cx="11306175" cy="492443"/>
          </a:xfrm>
        </p:spPr>
        <p:txBody>
          <a:bodyPr anchor="t">
            <a:spAutoFit/>
          </a:bodyPr>
          <a:lstStyle/>
          <a:p>
            <a:pPr>
              <a:lnSpc>
                <a:spcPct val="100000"/>
              </a:lnSpc>
            </a:pPr>
            <a:r>
              <a:rPr lang="en-US" sz="3200">
                <a:solidFill>
                  <a:srgbClr val="FFFFFF"/>
                </a:solidFill>
              </a:rPr>
              <a:t>Built to Scale</a:t>
            </a:r>
            <a:endParaRPr lang="en-US"/>
          </a:p>
        </p:txBody>
      </p:sp>
      <p:sp>
        <p:nvSpPr>
          <p:cNvPr id="126" name="Slide Number Placeholder 27">
            <a:extLst>
              <a:ext uri="{FF2B5EF4-FFF2-40B4-BE49-F238E27FC236}">
                <a16:creationId xmlns:a16="http://schemas.microsoft.com/office/drawing/2014/main" id="{19476889-B9F2-4FDD-9C6B-9496C871FD8B}"/>
              </a:ext>
            </a:extLst>
          </p:cNvPr>
          <p:cNvSpPr>
            <a:spLocks noGrp="1"/>
          </p:cNvSpPr>
          <p:nvPr/>
        </p:nvSpPr>
        <p:spPr>
          <a:xfrm>
            <a:off x="10007355" y="6581909"/>
            <a:ext cx="1764800" cy="153888"/>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732"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732"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732"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732"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732"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732"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732"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732" b="0" i="0" u="none" strike="noStrike" cap="none">
                <a:solidFill>
                  <a:schemeClr val="dk1"/>
                </a:solidFill>
                <a:latin typeface="Arial"/>
                <a:ea typeface="Arial"/>
                <a:cs typeface="Arial"/>
                <a:sym typeface="Arial"/>
              </a:defRPr>
            </a:lvl9pPr>
          </a:lstStyle>
          <a:p>
            <a:fld id="{00000000-1234-1234-1234-123412341234}" type="slidenum">
              <a:rPr lang="en-US" smtClean="0"/>
              <a:pPr/>
              <a:t>8</a:t>
            </a:fld>
            <a:endParaRPr lang="en-US"/>
          </a:p>
        </p:txBody>
      </p:sp>
      <p:graphicFrame>
        <p:nvGraphicFramePr>
          <p:cNvPr id="128" name="Diagram 127">
            <a:extLst>
              <a:ext uri="{FF2B5EF4-FFF2-40B4-BE49-F238E27FC236}">
                <a16:creationId xmlns:a16="http://schemas.microsoft.com/office/drawing/2014/main" id="{2E6829AC-28D2-51AA-F2CF-756DD73B5348}"/>
              </a:ext>
            </a:extLst>
          </p:cNvPr>
          <p:cNvGraphicFramePr/>
          <p:nvPr>
            <p:extLst>
              <p:ext uri="{D42A27DB-BD31-4B8C-83A1-F6EECF244321}">
                <p14:modId xmlns:p14="http://schemas.microsoft.com/office/powerpoint/2010/main" val="2821132308"/>
              </p:ext>
            </p:extLst>
          </p:nvPr>
        </p:nvGraphicFramePr>
        <p:xfrm>
          <a:off x="447842" y="4040690"/>
          <a:ext cx="11223459" cy="3530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9" name="Straight Arrow Connector 128">
            <a:extLst>
              <a:ext uri="{FF2B5EF4-FFF2-40B4-BE49-F238E27FC236}">
                <a16:creationId xmlns:a16="http://schemas.microsoft.com/office/drawing/2014/main" id="{B3D91BDA-43D8-7FBD-78E2-02800B16DB55}"/>
              </a:ext>
            </a:extLst>
          </p:cNvPr>
          <p:cNvCxnSpPr>
            <a:cxnSpLocks/>
          </p:cNvCxnSpPr>
          <p:nvPr/>
        </p:nvCxnSpPr>
        <p:spPr>
          <a:xfrm>
            <a:off x="498642" y="6333173"/>
            <a:ext cx="11273513" cy="351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0" name="TextBox 9">
            <a:extLst>
              <a:ext uri="{FF2B5EF4-FFF2-40B4-BE49-F238E27FC236}">
                <a16:creationId xmlns:a16="http://schemas.microsoft.com/office/drawing/2014/main" id="{5AFA1DDF-B110-AC59-0D68-F2A8079F1394}"/>
              </a:ext>
            </a:extLst>
          </p:cNvPr>
          <p:cNvSpPr txBox="1"/>
          <p:nvPr/>
        </p:nvSpPr>
        <p:spPr>
          <a:xfrm>
            <a:off x="5630673" y="6368321"/>
            <a:ext cx="923109" cy="3385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a:lstStyle>
          <a:p>
            <a:r>
              <a:rPr lang="en-US" sz="1600" i="1" err="1"/>
              <a:t>GenAI</a:t>
            </a:r>
            <a:endParaRPr lang="en-US" sz="1600" i="1"/>
          </a:p>
        </p:txBody>
      </p:sp>
      <p:graphicFrame>
        <p:nvGraphicFramePr>
          <p:cNvPr id="454" name="Table 453">
            <a:extLst>
              <a:ext uri="{FF2B5EF4-FFF2-40B4-BE49-F238E27FC236}">
                <a16:creationId xmlns:a16="http://schemas.microsoft.com/office/drawing/2014/main" id="{BC554A65-6379-65BA-1AC4-E5815C1C3DE7}"/>
              </a:ext>
            </a:extLst>
          </p:cNvPr>
          <p:cNvGraphicFramePr>
            <a:graphicFrameLocks noGrp="1"/>
          </p:cNvGraphicFramePr>
          <p:nvPr>
            <p:extLst>
              <p:ext uri="{D42A27DB-BD31-4B8C-83A1-F6EECF244321}">
                <p14:modId xmlns:p14="http://schemas.microsoft.com/office/powerpoint/2010/main" val="2004680983"/>
              </p:ext>
            </p:extLst>
          </p:nvPr>
        </p:nvGraphicFramePr>
        <p:xfrm>
          <a:off x="458561" y="1598435"/>
          <a:ext cx="11323536" cy="3810087"/>
        </p:xfrm>
        <a:graphic>
          <a:graphicData uri="http://schemas.openxmlformats.org/drawingml/2006/table">
            <a:tbl>
              <a:tblPr bandRow="1">
                <a:tableStyleId>{5C22544A-7EE6-4342-B048-85BDC9FD1C3A}</a:tableStyleId>
              </a:tblPr>
              <a:tblGrid>
                <a:gridCol w="4935745">
                  <a:extLst>
                    <a:ext uri="{9D8B030D-6E8A-4147-A177-3AD203B41FA5}">
                      <a16:colId xmlns:a16="http://schemas.microsoft.com/office/drawing/2014/main" val="664750258"/>
                    </a:ext>
                  </a:extLst>
                </a:gridCol>
                <a:gridCol w="6387791">
                  <a:extLst>
                    <a:ext uri="{9D8B030D-6E8A-4147-A177-3AD203B41FA5}">
                      <a16:colId xmlns:a16="http://schemas.microsoft.com/office/drawing/2014/main" val="2549957473"/>
                    </a:ext>
                  </a:extLst>
                </a:gridCol>
              </a:tblGrid>
              <a:tr h="958264">
                <a:tc gridSpan="2">
                  <a:txBody>
                    <a:bodyPr/>
                    <a:lstStyle/>
                    <a:p>
                      <a:pPr algn="l" fontAlgn="base">
                        <a:lnSpc>
                          <a:spcPts val="1950"/>
                        </a:lnSpc>
                        <a:buNone/>
                      </a:pPr>
                      <a:r>
                        <a:rPr lang="en-US" sz="1200" b="1" i="0" u="none" strike="noStrike" dirty="0">
                          <a:solidFill>
                            <a:srgbClr val="000000"/>
                          </a:solidFill>
                          <a:effectLst/>
                          <a:latin typeface="Arial"/>
                        </a:rPr>
                        <a:t>Scaling Smart: The Built to Scale with Workday approach</a:t>
                      </a:r>
                      <a:endParaRPr lang="en-US" sz="1200" b="0" i="0" dirty="0">
                        <a:solidFill>
                          <a:srgbClr val="000000"/>
                        </a:solidFill>
                        <a:effectLst/>
                        <a:latin typeface="Arial"/>
                      </a:endParaRPr>
                    </a:p>
                    <a:p>
                      <a:pPr algn="l" fontAlgn="base">
                        <a:lnSpc>
                          <a:spcPts val="1950"/>
                        </a:lnSpc>
                        <a:buNone/>
                      </a:pPr>
                      <a:r>
                        <a:rPr lang="en-US" sz="1200" b="0" i="0" u="none" strike="noStrike">
                          <a:solidFill>
                            <a:srgbClr val="000000"/>
                          </a:solidFill>
                          <a:effectLst/>
                          <a:latin typeface="Arial"/>
                        </a:rPr>
                        <a:t>Achieving operational agility and resilience doesn’t always mean starting from scratch. PwC's Built to Scale with Workday provides a structured pathway for medium enterprises to modernize their finance and HR functions—strategically, efficiently and with confidence—enabled by AI.</a:t>
                      </a:r>
                      <a:endParaRPr lang="en-US" sz="1200" b="0" i="0">
                        <a:solidFill>
                          <a:srgbClr val="000000"/>
                        </a:solidFill>
                        <a:effectLst/>
                        <a:latin typeface="Arial"/>
                      </a:endParaRPr>
                    </a:p>
                  </a:txBody>
                  <a:tcPr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43360201"/>
                  </a:ext>
                </a:extLst>
              </a:tr>
              <a:tr h="1952017">
                <a:tc>
                  <a:txBody>
                    <a:bodyPr/>
                    <a:lstStyle/>
                    <a:p>
                      <a:pPr algn="l" fontAlgn="base">
                        <a:lnSpc>
                          <a:spcPts val="1950"/>
                        </a:lnSpc>
                        <a:buNone/>
                      </a:pPr>
                      <a:r>
                        <a:rPr lang="en-US" sz="1200" b="1" i="0" u="none" strike="noStrike" dirty="0">
                          <a:solidFill>
                            <a:srgbClr val="000000"/>
                          </a:solidFill>
                          <a:effectLst/>
                          <a:latin typeface="Arial"/>
                        </a:rPr>
                        <a:t>What it enables:</a:t>
                      </a:r>
                      <a:endParaRPr lang="en-US" sz="1200" b="0" i="0" dirty="0">
                        <a:solidFill>
                          <a:srgbClr val="000000"/>
                        </a:solidFill>
                        <a:effectLst/>
                        <a:latin typeface="Arial"/>
                      </a:endParaRPr>
                    </a:p>
                    <a:p>
                      <a:pPr marL="342900" lvl="0" indent="-342900" algn="l" fontAlgn="base">
                        <a:lnSpc>
                          <a:spcPts val="1950"/>
                        </a:lnSpc>
                        <a:buFont typeface="Arial" panose="020B0604020202020204" pitchFamily="34" charset="0"/>
                        <a:buChar char="•"/>
                      </a:pPr>
                      <a:r>
                        <a:rPr lang="en-US" sz="1200" b="0" i="0" u="none" strike="noStrike" dirty="0">
                          <a:solidFill>
                            <a:srgbClr val="000000"/>
                          </a:solidFill>
                          <a:effectLst/>
                          <a:latin typeface="Arial"/>
                        </a:rPr>
                        <a:t>A streamlined transition to Workday with AI-driven automation and pre-built integrations</a:t>
                      </a:r>
                      <a:endParaRPr lang="en-US" sz="1200" b="0" i="0" dirty="0">
                        <a:solidFill>
                          <a:srgbClr val="000000"/>
                        </a:solidFill>
                        <a:effectLst/>
                        <a:latin typeface="Arial"/>
                      </a:endParaRPr>
                    </a:p>
                    <a:p>
                      <a:pPr marL="342900" lvl="0" indent="-342900" algn="l" fontAlgn="base">
                        <a:lnSpc>
                          <a:spcPts val="1950"/>
                        </a:lnSpc>
                        <a:buFont typeface="Arial" panose="020B0604020202020204" pitchFamily="34" charset="0"/>
                        <a:buChar char="•"/>
                      </a:pPr>
                      <a:r>
                        <a:rPr lang="en-US" sz="1200" b="0" i="0" u="none" strike="noStrike" dirty="0">
                          <a:solidFill>
                            <a:srgbClr val="000000"/>
                          </a:solidFill>
                          <a:effectLst/>
                          <a:latin typeface="Arial"/>
                        </a:rPr>
                        <a:t>A strategic, phased implementation approach tailored for scalability</a:t>
                      </a:r>
                      <a:endParaRPr lang="en-US" sz="1200" b="0" i="0" dirty="0">
                        <a:solidFill>
                          <a:srgbClr val="000000"/>
                        </a:solidFill>
                        <a:effectLst/>
                        <a:latin typeface="Arial"/>
                      </a:endParaRPr>
                    </a:p>
                    <a:p>
                      <a:pPr marL="342900" lvl="0" indent="-342900" algn="l" fontAlgn="base">
                        <a:lnSpc>
                          <a:spcPts val="1950"/>
                        </a:lnSpc>
                        <a:buFont typeface="Arial" panose="020B0604020202020204" pitchFamily="34" charset="0"/>
                        <a:buChar char="•"/>
                      </a:pPr>
                      <a:r>
                        <a:rPr lang="en-US" sz="1200" b="0" i="0" u="none" strike="noStrike">
                          <a:solidFill>
                            <a:srgbClr val="000000"/>
                          </a:solidFill>
                          <a:effectLst/>
                          <a:latin typeface="Arial"/>
                        </a:rPr>
                        <a:t>Enhanced decision-making with industry-informed best practices</a:t>
                      </a:r>
                      <a:endParaRPr lang="en-US" sz="1200" b="0" i="0">
                        <a:solidFill>
                          <a:srgbClr val="000000"/>
                        </a:solidFill>
                        <a:effectLst/>
                        <a:latin typeface="Arial"/>
                      </a:endParaRPr>
                    </a:p>
                    <a:p>
                      <a:pPr marL="342900" lvl="0" indent="-342900" algn="l" fontAlgn="base">
                        <a:lnSpc>
                          <a:spcPts val="1950"/>
                        </a:lnSpc>
                        <a:buFont typeface="Arial" panose="020B0604020202020204" pitchFamily="34" charset="0"/>
                        <a:buChar char="•"/>
                      </a:pPr>
                      <a:r>
                        <a:rPr lang="en-US" sz="1200" b="0" i="0" u="none" strike="noStrike">
                          <a:solidFill>
                            <a:srgbClr val="000000"/>
                          </a:solidFill>
                          <a:effectLst/>
                          <a:latin typeface="Arial"/>
                        </a:rPr>
                        <a:t>A balance between customization and standardization for optimal efficiency</a:t>
                      </a:r>
                      <a:endParaRPr lang="en-US" sz="1200" b="0" i="0">
                        <a:solidFill>
                          <a:srgbClr val="000000"/>
                        </a:solidFill>
                        <a:effectLst/>
                        <a:latin typeface="Arial"/>
                      </a:endParaRPr>
                    </a:p>
                  </a:txBody>
                  <a:tcP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algn="l" fontAlgn="base">
                        <a:lnSpc>
                          <a:spcPts val="1950"/>
                        </a:lnSpc>
                        <a:buNone/>
                      </a:pPr>
                      <a:r>
                        <a:rPr lang="en-US" sz="1200" b="1" i="0" u="none" strike="noStrike" dirty="0">
                          <a:solidFill>
                            <a:srgbClr val="000000"/>
                          </a:solidFill>
                          <a:effectLst/>
                          <a:latin typeface="Arial"/>
                        </a:rPr>
                        <a:t>What it avoids:</a:t>
                      </a:r>
                      <a:endParaRPr lang="en-US" sz="1200" b="0" i="0" dirty="0">
                        <a:solidFill>
                          <a:srgbClr val="000000"/>
                        </a:solidFill>
                        <a:effectLst/>
                        <a:latin typeface="Arial"/>
                      </a:endParaRPr>
                    </a:p>
                    <a:p>
                      <a:pPr marL="342900" lvl="0" indent="-342900" algn="l" fontAlgn="base">
                        <a:lnSpc>
                          <a:spcPts val="1950"/>
                        </a:lnSpc>
                        <a:buFont typeface="Arial" panose="020B0604020202020204" pitchFamily="34" charset="0"/>
                        <a:buChar char="•"/>
                      </a:pPr>
                      <a:r>
                        <a:rPr lang="en-US" sz="1200" b="0" i="0" u="none" strike="noStrike" dirty="0">
                          <a:solidFill>
                            <a:srgbClr val="000000"/>
                          </a:solidFill>
                          <a:effectLst/>
                          <a:latin typeface="Arial"/>
                        </a:rPr>
                        <a:t>A one-size-fits-all approach—solutions are designed to fit your organization’s unique needs</a:t>
                      </a:r>
                      <a:endParaRPr lang="en-US" sz="1200" b="0" i="0" dirty="0">
                        <a:solidFill>
                          <a:srgbClr val="000000"/>
                        </a:solidFill>
                        <a:effectLst/>
                        <a:latin typeface="Arial"/>
                      </a:endParaRPr>
                    </a:p>
                    <a:p>
                      <a:pPr marL="342900" lvl="0" indent="-342900" algn="l" fontAlgn="base">
                        <a:lnSpc>
                          <a:spcPts val="1950"/>
                        </a:lnSpc>
                        <a:buFont typeface="Arial" panose="020B0604020202020204" pitchFamily="34" charset="0"/>
                        <a:buChar char="•"/>
                      </a:pPr>
                      <a:r>
                        <a:rPr lang="en-US" sz="1200" b="0" i="0" u="none" strike="noStrike" dirty="0">
                          <a:solidFill>
                            <a:srgbClr val="000000"/>
                          </a:solidFill>
                          <a:effectLst/>
                          <a:latin typeface="Arial"/>
                        </a:rPr>
                        <a:t>Disruptive, high-risk transformations—our methodology minimizes operational impact</a:t>
                      </a:r>
                      <a:endParaRPr lang="en-US" sz="1200" b="0" i="0" dirty="0">
                        <a:solidFill>
                          <a:srgbClr val="000000"/>
                        </a:solidFill>
                        <a:effectLst/>
                        <a:latin typeface="Arial"/>
                      </a:endParaRPr>
                    </a:p>
                    <a:p>
                      <a:pPr marL="342900" lvl="0" indent="-342900" algn="l" fontAlgn="base">
                        <a:lnSpc>
                          <a:spcPts val="1950"/>
                        </a:lnSpc>
                        <a:buFont typeface="Arial" panose="020B0604020202020204" pitchFamily="34" charset="0"/>
                        <a:buChar char="•"/>
                      </a:pPr>
                      <a:r>
                        <a:rPr lang="en-US" sz="1200" b="0" i="0" u="none" strike="noStrike" dirty="0">
                          <a:solidFill>
                            <a:srgbClr val="000000"/>
                          </a:solidFill>
                          <a:effectLst/>
                          <a:latin typeface="Arial"/>
                        </a:rPr>
                        <a:t>Rigid implementation—flexibility ensures alignment with evolving business demands</a:t>
                      </a:r>
                      <a:endParaRPr lang="en-US" sz="1200" b="0" i="0" dirty="0">
                        <a:solidFill>
                          <a:srgbClr val="000000"/>
                        </a:solidFill>
                        <a:effectLst/>
                        <a:latin typeface="Arial"/>
                      </a:endParaRPr>
                    </a:p>
                    <a:p>
                      <a:pPr marL="342900" lvl="0" indent="-342900" algn="l" fontAlgn="base">
                        <a:lnSpc>
                          <a:spcPts val="1950"/>
                        </a:lnSpc>
                        <a:buFont typeface="Arial" panose="020B0604020202020204" pitchFamily="34" charset="0"/>
                        <a:buChar char="•"/>
                      </a:pPr>
                      <a:r>
                        <a:rPr lang="en-US" sz="1200" b="0" i="0" u="none" strike="noStrike" dirty="0">
                          <a:solidFill>
                            <a:srgbClr val="000000"/>
                          </a:solidFill>
                          <a:effectLst/>
                          <a:latin typeface="Arial"/>
                        </a:rPr>
                        <a:t>Hidden complexities—our process is transparent, structured, and focused on outcomes</a:t>
                      </a:r>
                      <a:endParaRPr lang="en-US" sz="1200" b="0" i="0" dirty="0">
                        <a:solidFill>
                          <a:srgbClr val="000000"/>
                        </a:solidFill>
                        <a:effectLst/>
                        <a:latin typeface="Arial"/>
                      </a:endParaRPr>
                    </a:p>
                  </a:txBody>
                  <a:tcP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426443380"/>
                  </a:ext>
                </a:extLst>
              </a:tr>
              <a:tr h="757148">
                <a:tc gridSpan="2">
                  <a:txBody>
                    <a:bodyPr/>
                    <a:lstStyle/>
                    <a:p>
                      <a:pPr algn="l" fontAlgn="base">
                        <a:lnSpc>
                          <a:spcPts val="1950"/>
                        </a:lnSpc>
                        <a:buNone/>
                      </a:pPr>
                      <a:r>
                        <a:rPr lang="en-US" sz="1200" b="0" i="0" u="none" strike="noStrike">
                          <a:solidFill>
                            <a:srgbClr val="000000"/>
                          </a:solidFill>
                          <a:effectLst/>
                          <a:latin typeface="Arial"/>
                        </a:rPr>
                        <a:t>With PwC and Workday, scaling isn’t about overhauling everything—it’s about making the right moves at the right time to build a future-ready enterprise.</a:t>
                      </a:r>
                      <a:endParaRPr lang="en-US" sz="1200" b="0" i="0">
                        <a:solidFill>
                          <a:srgbClr val="000000"/>
                        </a:solidFill>
                        <a:effectLst/>
                        <a:latin typeface="Arial"/>
                      </a:endParaRPr>
                    </a:p>
                  </a:txBody>
                  <a:tcPr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15819900"/>
                  </a:ext>
                </a:extLst>
              </a:tr>
            </a:tbl>
          </a:graphicData>
        </a:graphic>
      </p:graphicFrame>
    </p:spTree>
    <p:extLst>
      <p:ext uri="{BB962C8B-B14F-4D97-AF65-F5344CB8AC3E}">
        <p14:creationId xmlns:p14="http://schemas.microsoft.com/office/powerpoint/2010/main" val="26632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0DD8F1-EFA6-A976-FE0F-DAD0276B8E5C}"/>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D8B09EF8-3940-1838-6DF7-4829177E5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47D25FA-C8A2-E03D-186A-A598E6AFD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6CA81EA-4A8A-6991-CAD6-3AD9B3601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154DC36-B2BF-5F5E-2CFE-E6B45A86C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3">
            <a:extLst>
              <a:ext uri="{FF2B5EF4-FFF2-40B4-BE49-F238E27FC236}">
                <a16:creationId xmlns:a16="http://schemas.microsoft.com/office/drawing/2014/main" id="{0E39830E-C97B-0798-B9A5-5AF09ABA4334}"/>
              </a:ext>
            </a:extLst>
          </p:cNvPr>
          <p:cNvSpPr>
            <a:spLocks noGrp="1"/>
          </p:cNvSpPr>
          <p:nvPr>
            <p:ph type="title"/>
          </p:nvPr>
        </p:nvSpPr>
        <p:spPr>
          <a:xfrm>
            <a:off x="442913" y="330797"/>
            <a:ext cx="11306175" cy="492443"/>
          </a:xfrm>
        </p:spPr>
        <p:txBody>
          <a:bodyPr anchor="t">
            <a:spAutoFit/>
          </a:bodyPr>
          <a:lstStyle/>
          <a:p>
            <a:pPr>
              <a:lnSpc>
                <a:spcPct val="100000"/>
              </a:lnSpc>
            </a:pPr>
            <a:r>
              <a:rPr lang="en-US" sz="3200">
                <a:solidFill>
                  <a:srgbClr val="FFFFFF"/>
                </a:solidFill>
              </a:rPr>
              <a:t>Key takeaways</a:t>
            </a:r>
          </a:p>
        </p:txBody>
      </p:sp>
      <p:sp>
        <p:nvSpPr>
          <p:cNvPr id="5" name="Rectangle 4">
            <a:extLst>
              <a:ext uri="{FF2B5EF4-FFF2-40B4-BE49-F238E27FC236}">
                <a16:creationId xmlns:a16="http://schemas.microsoft.com/office/drawing/2014/main" id="{D74FB827-9F0B-FAB4-80D6-A7DBC16CE680}"/>
              </a:ext>
            </a:extLst>
          </p:cNvPr>
          <p:cNvSpPr/>
          <p:nvPr/>
        </p:nvSpPr>
        <p:spPr>
          <a:xfrm>
            <a:off x="442913" y="2951213"/>
            <a:ext cx="5394960" cy="10608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554480" tIns="91440" bIns="91440" rtlCol="0" anchor="ctr"/>
          <a:lstStyle/>
          <a:p>
            <a:pPr fontAlgn="base">
              <a:spcAft>
                <a:spcPts val="600"/>
              </a:spcAft>
              <a:buNone/>
            </a:pPr>
            <a:r>
              <a:rPr lang="en-US" sz="1200" b="1">
                <a:solidFill>
                  <a:schemeClr val="tx1"/>
                </a:solidFill>
                <a:effectLst/>
                <a:latin typeface="Arial" panose="020B0604020202020204" pitchFamily="34" charset="0"/>
                <a:cs typeface="Arial" panose="020B0604020202020204" pitchFamily="34" charset="0"/>
              </a:rPr>
              <a:t>Dedicated team of experts and core stakeholders</a:t>
            </a:r>
            <a:endParaRPr lang="en-US" sz="1200">
              <a:solidFill>
                <a:schemeClr val="tx1"/>
              </a:solidFill>
              <a:effectLst/>
              <a:latin typeface="Arial" panose="020B0604020202020204" pitchFamily="34" charset="0"/>
              <a:cs typeface="Arial" panose="020B0604020202020204" pitchFamily="34" charset="0"/>
            </a:endParaRPr>
          </a:p>
          <a:p>
            <a:pPr lvl="0">
              <a:spcAft>
                <a:spcPts val="600"/>
              </a:spcAft>
              <a:buNone/>
            </a:pPr>
            <a:r>
              <a:rPr lang="en-US" sz="1200">
                <a:solidFill>
                  <a:schemeClr val="tx1"/>
                </a:solidFill>
                <a:effectLst/>
                <a:latin typeface="Arial" panose="020B0604020202020204" pitchFamily="34" charset="0"/>
                <a:cs typeface="Arial" panose="020B0604020202020204" pitchFamily="34" charset="0"/>
              </a:rPr>
              <a:t>Fully dedicated core team able to make swift decisions in order to meet the aggressive timelines for go-live</a:t>
            </a:r>
          </a:p>
        </p:txBody>
      </p:sp>
      <p:sp>
        <p:nvSpPr>
          <p:cNvPr id="7" name="Rectangle: Top Corners Rounded 6">
            <a:extLst>
              <a:ext uri="{FF2B5EF4-FFF2-40B4-BE49-F238E27FC236}">
                <a16:creationId xmlns:a16="http://schemas.microsoft.com/office/drawing/2014/main" id="{8F74B5EB-17F3-2A98-36F5-BECB4E0C5422}"/>
              </a:ext>
            </a:extLst>
          </p:cNvPr>
          <p:cNvSpPr/>
          <p:nvPr/>
        </p:nvSpPr>
        <p:spPr>
          <a:xfrm rot="5400000">
            <a:off x="651726" y="2776789"/>
            <a:ext cx="992074" cy="1409700"/>
          </a:xfrm>
          <a:prstGeom prst="round2SameRect">
            <a:avLst>
              <a:gd name="adj1" fmla="val 5000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p>
        </p:txBody>
      </p:sp>
      <p:sp>
        <p:nvSpPr>
          <p:cNvPr id="9" name="Rectangle 8">
            <a:extLst>
              <a:ext uri="{FF2B5EF4-FFF2-40B4-BE49-F238E27FC236}">
                <a16:creationId xmlns:a16="http://schemas.microsoft.com/office/drawing/2014/main" id="{03E0CC17-D478-CA8E-C210-E52C639544FB}"/>
              </a:ext>
            </a:extLst>
          </p:cNvPr>
          <p:cNvSpPr/>
          <p:nvPr/>
        </p:nvSpPr>
        <p:spPr>
          <a:xfrm>
            <a:off x="442913" y="4154376"/>
            <a:ext cx="5394960" cy="10608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554480" tIns="91440" bIns="91440" rtlCol="0" anchor="ctr"/>
          <a:lstStyle/>
          <a:p>
            <a:pPr fontAlgn="base">
              <a:spcAft>
                <a:spcPts val="600"/>
              </a:spcAft>
              <a:buNone/>
            </a:pPr>
            <a:r>
              <a:rPr lang="en-US" sz="1200" b="1">
                <a:solidFill>
                  <a:schemeClr val="tx1"/>
                </a:solidFill>
                <a:effectLst/>
                <a:latin typeface="Arial" panose="020B0604020202020204" pitchFamily="34" charset="0"/>
                <a:cs typeface="Arial" panose="020B0604020202020204" pitchFamily="34" charset="0"/>
              </a:rPr>
              <a:t>Embed change management and engage early</a:t>
            </a:r>
            <a:endParaRPr lang="en-US" sz="1200">
              <a:solidFill>
                <a:schemeClr val="tx1"/>
              </a:solidFill>
              <a:effectLst/>
              <a:latin typeface="Arial" panose="020B0604020202020204" pitchFamily="34" charset="0"/>
              <a:cs typeface="Arial" panose="020B0604020202020204" pitchFamily="34" charset="0"/>
            </a:endParaRPr>
          </a:p>
          <a:p>
            <a:pPr lvl="0">
              <a:spcAft>
                <a:spcPts val="600"/>
              </a:spcAft>
              <a:buNone/>
            </a:pPr>
            <a:r>
              <a:rPr lang="en-US" sz="1200">
                <a:solidFill>
                  <a:schemeClr val="tx1"/>
                </a:solidFill>
                <a:effectLst/>
                <a:latin typeface="Arial" panose="020B0604020202020204" pitchFamily="34" charset="0"/>
                <a:cs typeface="Arial" panose="020B0604020202020204" pitchFamily="34" charset="0"/>
              </a:rPr>
              <a:t>Communicate early and often and engage employees at the right time and right place to drive understanding and adoption</a:t>
            </a:r>
          </a:p>
        </p:txBody>
      </p:sp>
      <p:sp>
        <p:nvSpPr>
          <p:cNvPr id="10" name="Rectangle: Top Corners Rounded 9">
            <a:extLst>
              <a:ext uri="{FF2B5EF4-FFF2-40B4-BE49-F238E27FC236}">
                <a16:creationId xmlns:a16="http://schemas.microsoft.com/office/drawing/2014/main" id="{924BDDDF-CDD5-89D9-E498-CF3BBD11525F}"/>
              </a:ext>
            </a:extLst>
          </p:cNvPr>
          <p:cNvSpPr/>
          <p:nvPr/>
        </p:nvSpPr>
        <p:spPr>
          <a:xfrm rot="5400000">
            <a:off x="651726" y="3979952"/>
            <a:ext cx="992074" cy="1409700"/>
          </a:xfrm>
          <a:prstGeom prst="round2SameRect">
            <a:avLst>
              <a:gd name="adj1" fmla="val 50000"/>
              <a:gd name="adj2"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p>
        </p:txBody>
      </p:sp>
      <p:sp>
        <p:nvSpPr>
          <p:cNvPr id="15" name="Google Shape;928;p13">
            <a:extLst>
              <a:ext uri="{FF2B5EF4-FFF2-40B4-BE49-F238E27FC236}">
                <a16:creationId xmlns:a16="http://schemas.microsoft.com/office/drawing/2014/main" id="{5F691D01-E3B7-8F9E-4D05-D73C6AB42B65}"/>
              </a:ext>
            </a:extLst>
          </p:cNvPr>
          <p:cNvSpPr/>
          <p:nvPr/>
        </p:nvSpPr>
        <p:spPr>
          <a:xfrm>
            <a:off x="1090613" y="3164139"/>
            <a:ext cx="635001" cy="635001"/>
          </a:xfrm>
          <a:prstGeom prst="ellipse">
            <a:avLst/>
          </a:prstGeom>
          <a:noFill/>
          <a:ln w="127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a:solidFill>
                <a:schemeClr val="lt1"/>
              </a:solidFill>
              <a:latin typeface="Georgia"/>
              <a:ea typeface="Georgia"/>
              <a:cs typeface="Georgia"/>
              <a:sym typeface="Georgia"/>
            </a:endParaRPr>
          </a:p>
        </p:txBody>
      </p:sp>
      <p:sp>
        <p:nvSpPr>
          <p:cNvPr id="18" name="Google Shape;346;p1">
            <a:extLst>
              <a:ext uri="{FF2B5EF4-FFF2-40B4-BE49-F238E27FC236}">
                <a16:creationId xmlns:a16="http://schemas.microsoft.com/office/drawing/2014/main" id="{8EBFEBBF-647F-469A-D511-9B45E93AEA96}"/>
              </a:ext>
            </a:extLst>
          </p:cNvPr>
          <p:cNvSpPr/>
          <p:nvPr/>
        </p:nvSpPr>
        <p:spPr>
          <a:xfrm>
            <a:off x="1090613" y="4367302"/>
            <a:ext cx="635001" cy="635001"/>
          </a:xfrm>
          <a:prstGeom prst="ellipse">
            <a:avLst/>
          </a:prstGeom>
          <a:noFill/>
          <a:ln w="12700">
            <a:solidFill>
              <a:schemeClr val="bg1"/>
            </a:solidFill>
          </a:ln>
        </p:spPr>
        <p:txBody>
          <a:bodyPr spcFirstLastPara="1" wrap="square" lIns="100575" tIns="50275" rIns="100575" bIns="50275" anchor="t" anchorCtr="0">
            <a:noAutofit/>
          </a:bodyPr>
          <a:lstStyle/>
          <a:p>
            <a:pPr marL="0" marR="0" lvl="0" indent="0" algn="l" rtl="0">
              <a:spcBef>
                <a:spcPts val="0"/>
              </a:spcBef>
              <a:spcAft>
                <a:spcPts val="0"/>
              </a:spcAft>
              <a:buNone/>
            </a:pPr>
            <a:endParaRPr sz="2200">
              <a:solidFill>
                <a:schemeClr val="dk1"/>
              </a:solidFill>
              <a:latin typeface="Arial"/>
              <a:ea typeface="Arial"/>
              <a:cs typeface="Arial"/>
              <a:sym typeface="Arial"/>
            </a:endParaRPr>
          </a:p>
        </p:txBody>
      </p:sp>
      <p:sp>
        <p:nvSpPr>
          <p:cNvPr id="42" name="Rectangle 41">
            <a:extLst>
              <a:ext uri="{FF2B5EF4-FFF2-40B4-BE49-F238E27FC236}">
                <a16:creationId xmlns:a16="http://schemas.microsoft.com/office/drawing/2014/main" id="{67560247-589F-818E-7883-E26534806FDA}"/>
              </a:ext>
            </a:extLst>
          </p:cNvPr>
          <p:cNvSpPr/>
          <p:nvPr/>
        </p:nvSpPr>
        <p:spPr>
          <a:xfrm>
            <a:off x="442913" y="5357540"/>
            <a:ext cx="5394960" cy="10608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554480" tIns="91440" bIns="91440" rtlCol="0" anchor="ctr"/>
          <a:lstStyle/>
          <a:p>
            <a:pPr fontAlgn="base">
              <a:spcAft>
                <a:spcPts val="600"/>
              </a:spcAft>
              <a:buNone/>
            </a:pPr>
            <a:r>
              <a:rPr lang="en-US" sz="1200" b="1">
                <a:solidFill>
                  <a:schemeClr val="tx1"/>
                </a:solidFill>
                <a:effectLst/>
                <a:latin typeface="Arial" panose="020B0604020202020204" pitchFamily="34" charset="0"/>
                <a:cs typeface="Arial" panose="020B0604020202020204" pitchFamily="34" charset="0"/>
              </a:rPr>
              <a:t>Budget appropriately</a:t>
            </a:r>
            <a:endParaRPr lang="en-US" sz="1200">
              <a:solidFill>
                <a:schemeClr val="tx1"/>
              </a:solidFill>
              <a:effectLst/>
              <a:latin typeface="Arial" panose="020B0604020202020204" pitchFamily="34" charset="0"/>
              <a:cs typeface="Arial" panose="020B0604020202020204" pitchFamily="34" charset="0"/>
            </a:endParaRPr>
          </a:p>
          <a:p>
            <a:pPr lvl="0">
              <a:spcAft>
                <a:spcPts val="600"/>
              </a:spcAft>
              <a:buNone/>
            </a:pPr>
            <a:r>
              <a:rPr lang="en-US" sz="1200">
                <a:solidFill>
                  <a:schemeClr val="tx1"/>
                </a:solidFill>
                <a:effectLst/>
                <a:latin typeface="Arial" panose="020B0604020202020204" pitchFamily="34" charset="0"/>
                <a:cs typeface="Arial" panose="020B0604020202020204" pitchFamily="34" charset="0"/>
              </a:rPr>
              <a:t>Be prepared to handle additional needs discovered after implementation has begun</a:t>
            </a:r>
          </a:p>
        </p:txBody>
      </p:sp>
      <p:sp>
        <p:nvSpPr>
          <p:cNvPr id="43" name="Rectangle: Top Corners Rounded 42">
            <a:extLst>
              <a:ext uri="{FF2B5EF4-FFF2-40B4-BE49-F238E27FC236}">
                <a16:creationId xmlns:a16="http://schemas.microsoft.com/office/drawing/2014/main" id="{71867CF7-EC8A-9C64-2201-FEDAC667E8C5}"/>
              </a:ext>
            </a:extLst>
          </p:cNvPr>
          <p:cNvSpPr/>
          <p:nvPr/>
        </p:nvSpPr>
        <p:spPr>
          <a:xfrm rot="5400000">
            <a:off x="651726" y="5183116"/>
            <a:ext cx="992074" cy="1409700"/>
          </a:xfrm>
          <a:prstGeom prst="round2SameRect">
            <a:avLst>
              <a:gd name="adj1" fmla="val 5000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p>
        </p:txBody>
      </p:sp>
      <p:sp>
        <p:nvSpPr>
          <p:cNvPr id="45" name="Google Shape;346;p1">
            <a:extLst>
              <a:ext uri="{FF2B5EF4-FFF2-40B4-BE49-F238E27FC236}">
                <a16:creationId xmlns:a16="http://schemas.microsoft.com/office/drawing/2014/main" id="{A3F86710-1016-3277-52F3-189F9C9D7373}"/>
              </a:ext>
            </a:extLst>
          </p:cNvPr>
          <p:cNvSpPr/>
          <p:nvPr/>
        </p:nvSpPr>
        <p:spPr>
          <a:xfrm>
            <a:off x="1090613" y="5570466"/>
            <a:ext cx="635001" cy="635001"/>
          </a:xfrm>
          <a:prstGeom prst="ellipse">
            <a:avLst/>
          </a:prstGeom>
          <a:noFill/>
          <a:ln w="12700">
            <a:solidFill>
              <a:schemeClr val="bg1"/>
            </a:solidFill>
          </a:ln>
        </p:spPr>
        <p:txBody>
          <a:bodyPr spcFirstLastPara="1" wrap="square" lIns="100575" tIns="50275" rIns="100575" bIns="50275" anchor="t" anchorCtr="0">
            <a:noAutofit/>
          </a:bodyPr>
          <a:lstStyle/>
          <a:p>
            <a:pPr marL="0" marR="0" lvl="0" indent="0" algn="l" rtl="0">
              <a:spcBef>
                <a:spcPts val="0"/>
              </a:spcBef>
              <a:spcAft>
                <a:spcPts val="0"/>
              </a:spcAft>
              <a:buNone/>
            </a:pPr>
            <a:endParaRPr sz="2200">
              <a:solidFill>
                <a:schemeClr val="dk1"/>
              </a:solidFill>
              <a:latin typeface="Arial"/>
              <a:ea typeface="Arial"/>
              <a:cs typeface="Arial"/>
              <a:sym typeface="Arial"/>
            </a:endParaRPr>
          </a:p>
        </p:txBody>
      </p:sp>
      <p:sp>
        <p:nvSpPr>
          <p:cNvPr id="55" name="Rectangle 54">
            <a:extLst>
              <a:ext uri="{FF2B5EF4-FFF2-40B4-BE49-F238E27FC236}">
                <a16:creationId xmlns:a16="http://schemas.microsoft.com/office/drawing/2014/main" id="{5BB10444-DBFD-DF46-DDB4-3E421D71C72B}"/>
              </a:ext>
            </a:extLst>
          </p:cNvPr>
          <p:cNvSpPr/>
          <p:nvPr/>
        </p:nvSpPr>
        <p:spPr>
          <a:xfrm>
            <a:off x="442913" y="1748050"/>
            <a:ext cx="5394960" cy="10608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554480" tIns="91440" bIns="91440" rtlCol="0" anchor="ctr"/>
          <a:lstStyle/>
          <a:p>
            <a:pPr fontAlgn="base">
              <a:spcAft>
                <a:spcPts val="600"/>
              </a:spcAft>
              <a:buNone/>
            </a:pPr>
            <a:r>
              <a:rPr lang="en-US" sz="1200" b="1">
                <a:solidFill>
                  <a:schemeClr val="tx1"/>
                </a:solidFill>
                <a:effectLst/>
                <a:latin typeface="Arial" panose="020B0604020202020204" pitchFamily="34" charset="0"/>
                <a:cs typeface="Arial" panose="020B0604020202020204" pitchFamily="34" charset="0"/>
              </a:rPr>
              <a:t>Clearly defined scope and achievable plan</a:t>
            </a:r>
            <a:endParaRPr lang="en-US" sz="1200">
              <a:solidFill>
                <a:schemeClr val="tx1"/>
              </a:solidFill>
              <a:effectLst/>
              <a:latin typeface="Arial" panose="020B0604020202020204" pitchFamily="34" charset="0"/>
              <a:cs typeface="Arial" panose="020B0604020202020204" pitchFamily="34" charset="0"/>
            </a:endParaRPr>
          </a:p>
          <a:p>
            <a:pPr lvl="0">
              <a:spcAft>
                <a:spcPts val="600"/>
              </a:spcAft>
              <a:buNone/>
            </a:pPr>
            <a:r>
              <a:rPr lang="en-US" sz="1200">
                <a:solidFill>
                  <a:schemeClr val="tx1"/>
                </a:solidFill>
                <a:effectLst/>
                <a:latin typeface="Arial" panose="020B0604020202020204" pitchFamily="34" charset="0"/>
                <a:cs typeface="Arial" panose="020B0604020202020204" pitchFamily="34" charset="0"/>
              </a:rPr>
              <a:t>Timeline with clear milestones that is based off agreed upon functionality and scope of deployment </a:t>
            </a:r>
          </a:p>
        </p:txBody>
      </p:sp>
      <p:sp>
        <p:nvSpPr>
          <p:cNvPr id="56" name="Rectangle: Top Corners Rounded 55">
            <a:extLst>
              <a:ext uri="{FF2B5EF4-FFF2-40B4-BE49-F238E27FC236}">
                <a16:creationId xmlns:a16="http://schemas.microsoft.com/office/drawing/2014/main" id="{9AC97614-0415-B607-AE87-EB2AF2250BFB}"/>
              </a:ext>
            </a:extLst>
          </p:cNvPr>
          <p:cNvSpPr/>
          <p:nvPr/>
        </p:nvSpPr>
        <p:spPr>
          <a:xfrm rot="5400000">
            <a:off x="651726" y="1573626"/>
            <a:ext cx="992074" cy="1409700"/>
          </a:xfrm>
          <a:prstGeom prst="round2SameRect">
            <a:avLst>
              <a:gd name="adj1" fmla="val 50000"/>
              <a:gd name="adj2"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p>
        </p:txBody>
      </p:sp>
      <p:sp>
        <p:nvSpPr>
          <p:cNvPr id="58" name="Google Shape;1235;p19">
            <a:extLst>
              <a:ext uri="{FF2B5EF4-FFF2-40B4-BE49-F238E27FC236}">
                <a16:creationId xmlns:a16="http://schemas.microsoft.com/office/drawing/2014/main" id="{85B0DD93-AA58-312D-1125-95E654D1972F}"/>
              </a:ext>
            </a:extLst>
          </p:cNvPr>
          <p:cNvSpPr/>
          <p:nvPr/>
        </p:nvSpPr>
        <p:spPr>
          <a:xfrm>
            <a:off x="1090613" y="1960976"/>
            <a:ext cx="635001" cy="635001"/>
          </a:xfrm>
          <a:prstGeom prst="ellipse">
            <a:avLst/>
          </a:prstGeom>
          <a:noFill/>
          <a:ln w="127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a:solidFill>
                <a:schemeClr val="lt1"/>
              </a:solidFill>
              <a:ea typeface="Georgia"/>
              <a:cs typeface="Georgia"/>
              <a:sym typeface="Georgia"/>
            </a:endParaRPr>
          </a:p>
        </p:txBody>
      </p:sp>
      <p:sp>
        <p:nvSpPr>
          <p:cNvPr id="60" name="Rectangle 59">
            <a:extLst>
              <a:ext uri="{FF2B5EF4-FFF2-40B4-BE49-F238E27FC236}">
                <a16:creationId xmlns:a16="http://schemas.microsoft.com/office/drawing/2014/main" id="{BD8B227B-1B48-DF4A-8EBA-593E745E078B}"/>
              </a:ext>
            </a:extLst>
          </p:cNvPr>
          <p:cNvSpPr/>
          <p:nvPr/>
        </p:nvSpPr>
        <p:spPr>
          <a:xfrm>
            <a:off x="6349365" y="2951213"/>
            <a:ext cx="5394960" cy="10608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554480" tIns="91440" bIns="91440" rtlCol="0" anchor="ctr"/>
          <a:lstStyle/>
          <a:p>
            <a:pPr fontAlgn="base">
              <a:spcAft>
                <a:spcPts val="600"/>
              </a:spcAft>
              <a:buNone/>
            </a:pPr>
            <a:r>
              <a:rPr lang="en-US" sz="1200" b="1">
                <a:solidFill>
                  <a:schemeClr val="tx1"/>
                </a:solidFill>
                <a:effectLst/>
                <a:latin typeface="Arial"/>
              </a:rPr>
              <a:t>Focus on data and conversion</a:t>
            </a:r>
            <a:endParaRPr lang="en-US" sz="1200">
              <a:solidFill>
                <a:schemeClr val="tx1"/>
              </a:solidFill>
              <a:effectLst/>
              <a:latin typeface="Arial"/>
            </a:endParaRPr>
          </a:p>
          <a:p>
            <a:pPr fontAlgn="base">
              <a:spcAft>
                <a:spcPts val="600"/>
              </a:spcAft>
              <a:buNone/>
            </a:pPr>
            <a:r>
              <a:rPr lang="en-US" sz="1200">
                <a:solidFill>
                  <a:schemeClr val="tx1"/>
                </a:solidFill>
                <a:effectLst/>
                <a:latin typeface="Arial"/>
              </a:rPr>
              <a:t>Create a conversion strategy with dedicated resources. This includes time to cleanse, transform and test. </a:t>
            </a:r>
          </a:p>
        </p:txBody>
      </p:sp>
      <p:sp>
        <p:nvSpPr>
          <p:cNvPr id="61" name="Rectangle: Top Corners Rounded 60">
            <a:extLst>
              <a:ext uri="{FF2B5EF4-FFF2-40B4-BE49-F238E27FC236}">
                <a16:creationId xmlns:a16="http://schemas.microsoft.com/office/drawing/2014/main" id="{58FA73C7-85D1-88B6-99CF-C8C29DF44C9E}"/>
              </a:ext>
            </a:extLst>
          </p:cNvPr>
          <p:cNvSpPr/>
          <p:nvPr/>
        </p:nvSpPr>
        <p:spPr>
          <a:xfrm rot="5400000">
            <a:off x="6558178" y="2776789"/>
            <a:ext cx="992074" cy="1409700"/>
          </a:xfrm>
          <a:prstGeom prst="round2SameRect">
            <a:avLst>
              <a:gd name="adj1" fmla="val 5000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p>
        </p:txBody>
      </p:sp>
      <p:sp>
        <p:nvSpPr>
          <p:cNvPr id="62" name="Rectangle 61">
            <a:extLst>
              <a:ext uri="{FF2B5EF4-FFF2-40B4-BE49-F238E27FC236}">
                <a16:creationId xmlns:a16="http://schemas.microsoft.com/office/drawing/2014/main" id="{009A539F-39E3-86DB-C491-2294DFEC10A5}"/>
              </a:ext>
            </a:extLst>
          </p:cNvPr>
          <p:cNvSpPr/>
          <p:nvPr/>
        </p:nvSpPr>
        <p:spPr>
          <a:xfrm>
            <a:off x="6349365" y="4154376"/>
            <a:ext cx="5394960" cy="10608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554480" tIns="91440" bIns="91440" rtlCol="0" anchor="ctr"/>
          <a:lstStyle/>
          <a:p>
            <a:pPr fontAlgn="base">
              <a:spcAft>
                <a:spcPts val="600"/>
              </a:spcAft>
              <a:buNone/>
            </a:pPr>
            <a:r>
              <a:rPr lang="en-US" sz="1200" b="1">
                <a:solidFill>
                  <a:schemeClr val="tx1"/>
                </a:solidFill>
                <a:effectLst/>
                <a:latin typeface="Arial"/>
              </a:rPr>
              <a:t>Develop go-live strategy</a:t>
            </a:r>
            <a:endParaRPr lang="en-US" sz="1200">
              <a:solidFill>
                <a:schemeClr val="tx1"/>
              </a:solidFill>
              <a:effectLst/>
              <a:latin typeface="Arial"/>
            </a:endParaRPr>
          </a:p>
          <a:p>
            <a:pPr fontAlgn="base">
              <a:spcAft>
                <a:spcPts val="600"/>
              </a:spcAft>
              <a:buNone/>
            </a:pPr>
            <a:r>
              <a:rPr lang="en-US" sz="1200">
                <a:solidFill>
                  <a:schemeClr val="tx1"/>
                </a:solidFill>
                <a:effectLst/>
                <a:latin typeface="Arial"/>
              </a:rPr>
              <a:t>Establish a clearly defined, communicated and understood go-live plan, including UAT, cut-over, post go-live support, roles &amp; responsibilities, third party communication strategy and support</a:t>
            </a:r>
          </a:p>
        </p:txBody>
      </p:sp>
      <p:sp>
        <p:nvSpPr>
          <p:cNvPr id="63" name="Rectangle: Top Corners Rounded 62">
            <a:extLst>
              <a:ext uri="{FF2B5EF4-FFF2-40B4-BE49-F238E27FC236}">
                <a16:creationId xmlns:a16="http://schemas.microsoft.com/office/drawing/2014/main" id="{447575B0-D6B8-FE92-B94E-95173CDD6B52}"/>
              </a:ext>
            </a:extLst>
          </p:cNvPr>
          <p:cNvSpPr/>
          <p:nvPr/>
        </p:nvSpPr>
        <p:spPr>
          <a:xfrm rot="5400000">
            <a:off x="6558178" y="3979952"/>
            <a:ext cx="992074" cy="1409700"/>
          </a:xfrm>
          <a:prstGeom prst="round2SameRect">
            <a:avLst>
              <a:gd name="adj1" fmla="val 50000"/>
              <a:gd name="adj2"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p>
        </p:txBody>
      </p:sp>
      <p:sp>
        <p:nvSpPr>
          <p:cNvPr id="65" name="Google Shape;928;p13">
            <a:extLst>
              <a:ext uri="{FF2B5EF4-FFF2-40B4-BE49-F238E27FC236}">
                <a16:creationId xmlns:a16="http://schemas.microsoft.com/office/drawing/2014/main" id="{37A74301-D1BA-D3EF-0DB4-B60C4FAFCDA5}"/>
              </a:ext>
            </a:extLst>
          </p:cNvPr>
          <p:cNvSpPr/>
          <p:nvPr/>
        </p:nvSpPr>
        <p:spPr>
          <a:xfrm>
            <a:off x="6997065" y="3164139"/>
            <a:ext cx="635001" cy="635001"/>
          </a:xfrm>
          <a:prstGeom prst="ellipse">
            <a:avLst/>
          </a:prstGeom>
          <a:noFill/>
          <a:ln w="127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a:solidFill>
                <a:schemeClr val="lt1"/>
              </a:solidFill>
              <a:latin typeface="Georgia"/>
              <a:ea typeface="Georgia"/>
              <a:cs typeface="Georgia"/>
              <a:sym typeface="Georgia"/>
            </a:endParaRPr>
          </a:p>
        </p:txBody>
      </p:sp>
      <p:sp>
        <p:nvSpPr>
          <p:cNvPr id="76" name="Rectangle 75">
            <a:extLst>
              <a:ext uri="{FF2B5EF4-FFF2-40B4-BE49-F238E27FC236}">
                <a16:creationId xmlns:a16="http://schemas.microsoft.com/office/drawing/2014/main" id="{B191E446-5C6F-173D-EAFB-8689939C3930}"/>
              </a:ext>
            </a:extLst>
          </p:cNvPr>
          <p:cNvSpPr/>
          <p:nvPr/>
        </p:nvSpPr>
        <p:spPr>
          <a:xfrm>
            <a:off x="6349365" y="5357540"/>
            <a:ext cx="5394960" cy="10608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554480" tIns="91440" bIns="91440" rtlCol="0" anchor="ctr"/>
          <a:lstStyle/>
          <a:p>
            <a:pPr fontAlgn="base">
              <a:spcAft>
                <a:spcPts val="600"/>
              </a:spcAft>
              <a:buNone/>
            </a:pPr>
            <a:r>
              <a:rPr lang="en-US" sz="1200" b="1">
                <a:solidFill>
                  <a:schemeClr val="tx1"/>
                </a:solidFill>
                <a:effectLst/>
                <a:latin typeface="Arial"/>
              </a:rPr>
              <a:t>Identify key performance metrics up front</a:t>
            </a:r>
            <a:endParaRPr lang="en-US" sz="1200">
              <a:solidFill>
                <a:schemeClr val="tx1"/>
              </a:solidFill>
              <a:effectLst/>
              <a:latin typeface="Arial"/>
            </a:endParaRPr>
          </a:p>
          <a:p>
            <a:pPr fontAlgn="base">
              <a:spcAft>
                <a:spcPts val="600"/>
              </a:spcAft>
              <a:buNone/>
            </a:pPr>
            <a:r>
              <a:rPr lang="en-US" sz="1200">
                <a:solidFill>
                  <a:schemeClr val="tx1"/>
                </a:solidFill>
                <a:effectLst/>
                <a:latin typeface="Arial"/>
              </a:rPr>
              <a:t>Determine what success looks like up front, measure to these metrics and identify areas that need course correction early</a:t>
            </a:r>
          </a:p>
        </p:txBody>
      </p:sp>
      <p:sp>
        <p:nvSpPr>
          <p:cNvPr id="77" name="Rectangle: Top Corners Rounded 76">
            <a:extLst>
              <a:ext uri="{FF2B5EF4-FFF2-40B4-BE49-F238E27FC236}">
                <a16:creationId xmlns:a16="http://schemas.microsoft.com/office/drawing/2014/main" id="{D4DEC487-BA48-D566-AB14-ABD6717E8EC7}"/>
              </a:ext>
            </a:extLst>
          </p:cNvPr>
          <p:cNvSpPr/>
          <p:nvPr/>
        </p:nvSpPr>
        <p:spPr>
          <a:xfrm rot="5400000">
            <a:off x="6558178" y="5183116"/>
            <a:ext cx="992074" cy="1409700"/>
          </a:xfrm>
          <a:prstGeom prst="round2SameRect">
            <a:avLst>
              <a:gd name="adj1" fmla="val 50000"/>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p>
        </p:txBody>
      </p:sp>
      <p:sp>
        <p:nvSpPr>
          <p:cNvPr id="87" name="Rectangle 86">
            <a:extLst>
              <a:ext uri="{FF2B5EF4-FFF2-40B4-BE49-F238E27FC236}">
                <a16:creationId xmlns:a16="http://schemas.microsoft.com/office/drawing/2014/main" id="{571898B9-4246-3B5C-D504-55B242A6C139}"/>
              </a:ext>
            </a:extLst>
          </p:cNvPr>
          <p:cNvSpPr/>
          <p:nvPr/>
        </p:nvSpPr>
        <p:spPr>
          <a:xfrm>
            <a:off x="6349365" y="1748050"/>
            <a:ext cx="5394960" cy="10608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554480" tIns="91440" bIns="91440" rtlCol="0" anchor="ctr"/>
          <a:lstStyle/>
          <a:p>
            <a:pPr fontAlgn="base">
              <a:spcAft>
                <a:spcPts val="600"/>
              </a:spcAft>
              <a:buNone/>
            </a:pPr>
            <a:r>
              <a:rPr lang="en-US" sz="1200" b="1">
                <a:solidFill>
                  <a:schemeClr val="tx1"/>
                </a:solidFill>
                <a:effectLst/>
                <a:latin typeface="Arial"/>
              </a:rPr>
              <a:t>Customize training</a:t>
            </a:r>
            <a:endParaRPr lang="en-US" sz="1200">
              <a:solidFill>
                <a:schemeClr val="tx1"/>
              </a:solidFill>
              <a:effectLst/>
              <a:latin typeface="Arial"/>
            </a:endParaRPr>
          </a:p>
          <a:p>
            <a:pPr fontAlgn="base">
              <a:spcAft>
                <a:spcPts val="600"/>
              </a:spcAft>
              <a:buNone/>
            </a:pPr>
            <a:r>
              <a:rPr lang="en-US" sz="1200">
                <a:solidFill>
                  <a:schemeClr val="tx1"/>
                </a:solidFill>
                <a:effectLst/>
                <a:latin typeface="Arial"/>
              </a:rPr>
              <a:t>Training is a tool to drive adoption. Customize training as needed and tailor it to the audience</a:t>
            </a:r>
          </a:p>
        </p:txBody>
      </p:sp>
      <p:sp>
        <p:nvSpPr>
          <p:cNvPr id="88" name="Rectangle: Top Corners Rounded 87">
            <a:extLst>
              <a:ext uri="{FF2B5EF4-FFF2-40B4-BE49-F238E27FC236}">
                <a16:creationId xmlns:a16="http://schemas.microsoft.com/office/drawing/2014/main" id="{33C9D673-A38A-7544-D971-0987EE7A4A75}"/>
              </a:ext>
            </a:extLst>
          </p:cNvPr>
          <p:cNvSpPr/>
          <p:nvPr/>
        </p:nvSpPr>
        <p:spPr>
          <a:xfrm rot="5400000">
            <a:off x="6558178" y="1573626"/>
            <a:ext cx="992074" cy="1409700"/>
          </a:xfrm>
          <a:prstGeom prst="round2SameRect">
            <a:avLst>
              <a:gd name="adj1" fmla="val 50000"/>
              <a:gd name="adj2" fmla="val 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822960" tIns="91440" bIns="91440" rtlCol="0" anchor="ctr"/>
          <a:lstStyle/>
          <a:p>
            <a:pPr algn="l"/>
            <a:endParaRPr lang="en-US" b="1"/>
          </a:p>
        </p:txBody>
      </p:sp>
      <p:sp>
        <p:nvSpPr>
          <p:cNvPr id="90" name="Google Shape;1235;p19">
            <a:extLst>
              <a:ext uri="{FF2B5EF4-FFF2-40B4-BE49-F238E27FC236}">
                <a16:creationId xmlns:a16="http://schemas.microsoft.com/office/drawing/2014/main" id="{F5BCE3A2-8D2F-A030-53D8-354850D2149E}"/>
              </a:ext>
            </a:extLst>
          </p:cNvPr>
          <p:cNvSpPr/>
          <p:nvPr/>
        </p:nvSpPr>
        <p:spPr>
          <a:xfrm>
            <a:off x="6997065" y="1960976"/>
            <a:ext cx="635001" cy="635001"/>
          </a:xfrm>
          <a:prstGeom prst="ellipse">
            <a:avLst/>
          </a:prstGeom>
          <a:noFill/>
          <a:ln w="127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a:solidFill>
                <a:schemeClr val="lt1"/>
              </a:solidFill>
              <a:ea typeface="Georgia"/>
              <a:cs typeface="Georgia"/>
              <a:sym typeface="Georgia"/>
            </a:endParaRPr>
          </a:p>
        </p:txBody>
      </p:sp>
      <p:sp>
        <p:nvSpPr>
          <p:cNvPr id="93" name="Google Shape;346;p1">
            <a:extLst>
              <a:ext uri="{FF2B5EF4-FFF2-40B4-BE49-F238E27FC236}">
                <a16:creationId xmlns:a16="http://schemas.microsoft.com/office/drawing/2014/main" id="{AF28D67C-2102-A207-D11E-9B2821C1800C}"/>
              </a:ext>
            </a:extLst>
          </p:cNvPr>
          <p:cNvSpPr/>
          <p:nvPr/>
        </p:nvSpPr>
        <p:spPr>
          <a:xfrm>
            <a:off x="6997065" y="4367302"/>
            <a:ext cx="635001" cy="635001"/>
          </a:xfrm>
          <a:prstGeom prst="ellipse">
            <a:avLst/>
          </a:prstGeom>
          <a:noFill/>
          <a:ln w="12700">
            <a:solidFill>
              <a:schemeClr val="bg1"/>
            </a:solidFill>
          </a:ln>
        </p:spPr>
        <p:txBody>
          <a:bodyPr spcFirstLastPara="1" wrap="square" lIns="100575" tIns="50275" rIns="100575" bIns="50275" anchor="t" anchorCtr="0">
            <a:noAutofit/>
          </a:bodyPr>
          <a:lstStyle/>
          <a:p>
            <a:pPr marL="0" marR="0" lvl="0" indent="0" algn="l" rtl="0">
              <a:spcBef>
                <a:spcPts val="0"/>
              </a:spcBef>
              <a:spcAft>
                <a:spcPts val="0"/>
              </a:spcAft>
              <a:buNone/>
            </a:pPr>
            <a:endParaRPr sz="2200">
              <a:solidFill>
                <a:schemeClr val="dk1"/>
              </a:solidFill>
              <a:latin typeface="Arial"/>
              <a:ea typeface="Arial"/>
              <a:cs typeface="Arial"/>
              <a:sym typeface="Arial"/>
            </a:endParaRPr>
          </a:p>
        </p:txBody>
      </p:sp>
      <p:sp>
        <p:nvSpPr>
          <p:cNvPr id="94" name="Google Shape;346;p1">
            <a:extLst>
              <a:ext uri="{FF2B5EF4-FFF2-40B4-BE49-F238E27FC236}">
                <a16:creationId xmlns:a16="http://schemas.microsoft.com/office/drawing/2014/main" id="{CF1C12C7-0FA1-AA04-A76C-298AB9A34A34}"/>
              </a:ext>
            </a:extLst>
          </p:cNvPr>
          <p:cNvSpPr/>
          <p:nvPr/>
        </p:nvSpPr>
        <p:spPr>
          <a:xfrm>
            <a:off x="6997065" y="5570466"/>
            <a:ext cx="635001" cy="635001"/>
          </a:xfrm>
          <a:prstGeom prst="ellipse">
            <a:avLst/>
          </a:prstGeom>
          <a:noFill/>
          <a:ln w="12700">
            <a:solidFill>
              <a:schemeClr val="bg1"/>
            </a:solidFill>
          </a:ln>
        </p:spPr>
        <p:txBody>
          <a:bodyPr spcFirstLastPara="1" wrap="square" lIns="100575" tIns="50275" rIns="100575" bIns="50275" anchor="t" anchorCtr="0">
            <a:noAutofit/>
          </a:bodyPr>
          <a:lstStyle/>
          <a:p>
            <a:pPr marL="0" marR="0" lvl="0" indent="0" algn="l" rtl="0">
              <a:spcBef>
                <a:spcPts val="0"/>
              </a:spcBef>
              <a:spcAft>
                <a:spcPts val="0"/>
              </a:spcAft>
              <a:buNone/>
            </a:pPr>
            <a:endParaRPr sz="2200">
              <a:solidFill>
                <a:schemeClr val="dk1"/>
              </a:solidFill>
              <a:latin typeface="Arial"/>
              <a:ea typeface="Arial"/>
              <a:cs typeface="Arial"/>
              <a:sym typeface="Arial"/>
            </a:endParaRPr>
          </a:p>
        </p:txBody>
      </p:sp>
      <p:sp>
        <p:nvSpPr>
          <p:cNvPr id="97" name="Google Shape;844;p37">
            <a:extLst>
              <a:ext uri="{FF2B5EF4-FFF2-40B4-BE49-F238E27FC236}">
                <a16:creationId xmlns:a16="http://schemas.microsoft.com/office/drawing/2014/main" id="{26BBE3A2-77F6-3C1E-84D5-C06AB05E3FC9}"/>
              </a:ext>
            </a:extLst>
          </p:cNvPr>
          <p:cNvSpPr/>
          <p:nvPr/>
        </p:nvSpPr>
        <p:spPr>
          <a:xfrm>
            <a:off x="1202498" y="2117136"/>
            <a:ext cx="411230" cy="322680"/>
          </a:xfrm>
          <a:custGeom>
            <a:avLst/>
            <a:gdLst/>
            <a:ahLst/>
            <a:cxnLst/>
            <a:rect l="l" t="t" r="r" b="b"/>
            <a:pathLst>
              <a:path w="231" h="181" extrusionOk="0">
                <a:moveTo>
                  <a:pt x="82" y="106"/>
                </a:moveTo>
                <a:cubicBezTo>
                  <a:pt x="82" y="90"/>
                  <a:pt x="71" y="76"/>
                  <a:pt x="57" y="74"/>
                </a:cubicBezTo>
                <a:cubicBezTo>
                  <a:pt x="57" y="103"/>
                  <a:pt x="57" y="103"/>
                  <a:pt x="57" y="103"/>
                </a:cubicBezTo>
                <a:lnTo>
                  <a:pt x="82" y="106"/>
                </a:lnTo>
                <a:close/>
                <a:moveTo>
                  <a:pt x="49" y="111"/>
                </a:moveTo>
                <a:cubicBezTo>
                  <a:pt x="49" y="82"/>
                  <a:pt x="49" y="82"/>
                  <a:pt x="49" y="82"/>
                </a:cubicBezTo>
                <a:cubicBezTo>
                  <a:pt x="35" y="80"/>
                  <a:pt x="24" y="92"/>
                  <a:pt x="24" y="108"/>
                </a:cubicBezTo>
                <a:cubicBezTo>
                  <a:pt x="24" y="124"/>
                  <a:pt x="35" y="139"/>
                  <a:pt x="49" y="140"/>
                </a:cubicBezTo>
                <a:cubicBezTo>
                  <a:pt x="63" y="142"/>
                  <a:pt x="74" y="130"/>
                  <a:pt x="74" y="114"/>
                </a:cubicBezTo>
                <a:lnTo>
                  <a:pt x="49" y="111"/>
                </a:lnTo>
                <a:close/>
                <a:moveTo>
                  <a:pt x="88" y="57"/>
                </a:moveTo>
                <a:cubicBezTo>
                  <a:pt x="87" y="57"/>
                  <a:pt x="87" y="57"/>
                  <a:pt x="87" y="57"/>
                </a:cubicBezTo>
                <a:cubicBezTo>
                  <a:pt x="29" y="44"/>
                  <a:pt x="29" y="44"/>
                  <a:pt x="29" y="44"/>
                </a:cubicBezTo>
                <a:cubicBezTo>
                  <a:pt x="26" y="43"/>
                  <a:pt x="23" y="39"/>
                  <a:pt x="24" y="36"/>
                </a:cubicBezTo>
                <a:cubicBezTo>
                  <a:pt x="25" y="32"/>
                  <a:pt x="28" y="30"/>
                  <a:pt x="32" y="31"/>
                </a:cubicBezTo>
                <a:cubicBezTo>
                  <a:pt x="90" y="45"/>
                  <a:pt x="90" y="45"/>
                  <a:pt x="90" y="45"/>
                </a:cubicBezTo>
                <a:cubicBezTo>
                  <a:pt x="93" y="45"/>
                  <a:pt x="95" y="49"/>
                  <a:pt x="94" y="52"/>
                </a:cubicBezTo>
                <a:cubicBezTo>
                  <a:pt x="94" y="55"/>
                  <a:pt x="91" y="57"/>
                  <a:pt x="88" y="57"/>
                </a:cubicBezTo>
                <a:close/>
                <a:moveTo>
                  <a:pt x="218" y="108"/>
                </a:moveTo>
                <a:cubicBezTo>
                  <a:pt x="218" y="110"/>
                  <a:pt x="217" y="111"/>
                  <a:pt x="215" y="112"/>
                </a:cubicBezTo>
                <a:cubicBezTo>
                  <a:pt x="214" y="113"/>
                  <a:pt x="214" y="113"/>
                  <a:pt x="213" y="113"/>
                </a:cubicBezTo>
                <a:cubicBezTo>
                  <a:pt x="212" y="113"/>
                  <a:pt x="210" y="112"/>
                  <a:pt x="209" y="111"/>
                </a:cubicBezTo>
                <a:cubicBezTo>
                  <a:pt x="203" y="105"/>
                  <a:pt x="203" y="105"/>
                  <a:pt x="203" y="105"/>
                </a:cubicBezTo>
                <a:cubicBezTo>
                  <a:pt x="185" y="122"/>
                  <a:pt x="185" y="122"/>
                  <a:pt x="185" y="122"/>
                </a:cubicBezTo>
                <a:cubicBezTo>
                  <a:pt x="183" y="124"/>
                  <a:pt x="180" y="125"/>
                  <a:pt x="178" y="124"/>
                </a:cubicBezTo>
                <a:cubicBezTo>
                  <a:pt x="157" y="114"/>
                  <a:pt x="157" y="114"/>
                  <a:pt x="157" y="114"/>
                </a:cubicBezTo>
                <a:cubicBezTo>
                  <a:pt x="134" y="156"/>
                  <a:pt x="134" y="156"/>
                  <a:pt x="134" y="156"/>
                </a:cubicBezTo>
                <a:cubicBezTo>
                  <a:pt x="133" y="158"/>
                  <a:pt x="131" y="159"/>
                  <a:pt x="129" y="159"/>
                </a:cubicBezTo>
                <a:cubicBezTo>
                  <a:pt x="128" y="159"/>
                  <a:pt x="127" y="159"/>
                  <a:pt x="126" y="159"/>
                </a:cubicBezTo>
                <a:cubicBezTo>
                  <a:pt x="123" y="157"/>
                  <a:pt x="122" y="153"/>
                  <a:pt x="123" y="150"/>
                </a:cubicBezTo>
                <a:cubicBezTo>
                  <a:pt x="149" y="103"/>
                  <a:pt x="149" y="103"/>
                  <a:pt x="149" y="103"/>
                </a:cubicBezTo>
                <a:cubicBezTo>
                  <a:pt x="151" y="100"/>
                  <a:pt x="154" y="98"/>
                  <a:pt x="157" y="100"/>
                </a:cubicBezTo>
                <a:cubicBezTo>
                  <a:pt x="179" y="110"/>
                  <a:pt x="179" y="110"/>
                  <a:pt x="179" y="110"/>
                </a:cubicBezTo>
                <a:cubicBezTo>
                  <a:pt x="194" y="95"/>
                  <a:pt x="194" y="95"/>
                  <a:pt x="194" y="95"/>
                </a:cubicBezTo>
                <a:cubicBezTo>
                  <a:pt x="187" y="89"/>
                  <a:pt x="187" y="89"/>
                  <a:pt x="187" y="89"/>
                </a:cubicBezTo>
                <a:cubicBezTo>
                  <a:pt x="185" y="87"/>
                  <a:pt x="185" y="85"/>
                  <a:pt x="186" y="83"/>
                </a:cubicBezTo>
                <a:cubicBezTo>
                  <a:pt x="187" y="81"/>
                  <a:pt x="188" y="80"/>
                  <a:pt x="190" y="80"/>
                </a:cubicBezTo>
                <a:cubicBezTo>
                  <a:pt x="190" y="80"/>
                  <a:pt x="190" y="80"/>
                  <a:pt x="190" y="80"/>
                </a:cubicBezTo>
                <a:cubicBezTo>
                  <a:pt x="213" y="80"/>
                  <a:pt x="213" y="80"/>
                  <a:pt x="213" y="80"/>
                </a:cubicBezTo>
                <a:cubicBezTo>
                  <a:pt x="216" y="80"/>
                  <a:pt x="218" y="82"/>
                  <a:pt x="218" y="85"/>
                </a:cubicBezTo>
                <a:lnTo>
                  <a:pt x="218" y="108"/>
                </a:lnTo>
                <a:close/>
                <a:moveTo>
                  <a:pt x="128" y="58"/>
                </a:moveTo>
                <a:cubicBezTo>
                  <a:pt x="168" y="48"/>
                  <a:pt x="168" y="48"/>
                  <a:pt x="168" y="48"/>
                </a:cubicBezTo>
                <a:cubicBezTo>
                  <a:pt x="172" y="47"/>
                  <a:pt x="175" y="50"/>
                  <a:pt x="176" y="53"/>
                </a:cubicBezTo>
                <a:cubicBezTo>
                  <a:pt x="177" y="57"/>
                  <a:pt x="175" y="60"/>
                  <a:pt x="171" y="61"/>
                </a:cubicBezTo>
                <a:cubicBezTo>
                  <a:pt x="131" y="70"/>
                  <a:pt x="131" y="70"/>
                  <a:pt x="131" y="70"/>
                </a:cubicBezTo>
                <a:cubicBezTo>
                  <a:pt x="130" y="70"/>
                  <a:pt x="129" y="70"/>
                  <a:pt x="129" y="70"/>
                </a:cubicBezTo>
                <a:cubicBezTo>
                  <a:pt x="126" y="70"/>
                  <a:pt x="124" y="68"/>
                  <a:pt x="123" y="65"/>
                </a:cubicBezTo>
                <a:cubicBezTo>
                  <a:pt x="122" y="62"/>
                  <a:pt x="124" y="58"/>
                  <a:pt x="128" y="58"/>
                </a:cubicBezTo>
                <a:close/>
                <a:moveTo>
                  <a:pt x="128" y="35"/>
                </a:moveTo>
                <a:cubicBezTo>
                  <a:pt x="209" y="16"/>
                  <a:pt x="209" y="16"/>
                  <a:pt x="209" y="16"/>
                </a:cubicBezTo>
                <a:cubicBezTo>
                  <a:pt x="212" y="15"/>
                  <a:pt x="216" y="17"/>
                  <a:pt x="217" y="21"/>
                </a:cubicBezTo>
                <a:cubicBezTo>
                  <a:pt x="217" y="24"/>
                  <a:pt x="215" y="28"/>
                  <a:pt x="212" y="29"/>
                </a:cubicBezTo>
                <a:cubicBezTo>
                  <a:pt x="131" y="47"/>
                  <a:pt x="131" y="47"/>
                  <a:pt x="131" y="47"/>
                </a:cubicBezTo>
                <a:cubicBezTo>
                  <a:pt x="130" y="47"/>
                  <a:pt x="129" y="47"/>
                  <a:pt x="129" y="47"/>
                </a:cubicBezTo>
                <a:cubicBezTo>
                  <a:pt x="126" y="47"/>
                  <a:pt x="124" y="45"/>
                  <a:pt x="123" y="42"/>
                </a:cubicBezTo>
                <a:cubicBezTo>
                  <a:pt x="122" y="39"/>
                  <a:pt x="124" y="36"/>
                  <a:pt x="128" y="35"/>
                </a:cubicBezTo>
                <a:close/>
                <a:moveTo>
                  <a:pt x="109" y="166"/>
                </a:moveTo>
                <a:cubicBezTo>
                  <a:pt x="13" y="144"/>
                  <a:pt x="13" y="144"/>
                  <a:pt x="13" y="144"/>
                </a:cubicBezTo>
                <a:cubicBezTo>
                  <a:pt x="13" y="14"/>
                  <a:pt x="13" y="14"/>
                  <a:pt x="13" y="14"/>
                </a:cubicBezTo>
                <a:cubicBezTo>
                  <a:pt x="109" y="37"/>
                  <a:pt x="109" y="37"/>
                  <a:pt x="109" y="37"/>
                </a:cubicBezTo>
                <a:lnTo>
                  <a:pt x="109" y="166"/>
                </a:lnTo>
                <a:close/>
                <a:moveTo>
                  <a:pt x="228" y="1"/>
                </a:moveTo>
                <a:cubicBezTo>
                  <a:pt x="227" y="0"/>
                  <a:pt x="225" y="0"/>
                  <a:pt x="223" y="0"/>
                </a:cubicBezTo>
                <a:cubicBezTo>
                  <a:pt x="115" y="25"/>
                  <a:pt x="115" y="25"/>
                  <a:pt x="115" y="25"/>
                </a:cubicBezTo>
                <a:cubicBezTo>
                  <a:pt x="8" y="0"/>
                  <a:pt x="8" y="0"/>
                  <a:pt x="8" y="0"/>
                </a:cubicBezTo>
                <a:cubicBezTo>
                  <a:pt x="6" y="0"/>
                  <a:pt x="4" y="0"/>
                  <a:pt x="2" y="1"/>
                </a:cubicBezTo>
                <a:cubicBezTo>
                  <a:pt x="1" y="2"/>
                  <a:pt x="0" y="4"/>
                  <a:pt x="0" y="6"/>
                </a:cubicBezTo>
                <a:cubicBezTo>
                  <a:pt x="0" y="149"/>
                  <a:pt x="0" y="149"/>
                  <a:pt x="0" y="149"/>
                </a:cubicBezTo>
                <a:cubicBezTo>
                  <a:pt x="0" y="152"/>
                  <a:pt x="2" y="155"/>
                  <a:pt x="5" y="156"/>
                </a:cubicBezTo>
                <a:cubicBezTo>
                  <a:pt x="114" y="181"/>
                  <a:pt x="114" y="181"/>
                  <a:pt x="114" y="181"/>
                </a:cubicBezTo>
                <a:cubicBezTo>
                  <a:pt x="114" y="181"/>
                  <a:pt x="115" y="181"/>
                  <a:pt x="115" y="181"/>
                </a:cubicBezTo>
                <a:cubicBezTo>
                  <a:pt x="116" y="181"/>
                  <a:pt x="116" y="181"/>
                  <a:pt x="117" y="181"/>
                </a:cubicBezTo>
                <a:cubicBezTo>
                  <a:pt x="226" y="156"/>
                  <a:pt x="226" y="156"/>
                  <a:pt x="226" y="156"/>
                </a:cubicBezTo>
                <a:cubicBezTo>
                  <a:pt x="229" y="155"/>
                  <a:pt x="231" y="152"/>
                  <a:pt x="231" y="149"/>
                </a:cubicBezTo>
                <a:cubicBezTo>
                  <a:pt x="231" y="6"/>
                  <a:pt x="231" y="6"/>
                  <a:pt x="231" y="6"/>
                </a:cubicBezTo>
                <a:cubicBezTo>
                  <a:pt x="231" y="4"/>
                  <a:pt x="230" y="2"/>
                  <a:pt x="228" y="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00" name="Google Shape;615;p32">
            <a:extLst>
              <a:ext uri="{FF2B5EF4-FFF2-40B4-BE49-F238E27FC236}">
                <a16:creationId xmlns:a16="http://schemas.microsoft.com/office/drawing/2014/main" id="{FAF55CEE-1A01-B95D-3304-F3B1A15CA178}"/>
              </a:ext>
            </a:extLst>
          </p:cNvPr>
          <p:cNvSpPr/>
          <p:nvPr/>
        </p:nvSpPr>
        <p:spPr>
          <a:xfrm>
            <a:off x="1146657" y="3340334"/>
            <a:ext cx="522913" cy="282610"/>
          </a:xfrm>
          <a:custGeom>
            <a:avLst/>
            <a:gdLst/>
            <a:ahLst/>
            <a:cxnLst/>
            <a:rect l="l" t="t" r="r" b="b"/>
            <a:pathLst>
              <a:path w="259" h="140" extrusionOk="0">
                <a:moveTo>
                  <a:pt x="211" y="68"/>
                </a:moveTo>
                <a:cubicBezTo>
                  <a:pt x="197" y="22"/>
                  <a:pt x="197" y="22"/>
                  <a:pt x="197" y="22"/>
                </a:cubicBezTo>
                <a:cubicBezTo>
                  <a:pt x="196" y="18"/>
                  <a:pt x="192" y="15"/>
                  <a:pt x="187" y="15"/>
                </a:cubicBezTo>
                <a:cubicBezTo>
                  <a:pt x="147" y="6"/>
                  <a:pt x="147" y="6"/>
                  <a:pt x="147" y="6"/>
                </a:cubicBezTo>
                <a:cubicBezTo>
                  <a:pt x="147" y="6"/>
                  <a:pt x="147" y="6"/>
                  <a:pt x="147" y="6"/>
                </a:cubicBezTo>
                <a:cubicBezTo>
                  <a:pt x="124" y="1"/>
                  <a:pt x="124" y="1"/>
                  <a:pt x="124" y="1"/>
                </a:cubicBezTo>
                <a:cubicBezTo>
                  <a:pt x="124" y="1"/>
                  <a:pt x="124" y="1"/>
                  <a:pt x="123" y="1"/>
                </a:cubicBezTo>
                <a:cubicBezTo>
                  <a:pt x="123" y="1"/>
                  <a:pt x="123" y="1"/>
                  <a:pt x="123" y="1"/>
                </a:cubicBezTo>
                <a:cubicBezTo>
                  <a:pt x="123" y="1"/>
                  <a:pt x="123" y="1"/>
                  <a:pt x="123" y="1"/>
                </a:cubicBezTo>
                <a:cubicBezTo>
                  <a:pt x="121" y="1"/>
                  <a:pt x="121" y="1"/>
                  <a:pt x="121" y="1"/>
                </a:cubicBezTo>
                <a:cubicBezTo>
                  <a:pt x="122" y="1"/>
                  <a:pt x="122" y="1"/>
                  <a:pt x="122" y="1"/>
                </a:cubicBezTo>
                <a:cubicBezTo>
                  <a:pt x="121" y="1"/>
                  <a:pt x="120" y="1"/>
                  <a:pt x="120" y="1"/>
                </a:cubicBezTo>
                <a:cubicBezTo>
                  <a:pt x="115" y="1"/>
                  <a:pt x="110" y="3"/>
                  <a:pt x="107" y="8"/>
                </a:cubicBezTo>
                <a:cubicBezTo>
                  <a:pt x="95" y="29"/>
                  <a:pt x="95" y="29"/>
                  <a:pt x="95" y="29"/>
                </a:cubicBezTo>
                <a:cubicBezTo>
                  <a:pt x="90" y="37"/>
                  <a:pt x="93" y="46"/>
                  <a:pt x="100" y="50"/>
                </a:cubicBezTo>
                <a:cubicBezTo>
                  <a:pt x="103" y="51"/>
                  <a:pt x="105" y="52"/>
                  <a:pt x="108" y="52"/>
                </a:cubicBezTo>
                <a:cubicBezTo>
                  <a:pt x="113" y="52"/>
                  <a:pt x="118" y="49"/>
                  <a:pt x="121" y="45"/>
                </a:cubicBezTo>
                <a:cubicBezTo>
                  <a:pt x="133" y="23"/>
                  <a:pt x="133" y="23"/>
                  <a:pt x="133" y="23"/>
                </a:cubicBezTo>
                <a:cubicBezTo>
                  <a:pt x="188" y="53"/>
                  <a:pt x="188" y="53"/>
                  <a:pt x="188" y="53"/>
                </a:cubicBezTo>
                <a:cubicBezTo>
                  <a:pt x="191" y="54"/>
                  <a:pt x="193" y="56"/>
                  <a:pt x="195" y="58"/>
                </a:cubicBezTo>
                <a:cubicBezTo>
                  <a:pt x="195" y="59"/>
                  <a:pt x="196" y="60"/>
                  <a:pt x="196" y="60"/>
                </a:cubicBezTo>
                <a:cubicBezTo>
                  <a:pt x="196" y="61"/>
                  <a:pt x="196" y="61"/>
                  <a:pt x="196" y="61"/>
                </a:cubicBezTo>
                <a:cubicBezTo>
                  <a:pt x="207" y="80"/>
                  <a:pt x="207" y="80"/>
                  <a:pt x="207" y="80"/>
                </a:cubicBezTo>
                <a:cubicBezTo>
                  <a:pt x="211" y="77"/>
                  <a:pt x="212" y="72"/>
                  <a:pt x="211" y="68"/>
                </a:cubicBezTo>
                <a:close/>
                <a:moveTo>
                  <a:pt x="58" y="105"/>
                </a:moveTo>
                <a:cubicBezTo>
                  <a:pt x="61" y="100"/>
                  <a:pt x="61" y="100"/>
                  <a:pt x="61" y="100"/>
                </a:cubicBezTo>
                <a:cubicBezTo>
                  <a:pt x="48" y="92"/>
                  <a:pt x="48" y="92"/>
                  <a:pt x="48" y="92"/>
                </a:cubicBezTo>
                <a:cubicBezTo>
                  <a:pt x="47" y="91"/>
                  <a:pt x="46" y="91"/>
                  <a:pt x="44" y="90"/>
                </a:cubicBezTo>
                <a:cubicBezTo>
                  <a:pt x="43" y="92"/>
                  <a:pt x="43" y="92"/>
                  <a:pt x="43" y="92"/>
                </a:cubicBezTo>
                <a:cubicBezTo>
                  <a:pt x="40" y="98"/>
                  <a:pt x="42" y="106"/>
                  <a:pt x="48" y="110"/>
                </a:cubicBezTo>
                <a:cubicBezTo>
                  <a:pt x="50" y="111"/>
                  <a:pt x="52" y="111"/>
                  <a:pt x="54" y="111"/>
                </a:cubicBezTo>
                <a:cubicBezTo>
                  <a:pt x="55" y="111"/>
                  <a:pt x="55" y="111"/>
                  <a:pt x="56" y="111"/>
                </a:cubicBezTo>
                <a:cubicBezTo>
                  <a:pt x="56" y="109"/>
                  <a:pt x="57" y="107"/>
                  <a:pt x="58" y="105"/>
                </a:cubicBezTo>
                <a:close/>
                <a:moveTo>
                  <a:pt x="16" y="0"/>
                </a:moveTo>
                <a:cubicBezTo>
                  <a:pt x="6" y="18"/>
                  <a:pt x="0" y="40"/>
                  <a:pt x="0" y="62"/>
                </a:cubicBezTo>
                <a:cubicBezTo>
                  <a:pt x="0" y="81"/>
                  <a:pt x="4" y="99"/>
                  <a:pt x="12" y="115"/>
                </a:cubicBezTo>
                <a:cubicBezTo>
                  <a:pt x="25" y="119"/>
                  <a:pt x="25" y="119"/>
                  <a:pt x="25" y="119"/>
                </a:cubicBezTo>
                <a:cubicBezTo>
                  <a:pt x="57" y="12"/>
                  <a:pt x="57" y="12"/>
                  <a:pt x="57" y="12"/>
                </a:cubicBezTo>
                <a:lnTo>
                  <a:pt x="16" y="0"/>
                </a:lnTo>
                <a:close/>
                <a:moveTo>
                  <a:pt x="243" y="0"/>
                </a:moveTo>
                <a:cubicBezTo>
                  <a:pt x="203" y="12"/>
                  <a:pt x="203" y="12"/>
                  <a:pt x="203" y="12"/>
                </a:cubicBezTo>
                <a:cubicBezTo>
                  <a:pt x="234" y="119"/>
                  <a:pt x="234" y="119"/>
                  <a:pt x="234" y="119"/>
                </a:cubicBezTo>
                <a:cubicBezTo>
                  <a:pt x="248" y="115"/>
                  <a:pt x="248" y="115"/>
                  <a:pt x="248" y="115"/>
                </a:cubicBezTo>
                <a:cubicBezTo>
                  <a:pt x="255" y="99"/>
                  <a:pt x="259" y="81"/>
                  <a:pt x="259" y="62"/>
                </a:cubicBezTo>
                <a:cubicBezTo>
                  <a:pt x="259" y="40"/>
                  <a:pt x="253" y="18"/>
                  <a:pt x="243" y="0"/>
                </a:cubicBezTo>
                <a:close/>
                <a:moveTo>
                  <a:pt x="85" y="85"/>
                </a:moveTo>
                <a:cubicBezTo>
                  <a:pt x="81" y="85"/>
                  <a:pt x="77" y="88"/>
                  <a:pt x="75" y="91"/>
                </a:cubicBezTo>
                <a:cubicBezTo>
                  <a:pt x="65" y="109"/>
                  <a:pt x="65" y="109"/>
                  <a:pt x="65" y="109"/>
                </a:cubicBezTo>
                <a:cubicBezTo>
                  <a:pt x="61" y="115"/>
                  <a:pt x="63" y="122"/>
                  <a:pt x="69" y="126"/>
                </a:cubicBezTo>
                <a:cubicBezTo>
                  <a:pt x="71" y="127"/>
                  <a:pt x="73" y="127"/>
                  <a:pt x="75" y="127"/>
                </a:cubicBezTo>
                <a:cubicBezTo>
                  <a:pt x="78" y="127"/>
                  <a:pt x="80" y="126"/>
                  <a:pt x="82" y="125"/>
                </a:cubicBezTo>
                <a:cubicBezTo>
                  <a:pt x="82" y="129"/>
                  <a:pt x="84" y="134"/>
                  <a:pt x="88" y="137"/>
                </a:cubicBezTo>
                <a:cubicBezTo>
                  <a:pt x="90" y="137"/>
                  <a:pt x="92" y="138"/>
                  <a:pt x="94" y="138"/>
                </a:cubicBezTo>
                <a:cubicBezTo>
                  <a:pt x="98" y="138"/>
                  <a:pt x="102" y="136"/>
                  <a:pt x="104" y="132"/>
                </a:cubicBezTo>
                <a:cubicBezTo>
                  <a:pt x="106" y="129"/>
                  <a:pt x="106" y="129"/>
                  <a:pt x="106" y="129"/>
                </a:cubicBezTo>
                <a:cubicBezTo>
                  <a:pt x="106" y="133"/>
                  <a:pt x="108" y="137"/>
                  <a:pt x="112" y="139"/>
                </a:cubicBezTo>
                <a:cubicBezTo>
                  <a:pt x="114" y="140"/>
                  <a:pt x="116" y="140"/>
                  <a:pt x="118" y="140"/>
                </a:cubicBezTo>
                <a:cubicBezTo>
                  <a:pt x="122" y="140"/>
                  <a:pt x="126" y="138"/>
                  <a:pt x="128" y="134"/>
                </a:cubicBezTo>
                <a:cubicBezTo>
                  <a:pt x="134" y="125"/>
                  <a:pt x="134" y="125"/>
                  <a:pt x="134" y="125"/>
                </a:cubicBezTo>
                <a:cubicBezTo>
                  <a:pt x="137" y="119"/>
                  <a:pt x="135" y="112"/>
                  <a:pt x="129" y="109"/>
                </a:cubicBezTo>
                <a:cubicBezTo>
                  <a:pt x="127" y="108"/>
                  <a:pt x="125" y="107"/>
                  <a:pt x="123" y="107"/>
                </a:cubicBezTo>
                <a:cubicBezTo>
                  <a:pt x="121" y="107"/>
                  <a:pt x="118" y="108"/>
                  <a:pt x="116" y="110"/>
                </a:cubicBezTo>
                <a:cubicBezTo>
                  <a:pt x="117" y="105"/>
                  <a:pt x="115" y="100"/>
                  <a:pt x="110" y="98"/>
                </a:cubicBezTo>
                <a:cubicBezTo>
                  <a:pt x="109" y="97"/>
                  <a:pt x="107" y="96"/>
                  <a:pt x="104" y="96"/>
                </a:cubicBezTo>
                <a:cubicBezTo>
                  <a:pt x="102" y="96"/>
                  <a:pt x="99" y="97"/>
                  <a:pt x="97" y="99"/>
                </a:cubicBezTo>
                <a:cubicBezTo>
                  <a:pt x="98" y="94"/>
                  <a:pt x="96" y="89"/>
                  <a:pt x="91" y="87"/>
                </a:cubicBezTo>
                <a:cubicBezTo>
                  <a:pt x="90" y="86"/>
                  <a:pt x="88" y="85"/>
                  <a:pt x="85" y="85"/>
                </a:cubicBezTo>
                <a:moveTo>
                  <a:pt x="200" y="105"/>
                </a:moveTo>
                <a:cubicBezTo>
                  <a:pt x="198" y="106"/>
                  <a:pt x="196" y="107"/>
                  <a:pt x="193" y="107"/>
                </a:cubicBezTo>
                <a:cubicBezTo>
                  <a:pt x="191" y="107"/>
                  <a:pt x="188" y="106"/>
                  <a:pt x="186" y="104"/>
                </a:cubicBezTo>
                <a:cubicBezTo>
                  <a:pt x="187" y="109"/>
                  <a:pt x="185" y="114"/>
                  <a:pt x="180" y="116"/>
                </a:cubicBezTo>
                <a:cubicBezTo>
                  <a:pt x="179" y="118"/>
                  <a:pt x="176" y="118"/>
                  <a:pt x="174" y="118"/>
                </a:cubicBezTo>
                <a:cubicBezTo>
                  <a:pt x="170" y="118"/>
                  <a:pt x="166" y="116"/>
                  <a:pt x="164" y="113"/>
                </a:cubicBezTo>
                <a:cubicBezTo>
                  <a:pt x="162" y="110"/>
                  <a:pt x="162" y="110"/>
                  <a:pt x="162" y="110"/>
                </a:cubicBezTo>
                <a:cubicBezTo>
                  <a:pt x="162" y="113"/>
                  <a:pt x="160" y="117"/>
                  <a:pt x="156" y="120"/>
                </a:cubicBezTo>
                <a:cubicBezTo>
                  <a:pt x="154" y="121"/>
                  <a:pt x="152" y="121"/>
                  <a:pt x="150" y="121"/>
                </a:cubicBezTo>
                <a:cubicBezTo>
                  <a:pt x="150" y="121"/>
                  <a:pt x="149" y="121"/>
                  <a:pt x="148" y="121"/>
                </a:cubicBezTo>
                <a:cubicBezTo>
                  <a:pt x="148" y="121"/>
                  <a:pt x="147" y="121"/>
                  <a:pt x="147" y="121"/>
                </a:cubicBezTo>
                <a:cubicBezTo>
                  <a:pt x="147" y="121"/>
                  <a:pt x="147" y="121"/>
                  <a:pt x="147" y="121"/>
                </a:cubicBezTo>
                <a:cubicBezTo>
                  <a:pt x="146" y="121"/>
                  <a:pt x="145" y="121"/>
                  <a:pt x="145" y="121"/>
                </a:cubicBezTo>
                <a:cubicBezTo>
                  <a:pt x="143" y="121"/>
                  <a:pt x="143" y="121"/>
                  <a:pt x="143" y="121"/>
                </a:cubicBezTo>
                <a:cubicBezTo>
                  <a:pt x="143" y="118"/>
                  <a:pt x="143" y="116"/>
                  <a:pt x="142" y="114"/>
                </a:cubicBezTo>
                <a:cubicBezTo>
                  <a:pt x="141" y="109"/>
                  <a:pt x="138" y="105"/>
                  <a:pt x="133" y="102"/>
                </a:cubicBezTo>
                <a:cubicBezTo>
                  <a:pt x="130" y="100"/>
                  <a:pt x="127" y="99"/>
                  <a:pt x="123" y="99"/>
                </a:cubicBezTo>
                <a:cubicBezTo>
                  <a:pt x="123" y="99"/>
                  <a:pt x="123" y="99"/>
                  <a:pt x="122" y="99"/>
                </a:cubicBezTo>
                <a:cubicBezTo>
                  <a:pt x="120" y="96"/>
                  <a:pt x="118" y="93"/>
                  <a:pt x="114" y="91"/>
                </a:cubicBezTo>
                <a:cubicBezTo>
                  <a:pt x="111" y="89"/>
                  <a:pt x="108" y="88"/>
                  <a:pt x="104" y="88"/>
                </a:cubicBezTo>
                <a:cubicBezTo>
                  <a:pt x="104" y="88"/>
                  <a:pt x="104" y="88"/>
                  <a:pt x="103" y="88"/>
                </a:cubicBezTo>
                <a:cubicBezTo>
                  <a:pt x="101" y="85"/>
                  <a:pt x="99" y="82"/>
                  <a:pt x="95" y="80"/>
                </a:cubicBezTo>
                <a:cubicBezTo>
                  <a:pt x="92" y="78"/>
                  <a:pt x="89" y="77"/>
                  <a:pt x="85" y="77"/>
                </a:cubicBezTo>
                <a:cubicBezTo>
                  <a:pt x="79" y="77"/>
                  <a:pt x="72" y="81"/>
                  <a:pt x="69" y="87"/>
                </a:cubicBezTo>
                <a:cubicBezTo>
                  <a:pt x="65" y="93"/>
                  <a:pt x="65" y="93"/>
                  <a:pt x="65" y="93"/>
                </a:cubicBezTo>
                <a:cubicBezTo>
                  <a:pt x="52" y="85"/>
                  <a:pt x="52" y="85"/>
                  <a:pt x="52" y="85"/>
                </a:cubicBezTo>
                <a:cubicBezTo>
                  <a:pt x="48" y="83"/>
                  <a:pt x="46" y="78"/>
                  <a:pt x="47" y="74"/>
                </a:cubicBezTo>
                <a:cubicBezTo>
                  <a:pt x="59" y="30"/>
                  <a:pt x="59" y="30"/>
                  <a:pt x="59" y="30"/>
                </a:cubicBezTo>
                <a:cubicBezTo>
                  <a:pt x="60" y="26"/>
                  <a:pt x="64" y="23"/>
                  <a:pt x="69" y="23"/>
                </a:cubicBezTo>
                <a:cubicBezTo>
                  <a:pt x="90" y="22"/>
                  <a:pt x="90" y="22"/>
                  <a:pt x="90" y="22"/>
                </a:cubicBezTo>
                <a:cubicBezTo>
                  <a:pt x="88" y="25"/>
                  <a:pt x="88" y="25"/>
                  <a:pt x="88" y="25"/>
                </a:cubicBezTo>
                <a:cubicBezTo>
                  <a:pt x="85" y="31"/>
                  <a:pt x="84" y="37"/>
                  <a:pt x="86" y="43"/>
                </a:cubicBezTo>
                <a:cubicBezTo>
                  <a:pt x="87" y="49"/>
                  <a:pt x="91" y="54"/>
                  <a:pt x="96" y="57"/>
                </a:cubicBezTo>
                <a:cubicBezTo>
                  <a:pt x="100" y="59"/>
                  <a:pt x="104" y="60"/>
                  <a:pt x="108" y="60"/>
                </a:cubicBezTo>
                <a:cubicBezTo>
                  <a:pt x="116" y="60"/>
                  <a:pt x="124" y="55"/>
                  <a:pt x="128" y="48"/>
                </a:cubicBezTo>
                <a:cubicBezTo>
                  <a:pt x="136" y="34"/>
                  <a:pt x="136" y="34"/>
                  <a:pt x="136" y="34"/>
                </a:cubicBezTo>
                <a:cubicBezTo>
                  <a:pt x="185" y="59"/>
                  <a:pt x="185" y="59"/>
                  <a:pt x="185" y="59"/>
                </a:cubicBezTo>
                <a:cubicBezTo>
                  <a:pt x="186" y="60"/>
                  <a:pt x="188" y="61"/>
                  <a:pt x="188" y="63"/>
                </a:cubicBezTo>
                <a:cubicBezTo>
                  <a:pt x="189" y="64"/>
                  <a:pt x="189" y="64"/>
                  <a:pt x="189" y="64"/>
                </a:cubicBezTo>
                <a:cubicBezTo>
                  <a:pt x="189" y="64"/>
                  <a:pt x="189" y="65"/>
                  <a:pt x="190" y="65"/>
                </a:cubicBezTo>
                <a:cubicBezTo>
                  <a:pt x="204" y="88"/>
                  <a:pt x="204" y="88"/>
                  <a:pt x="204" y="88"/>
                </a:cubicBezTo>
                <a:cubicBezTo>
                  <a:pt x="207" y="94"/>
                  <a:pt x="205" y="101"/>
                  <a:pt x="200" y="10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03" name="Google Shape;1031;p41">
            <a:extLst>
              <a:ext uri="{FF2B5EF4-FFF2-40B4-BE49-F238E27FC236}">
                <a16:creationId xmlns:a16="http://schemas.microsoft.com/office/drawing/2014/main" id="{56668EB7-AE72-76DF-115D-CEA9C029F369}"/>
              </a:ext>
            </a:extLst>
          </p:cNvPr>
          <p:cNvSpPr/>
          <p:nvPr/>
        </p:nvSpPr>
        <p:spPr>
          <a:xfrm>
            <a:off x="1164552" y="4500248"/>
            <a:ext cx="487123" cy="369109"/>
          </a:xfrm>
          <a:custGeom>
            <a:avLst/>
            <a:gdLst/>
            <a:ahLst/>
            <a:cxnLst/>
            <a:rect l="l" t="t" r="r" b="b"/>
            <a:pathLst>
              <a:path w="388" h="294" extrusionOk="0">
                <a:moveTo>
                  <a:pt x="264" y="246"/>
                </a:moveTo>
                <a:lnTo>
                  <a:pt x="144" y="246"/>
                </a:lnTo>
                <a:lnTo>
                  <a:pt x="144" y="246"/>
                </a:lnTo>
                <a:lnTo>
                  <a:pt x="140" y="240"/>
                </a:lnTo>
                <a:lnTo>
                  <a:pt x="136" y="236"/>
                </a:lnTo>
                <a:lnTo>
                  <a:pt x="128" y="232"/>
                </a:lnTo>
                <a:lnTo>
                  <a:pt x="120" y="230"/>
                </a:lnTo>
                <a:lnTo>
                  <a:pt x="120" y="230"/>
                </a:lnTo>
                <a:lnTo>
                  <a:pt x="110" y="232"/>
                </a:lnTo>
                <a:lnTo>
                  <a:pt x="102" y="238"/>
                </a:lnTo>
                <a:lnTo>
                  <a:pt x="96" y="246"/>
                </a:lnTo>
                <a:lnTo>
                  <a:pt x="94" y="256"/>
                </a:lnTo>
                <a:lnTo>
                  <a:pt x="94" y="256"/>
                </a:lnTo>
                <a:lnTo>
                  <a:pt x="96" y="266"/>
                </a:lnTo>
                <a:lnTo>
                  <a:pt x="102" y="276"/>
                </a:lnTo>
                <a:lnTo>
                  <a:pt x="110" y="280"/>
                </a:lnTo>
                <a:lnTo>
                  <a:pt x="120" y="282"/>
                </a:lnTo>
                <a:lnTo>
                  <a:pt x="120" y="282"/>
                </a:lnTo>
                <a:lnTo>
                  <a:pt x="128" y="282"/>
                </a:lnTo>
                <a:lnTo>
                  <a:pt x="136" y="278"/>
                </a:lnTo>
                <a:lnTo>
                  <a:pt x="140" y="274"/>
                </a:lnTo>
                <a:lnTo>
                  <a:pt x="144" y="266"/>
                </a:lnTo>
                <a:lnTo>
                  <a:pt x="264" y="266"/>
                </a:lnTo>
                <a:lnTo>
                  <a:pt x="264" y="294"/>
                </a:lnTo>
                <a:lnTo>
                  <a:pt x="304" y="256"/>
                </a:lnTo>
                <a:lnTo>
                  <a:pt x="264" y="220"/>
                </a:lnTo>
                <a:lnTo>
                  <a:pt x="264" y="246"/>
                </a:lnTo>
                <a:close/>
                <a:moveTo>
                  <a:pt x="120" y="266"/>
                </a:moveTo>
                <a:lnTo>
                  <a:pt x="120" y="266"/>
                </a:lnTo>
                <a:lnTo>
                  <a:pt x="116" y="266"/>
                </a:lnTo>
                <a:lnTo>
                  <a:pt x="114" y="264"/>
                </a:lnTo>
                <a:lnTo>
                  <a:pt x="112" y="260"/>
                </a:lnTo>
                <a:lnTo>
                  <a:pt x="110" y="256"/>
                </a:lnTo>
                <a:lnTo>
                  <a:pt x="110" y="256"/>
                </a:lnTo>
                <a:lnTo>
                  <a:pt x="112" y="252"/>
                </a:lnTo>
                <a:lnTo>
                  <a:pt x="114" y="250"/>
                </a:lnTo>
                <a:lnTo>
                  <a:pt x="116" y="248"/>
                </a:lnTo>
                <a:lnTo>
                  <a:pt x="120" y="246"/>
                </a:lnTo>
                <a:lnTo>
                  <a:pt x="120" y="246"/>
                </a:lnTo>
                <a:lnTo>
                  <a:pt x="124" y="248"/>
                </a:lnTo>
                <a:lnTo>
                  <a:pt x="128" y="250"/>
                </a:lnTo>
                <a:lnTo>
                  <a:pt x="130" y="252"/>
                </a:lnTo>
                <a:lnTo>
                  <a:pt x="130" y="256"/>
                </a:lnTo>
                <a:lnTo>
                  <a:pt x="130" y="256"/>
                </a:lnTo>
                <a:lnTo>
                  <a:pt x="130" y="260"/>
                </a:lnTo>
                <a:lnTo>
                  <a:pt x="128" y="264"/>
                </a:lnTo>
                <a:lnTo>
                  <a:pt x="124" y="266"/>
                </a:lnTo>
                <a:lnTo>
                  <a:pt x="120" y="266"/>
                </a:lnTo>
                <a:lnTo>
                  <a:pt x="120" y="266"/>
                </a:lnTo>
                <a:close/>
                <a:moveTo>
                  <a:pt x="216" y="210"/>
                </a:moveTo>
                <a:lnTo>
                  <a:pt x="216" y="210"/>
                </a:lnTo>
                <a:lnTo>
                  <a:pt x="226" y="208"/>
                </a:lnTo>
                <a:lnTo>
                  <a:pt x="234" y="204"/>
                </a:lnTo>
                <a:lnTo>
                  <a:pt x="240" y="194"/>
                </a:lnTo>
                <a:lnTo>
                  <a:pt x="242" y="184"/>
                </a:lnTo>
                <a:lnTo>
                  <a:pt x="242" y="184"/>
                </a:lnTo>
                <a:lnTo>
                  <a:pt x="240" y="174"/>
                </a:lnTo>
                <a:lnTo>
                  <a:pt x="234" y="166"/>
                </a:lnTo>
                <a:lnTo>
                  <a:pt x="226" y="160"/>
                </a:lnTo>
                <a:lnTo>
                  <a:pt x="216" y="158"/>
                </a:lnTo>
                <a:lnTo>
                  <a:pt x="216" y="158"/>
                </a:lnTo>
                <a:lnTo>
                  <a:pt x="208" y="160"/>
                </a:lnTo>
                <a:lnTo>
                  <a:pt x="200" y="164"/>
                </a:lnTo>
                <a:lnTo>
                  <a:pt x="196" y="168"/>
                </a:lnTo>
                <a:lnTo>
                  <a:pt x="192" y="174"/>
                </a:lnTo>
                <a:lnTo>
                  <a:pt x="50" y="174"/>
                </a:lnTo>
                <a:lnTo>
                  <a:pt x="50" y="174"/>
                </a:lnTo>
                <a:lnTo>
                  <a:pt x="46" y="168"/>
                </a:lnTo>
                <a:lnTo>
                  <a:pt x="42" y="164"/>
                </a:lnTo>
                <a:lnTo>
                  <a:pt x="34" y="160"/>
                </a:lnTo>
                <a:lnTo>
                  <a:pt x="26" y="158"/>
                </a:lnTo>
                <a:lnTo>
                  <a:pt x="26" y="158"/>
                </a:lnTo>
                <a:lnTo>
                  <a:pt x="16" y="160"/>
                </a:lnTo>
                <a:lnTo>
                  <a:pt x="8" y="166"/>
                </a:lnTo>
                <a:lnTo>
                  <a:pt x="2" y="174"/>
                </a:lnTo>
                <a:lnTo>
                  <a:pt x="0" y="184"/>
                </a:lnTo>
                <a:lnTo>
                  <a:pt x="0" y="184"/>
                </a:lnTo>
                <a:lnTo>
                  <a:pt x="2" y="194"/>
                </a:lnTo>
                <a:lnTo>
                  <a:pt x="8" y="204"/>
                </a:lnTo>
                <a:lnTo>
                  <a:pt x="16" y="208"/>
                </a:lnTo>
                <a:lnTo>
                  <a:pt x="26" y="210"/>
                </a:lnTo>
                <a:lnTo>
                  <a:pt x="26" y="210"/>
                </a:lnTo>
                <a:lnTo>
                  <a:pt x="34" y="210"/>
                </a:lnTo>
                <a:lnTo>
                  <a:pt x="42" y="206"/>
                </a:lnTo>
                <a:lnTo>
                  <a:pt x="46" y="202"/>
                </a:lnTo>
                <a:lnTo>
                  <a:pt x="50" y="194"/>
                </a:lnTo>
                <a:lnTo>
                  <a:pt x="192" y="194"/>
                </a:lnTo>
                <a:lnTo>
                  <a:pt x="192" y="194"/>
                </a:lnTo>
                <a:lnTo>
                  <a:pt x="196" y="202"/>
                </a:lnTo>
                <a:lnTo>
                  <a:pt x="200" y="206"/>
                </a:lnTo>
                <a:lnTo>
                  <a:pt x="208" y="210"/>
                </a:lnTo>
                <a:lnTo>
                  <a:pt x="216" y="210"/>
                </a:lnTo>
                <a:lnTo>
                  <a:pt x="216" y="210"/>
                </a:lnTo>
                <a:close/>
                <a:moveTo>
                  <a:pt x="26" y="194"/>
                </a:moveTo>
                <a:lnTo>
                  <a:pt x="26" y="194"/>
                </a:lnTo>
                <a:lnTo>
                  <a:pt x="22" y="194"/>
                </a:lnTo>
                <a:lnTo>
                  <a:pt x="20" y="192"/>
                </a:lnTo>
                <a:lnTo>
                  <a:pt x="18" y="188"/>
                </a:lnTo>
                <a:lnTo>
                  <a:pt x="16" y="184"/>
                </a:lnTo>
                <a:lnTo>
                  <a:pt x="16" y="184"/>
                </a:lnTo>
                <a:lnTo>
                  <a:pt x="18" y="180"/>
                </a:lnTo>
                <a:lnTo>
                  <a:pt x="20" y="178"/>
                </a:lnTo>
                <a:lnTo>
                  <a:pt x="22" y="176"/>
                </a:lnTo>
                <a:lnTo>
                  <a:pt x="26" y="174"/>
                </a:lnTo>
                <a:lnTo>
                  <a:pt x="26" y="174"/>
                </a:lnTo>
                <a:lnTo>
                  <a:pt x="30" y="176"/>
                </a:lnTo>
                <a:lnTo>
                  <a:pt x="34" y="178"/>
                </a:lnTo>
                <a:lnTo>
                  <a:pt x="36" y="180"/>
                </a:lnTo>
                <a:lnTo>
                  <a:pt x="36" y="184"/>
                </a:lnTo>
                <a:lnTo>
                  <a:pt x="36" y="184"/>
                </a:lnTo>
                <a:lnTo>
                  <a:pt x="36" y="188"/>
                </a:lnTo>
                <a:lnTo>
                  <a:pt x="34" y="192"/>
                </a:lnTo>
                <a:lnTo>
                  <a:pt x="30" y="194"/>
                </a:lnTo>
                <a:lnTo>
                  <a:pt x="26" y="194"/>
                </a:lnTo>
                <a:lnTo>
                  <a:pt x="26" y="194"/>
                </a:lnTo>
                <a:close/>
                <a:moveTo>
                  <a:pt x="26" y="62"/>
                </a:moveTo>
                <a:lnTo>
                  <a:pt x="26" y="62"/>
                </a:lnTo>
                <a:lnTo>
                  <a:pt x="34" y="60"/>
                </a:lnTo>
                <a:lnTo>
                  <a:pt x="42" y="58"/>
                </a:lnTo>
                <a:lnTo>
                  <a:pt x="46" y="52"/>
                </a:lnTo>
                <a:lnTo>
                  <a:pt x="50" y="46"/>
                </a:lnTo>
                <a:lnTo>
                  <a:pt x="152" y="46"/>
                </a:lnTo>
                <a:lnTo>
                  <a:pt x="152" y="72"/>
                </a:lnTo>
                <a:lnTo>
                  <a:pt x="194" y="36"/>
                </a:lnTo>
                <a:lnTo>
                  <a:pt x="152" y="0"/>
                </a:lnTo>
                <a:lnTo>
                  <a:pt x="152" y="26"/>
                </a:lnTo>
                <a:lnTo>
                  <a:pt x="50" y="26"/>
                </a:lnTo>
                <a:lnTo>
                  <a:pt x="50" y="26"/>
                </a:lnTo>
                <a:lnTo>
                  <a:pt x="46" y="20"/>
                </a:lnTo>
                <a:lnTo>
                  <a:pt x="42" y="14"/>
                </a:lnTo>
                <a:lnTo>
                  <a:pt x="34" y="12"/>
                </a:lnTo>
                <a:lnTo>
                  <a:pt x="26" y="10"/>
                </a:lnTo>
                <a:lnTo>
                  <a:pt x="26" y="10"/>
                </a:lnTo>
                <a:lnTo>
                  <a:pt x="16" y="12"/>
                </a:lnTo>
                <a:lnTo>
                  <a:pt x="8" y="18"/>
                </a:lnTo>
                <a:lnTo>
                  <a:pt x="2" y="26"/>
                </a:lnTo>
                <a:lnTo>
                  <a:pt x="0" y="36"/>
                </a:lnTo>
                <a:lnTo>
                  <a:pt x="0" y="36"/>
                </a:lnTo>
                <a:lnTo>
                  <a:pt x="2" y="46"/>
                </a:lnTo>
                <a:lnTo>
                  <a:pt x="8" y="54"/>
                </a:lnTo>
                <a:lnTo>
                  <a:pt x="16" y="60"/>
                </a:lnTo>
                <a:lnTo>
                  <a:pt x="26" y="62"/>
                </a:lnTo>
                <a:lnTo>
                  <a:pt x="26" y="62"/>
                </a:lnTo>
                <a:close/>
                <a:moveTo>
                  <a:pt x="26" y="26"/>
                </a:moveTo>
                <a:lnTo>
                  <a:pt x="26" y="26"/>
                </a:lnTo>
                <a:lnTo>
                  <a:pt x="30" y="26"/>
                </a:lnTo>
                <a:lnTo>
                  <a:pt x="34" y="30"/>
                </a:lnTo>
                <a:lnTo>
                  <a:pt x="36" y="32"/>
                </a:lnTo>
                <a:lnTo>
                  <a:pt x="36" y="36"/>
                </a:lnTo>
                <a:lnTo>
                  <a:pt x="36" y="36"/>
                </a:lnTo>
                <a:lnTo>
                  <a:pt x="36" y="40"/>
                </a:lnTo>
                <a:lnTo>
                  <a:pt x="34" y="44"/>
                </a:lnTo>
                <a:lnTo>
                  <a:pt x="30" y="46"/>
                </a:lnTo>
                <a:lnTo>
                  <a:pt x="26" y="46"/>
                </a:lnTo>
                <a:lnTo>
                  <a:pt x="26" y="46"/>
                </a:lnTo>
                <a:lnTo>
                  <a:pt x="22" y="46"/>
                </a:lnTo>
                <a:lnTo>
                  <a:pt x="20" y="44"/>
                </a:lnTo>
                <a:lnTo>
                  <a:pt x="18" y="40"/>
                </a:lnTo>
                <a:lnTo>
                  <a:pt x="16" y="36"/>
                </a:lnTo>
                <a:lnTo>
                  <a:pt x="16" y="36"/>
                </a:lnTo>
                <a:lnTo>
                  <a:pt x="18" y="32"/>
                </a:lnTo>
                <a:lnTo>
                  <a:pt x="20" y="30"/>
                </a:lnTo>
                <a:lnTo>
                  <a:pt x="22" y="26"/>
                </a:lnTo>
                <a:lnTo>
                  <a:pt x="26" y="26"/>
                </a:lnTo>
                <a:lnTo>
                  <a:pt x="26" y="26"/>
                </a:lnTo>
                <a:close/>
                <a:moveTo>
                  <a:pt x="308" y="74"/>
                </a:moveTo>
                <a:lnTo>
                  <a:pt x="348" y="110"/>
                </a:lnTo>
                <a:lnTo>
                  <a:pt x="308" y="146"/>
                </a:lnTo>
                <a:lnTo>
                  <a:pt x="308" y="120"/>
                </a:lnTo>
                <a:lnTo>
                  <a:pt x="102" y="120"/>
                </a:lnTo>
                <a:lnTo>
                  <a:pt x="102" y="120"/>
                </a:lnTo>
                <a:lnTo>
                  <a:pt x="98" y="126"/>
                </a:lnTo>
                <a:lnTo>
                  <a:pt x="94" y="132"/>
                </a:lnTo>
                <a:lnTo>
                  <a:pt x="86" y="134"/>
                </a:lnTo>
                <a:lnTo>
                  <a:pt x="78" y="136"/>
                </a:lnTo>
                <a:lnTo>
                  <a:pt x="78" y="136"/>
                </a:lnTo>
                <a:lnTo>
                  <a:pt x="68" y="134"/>
                </a:lnTo>
                <a:lnTo>
                  <a:pt x="60" y="128"/>
                </a:lnTo>
                <a:lnTo>
                  <a:pt x="54" y="120"/>
                </a:lnTo>
                <a:lnTo>
                  <a:pt x="52" y="110"/>
                </a:lnTo>
                <a:lnTo>
                  <a:pt x="52" y="110"/>
                </a:lnTo>
                <a:lnTo>
                  <a:pt x="54" y="100"/>
                </a:lnTo>
                <a:lnTo>
                  <a:pt x="60" y="92"/>
                </a:lnTo>
                <a:lnTo>
                  <a:pt x="68" y="86"/>
                </a:lnTo>
                <a:lnTo>
                  <a:pt x="78" y="84"/>
                </a:lnTo>
                <a:lnTo>
                  <a:pt x="78" y="84"/>
                </a:lnTo>
                <a:lnTo>
                  <a:pt x="86" y="86"/>
                </a:lnTo>
                <a:lnTo>
                  <a:pt x="94" y="88"/>
                </a:lnTo>
                <a:lnTo>
                  <a:pt x="98" y="94"/>
                </a:lnTo>
                <a:lnTo>
                  <a:pt x="102" y="100"/>
                </a:lnTo>
                <a:lnTo>
                  <a:pt x="308" y="100"/>
                </a:lnTo>
                <a:lnTo>
                  <a:pt x="308" y="74"/>
                </a:lnTo>
                <a:close/>
                <a:moveTo>
                  <a:pt x="362" y="10"/>
                </a:moveTo>
                <a:lnTo>
                  <a:pt x="362" y="10"/>
                </a:lnTo>
                <a:lnTo>
                  <a:pt x="354" y="12"/>
                </a:lnTo>
                <a:lnTo>
                  <a:pt x="348" y="14"/>
                </a:lnTo>
                <a:lnTo>
                  <a:pt x="342" y="20"/>
                </a:lnTo>
                <a:lnTo>
                  <a:pt x="338" y="26"/>
                </a:lnTo>
                <a:lnTo>
                  <a:pt x="276" y="26"/>
                </a:lnTo>
                <a:lnTo>
                  <a:pt x="276" y="26"/>
                </a:lnTo>
                <a:lnTo>
                  <a:pt x="272" y="20"/>
                </a:lnTo>
                <a:lnTo>
                  <a:pt x="266" y="14"/>
                </a:lnTo>
                <a:lnTo>
                  <a:pt x="260" y="12"/>
                </a:lnTo>
                <a:lnTo>
                  <a:pt x="252" y="10"/>
                </a:lnTo>
                <a:lnTo>
                  <a:pt x="252" y="10"/>
                </a:lnTo>
                <a:lnTo>
                  <a:pt x="242" y="12"/>
                </a:lnTo>
                <a:lnTo>
                  <a:pt x="234" y="18"/>
                </a:lnTo>
                <a:lnTo>
                  <a:pt x="228" y="26"/>
                </a:lnTo>
                <a:lnTo>
                  <a:pt x="226" y="36"/>
                </a:lnTo>
                <a:lnTo>
                  <a:pt x="226" y="36"/>
                </a:lnTo>
                <a:lnTo>
                  <a:pt x="228" y="46"/>
                </a:lnTo>
                <a:lnTo>
                  <a:pt x="234" y="54"/>
                </a:lnTo>
                <a:lnTo>
                  <a:pt x="242" y="60"/>
                </a:lnTo>
                <a:lnTo>
                  <a:pt x="252" y="62"/>
                </a:lnTo>
                <a:lnTo>
                  <a:pt x="252" y="62"/>
                </a:lnTo>
                <a:lnTo>
                  <a:pt x="260" y="60"/>
                </a:lnTo>
                <a:lnTo>
                  <a:pt x="266" y="58"/>
                </a:lnTo>
                <a:lnTo>
                  <a:pt x="272" y="52"/>
                </a:lnTo>
                <a:lnTo>
                  <a:pt x="276" y="46"/>
                </a:lnTo>
                <a:lnTo>
                  <a:pt x="338" y="46"/>
                </a:lnTo>
                <a:lnTo>
                  <a:pt x="338" y="46"/>
                </a:lnTo>
                <a:lnTo>
                  <a:pt x="342" y="52"/>
                </a:lnTo>
                <a:lnTo>
                  <a:pt x="348" y="58"/>
                </a:lnTo>
                <a:lnTo>
                  <a:pt x="354" y="60"/>
                </a:lnTo>
                <a:lnTo>
                  <a:pt x="362" y="62"/>
                </a:lnTo>
                <a:lnTo>
                  <a:pt x="362" y="62"/>
                </a:lnTo>
                <a:lnTo>
                  <a:pt x="372" y="60"/>
                </a:lnTo>
                <a:lnTo>
                  <a:pt x="380" y="54"/>
                </a:lnTo>
                <a:lnTo>
                  <a:pt x="386" y="46"/>
                </a:lnTo>
                <a:lnTo>
                  <a:pt x="388" y="36"/>
                </a:lnTo>
                <a:lnTo>
                  <a:pt x="388" y="36"/>
                </a:lnTo>
                <a:lnTo>
                  <a:pt x="386" y="26"/>
                </a:lnTo>
                <a:lnTo>
                  <a:pt x="380" y="18"/>
                </a:lnTo>
                <a:lnTo>
                  <a:pt x="372" y="12"/>
                </a:lnTo>
                <a:lnTo>
                  <a:pt x="362" y="10"/>
                </a:lnTo>
                <a:lnTo>
                  <a:pt x="362" y="10"/>
                </a:lnTo>
                <a:close/>
                <a:moveTo>
                  <a:pt x="362" y="46"/>
                </a:moveTo>
                <a:lnTo>
                  <a:pt x="362" y="46"/>
                </a:lnTo>
                <a:lnTo>
                  <a:pt x="358" y="46"/>
                </a:lnTo>
                <a:lnTo>
                  <a:pt x="356" y="44"/>
                </a:lnTo>
                <a:lnTo>
                  <a:pt x="352" y="40"/>
                </a:lnTo>
                <a:lnTo>
                  <a:pt x="352" y="36"/>
                </a:lnTo>
                <a:lnTo>
                  <a:pt x="352" y="36"/>
                </a:lnTo>
                <a:lnTo>
                  <a:pt x="352" y="32"/>
                </a:lnTo>
                <a:lnTo>
                  <a:pt x="356" y="30"/>
                </a:lnTo>
                <a:lnTo>
                  <a:pt x="358" y="26"/>
                </a:lnTo>
                <a:lnTo>
                  <a:pt x="362" y="26"/>
                </a:lnTo>
                <a:lnTo>
                  <a:pt x="362" y="26"/>
                </a:lnTo>
                <a:lnTo>
                  <a:pt x="366" y="26"/>
                </a:lnTo>
                <a:lnTo>
                  <a:pt x="370" y="30"/>
                </a:lnTo>
                <a:lnTo>
                  <a:pt x="372" y="32"/>
                </a:lnTo>
                <a:lnTo>
                  <a:pt x="372" y="36"/>
                </a:lnTo>
                <a:lnTo>
                  <a:pt x="372" y="36"/>
                </a:lnTo>
                <a:lnTo>
                  <a:pt x="372" y="40"/>
                </a:lnTo>
                <a:lnTo>
                  <a:pt x="370" y="44"/>
                </a:lnTo>
                <a:lnTo>
                  <a:pt x="366" y="46"/>
                </a:lnTo>
                <a:lnTo>
                  <a:pt x="362" y="46"/>
                </a:lnTo>
                <a:lnTo>
                  <a:pt x="362" y="46"/>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06" name="Google Shape;1512;p43">
            <a:extLst>
              <a:ext uri="{FF2B5EF4-FFF2-40B4-BE49-F238E27FC236}">
                <a16:creationId xmlns:a16="http://schemas.microsoft.com/office/drawing/2014/main" id="{82F98E58-2A0F-1817-FB9A-7D8CFB18E67B}"/>
              </a:ext>
            </a:extLst>
          </p:cNvPr>
          <p:cNvSpPr/>
          <p:nvPr/>
        </p:nvSpPr>
        <p:spPr>
          <a:xfrm>
            <a:off x="1242170" y="5649081"/>
            <a:ext cx="331886" cy="477770"/>
          </a:xfrm>
          <a:custGeom>
            <a:avLst/>
            <a:gdLst/>
            <a:ahLst/>
            <a:cxnLst/>
            <a:rect l="l" t="t" r="r" b="b"/>
            <a:pathLst>
              <a:path w="636" h="916" extrusionOk="0">
                <a:moveTo>
                  <a:pt x="614" y="232"/>
                </a:moveTo>
                <a:lnTo>
                  <a:pt x="424" y="262"/>
                </a:lnTo>
                <a:lnTo>
                  <a:pt x="410" y="232"/>
                </a:lnTo>
                <a:lnTo>
                  <a:pt x="398" y="212"/>
                </a:lnTo>
                <a:lnTo>
                  <a:pt x="392" y="206"/>
                </a:lnTo>
                <a:lnTo>
                  <a:pt x="382" y="198"/>
                </a:lnTo>
                <a:lnTo>
                  <a:pt x="358" y="184"/>
                </a:lnTo>
                <a:lnTo>
                  <a:pt x="358" y="332"/>
                </a:lnTo>
                <a:lnTo>
                  <a:pt x="430" y="354"/>
                </a:lnTo>
                <a:lnTo>
                  <a:pt x="462" y="364"/>
                </a:lnTo>
                <a:lnTo>
                  <a:pt x="490" y="376"/>
                </a:lnTo>
                <a:lnTo>
                  <a:pt x="514" y="386"/>
                </a:lnTo>
                <a:lnTo>
                  <a:pt x="534" y="398"/>
                </a:lnTo>
                <a:lnTo>
                  <a:pt x="552" y="408"/>
                </a:lnTo>
                <a:lnTo>
                  <a:pt x="568" y="420"/>
                </a:lnTo>
                <a:lnTo>
                  <a:pt x="584" y="436"/>
                </a:lnTo>
                <a:lnTo>
                  <a:pt x="598" y="454"/>
                </a:lnTo>
                <a:lnTo>
                  <a:pt x="610" y="472"/>
                </a:lnTo>
                <a:lnTo>
                  <a:pt x="620" y="490"/>
                </a:lnTo>
                <a:lnTo>
                  <a:pt x="626" y="510"/>
                </a:lnTo>
                <a:lnTo>
                  <a:pt x="632" y="532"/>
                </a:lnTo>
                <a:lnTo>
                  <a:pt x="636" y="554"/>
                </a:lnTo>
                <a:lnTo>
                  <a:pt x="636" y="578"/>
                </a:lnTo>
                <a:lnTo>
                  <a:pt x="636" y="604"/>
                </a:lnTo>
                <a:lnTo>
                  <a:pt x="630" y="630"/>
                </a:lnTo>
                <a:lnTo>
                  <a:pt x="622" y="656"/>
                </a:lnTo>
                <a:lnTo>
                  <a:pt x="612" y="680"/>
                </a:lnTo>
                <a:lnTo>
                  <a:pt x="598" y="702"/>
                </a:lnTo>
                <a:lnTo>
                  <a:pt x="584" y="722"/>
                </a:lnTo>
                <a:lnTo>
                  <a:pt x="566" y="742"/>
                </a:lnTo>
                <a:lnTo>
                  <a:pt x="548" y="758"/>
                </a:lnTo>
                <a:lnTo>
                  <a:pt x="528" y="772"/>
                </a:lnTo>
                <a:lnTo>
                  <a:pt x="508" y="784"/>
                </a:lnTo>
                <a:lnTo>
                  <a:pt x="488" y="796"/>
                </a:lnTo>
                <a:lnTo>
                  <a:pt x="466" y="804"/>
                </a:lnTo>
                <a:lnTo>
                  <a:pt x="442" y="810"/>
                </a:lnTo>
                <a:lnTo>
                  <a:pt x="416" y="814"/>
                </a:lnTo>
                <a:lnTo>
                  <a:pt x="390" y="818"/>
                </a:lnTo>
                <a:lnTo>
                  <a:pt x="358" y="820"/>
                </a:lnTo>
                <a:lnTo>
                  <a:pt x="358" y="916"/>
                </a:lnTo>
                <a:lnTo>
                  <a:pt x="284" y="916"/>
                </a:lnTo>
                <a:lnTo>
                  <a:pt x="284" y="820"/>
                </a:lnTo>
                <a:lnTo>
                  <a:pt x="248" y="816"/>
                </a:lnTo>
                <a:lnTo>
                  <a:pt x="216" y="810"/>
                </a:lnTo>
                <a:lnTo>
                  <a:pt x="188" y="804"/>
                </a:lnTo>
                <a:lnTo>
                  <a:pt x="162" y="796"/>
                </a:lnTo>
                <a:lnTo>
                  <a:pt x="140" y="786"/>
                </a:lnTo>
                <a:lnTo>
                  <a:pt x="118" y="774"/>
                </a:lnTo>
                <a:lnTo>
                  <a:pt x="98" y="762"/>
                </a:lnTo>
                <a:lnTo>
                  <a:pt x="82" y="746"/>
                </a:lnTo>
                <a:lnTo>
                  <a:pt x="64" y="730"/>
                </a:lnTo>
                <a:lnTo>
                  <a:pt x="50" y="714"/>
                </a:lnTo>
                <a:lnTo>
                  <a:pt x="38" y="696"/>
                </a:lnTo>
                <a:lnTo>
                  <a:pt x="28" y="680"/>
                </a:lnTo>
                <a:lnTo>
                  <a:pt x="20" y="660"/>
                </a:lnTo>
                <a:lnTo>
                  <a:pt x="12" y="640"/>
                </a:lnTo>
                <a:lnTo>
                  <a:pt x="6" y="616"/>
                </a:lnTo>
                <a:lnTo>
                  <a:pt x="0" y="592"/>
                </a:lnTo>
                <a:lnTo>
                  <a:pt x="208" y="568"/>
                </a:lnTo>
                <a:lnTo>
                  <a:pt x="214" y="592"/>
                </a:lnTo>
                <a:lnTo>
                  <a:pt x="220" y="612"/>
                </a:lnTo>
                <a:lnTo>
                  <a:pt x="226" y="628"/>
                </a:lnTo>
                <a:lnTo>
                  <a:pt x="234" y="640"/>
                </a:lnTo>
                <a:lnTo>
                  <a:pt x="242" y="652"/>
                </a:lnTo>
                <a:lnTo>
                  <a:pt x="254" y="662"/>
                </a:lnTo>
                <a:lnTo>
                  <a:pt x="268" y="672"/>
                </a:lnTo>
                <a:lnTo>
                  <a:pt x="284" y="680"/>
                </a:lnTo>
                <a:lnTo>
                  <a:pt x="284" y="500"/>
                </a:lnTo>
                <a:lnTo>
                  <a:pt x="236" y="486"/>
                </a:lnTo>
                <a:lnTo>
                  <a:pt x="196" y="474"/>
                </a:lnTo>
                <a:lnTo>
                  <a:pt x="162" y="462"/>
                </a:lnTo>
                <a:lnTo>
                  <a:pt x="138" y="450"/>
                </a:lnTo>
                <a:lnTo>
                  <a:pt x="116" y="438"/>
                </a:lnTo>
                <a:lnTo>
                  <a:pt x="98" y="422"/>
                </a:lnTo>
                <a:lnTo>
                  <a:pt x="80" y="404"/>
                </a:lnTo>
                <a:lnTo>
                  <a:pt x="62" y="382"/>
                </a:lnTo>
                <a:lnTo>
                  <a:pt x="48" y="358"/>
                </a:lnTo>
                <a:lnTo>
                  <a:pt x="38" y="332"/>
                </a:lnTo>
                <a:lnTo>
                  <a:pt x="32" y="302"/>
                </a:lnTo>
                <a:lnTo>
                  <a:pt x="30" y="270"/>
                </a:lnTo>
                <a:lnTo>
                  <a:pt x="32" y="248"/>
                </a:lnTo>
                <a:lnTo>
                  <a:pt x="34" y="226"/>
                </a:lnTo>
                <a:lnTo>
                  <a:pt x="40" y="206"/>
                </a:lnTo>
                <a:lnTo>
                  <a:pt x="46" y="186"/>
                </a:lnTo>
                <a:lnTo>
                  <a:pt x="56" y="168"/>
                </a:lnTo>
                <a:lnTo>
                  <a:pt x="66" y="150"/>
                </a:lnTo>
                <a:lnTo>
                  <a:pt x="80" y="134"/>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86" y="52"/>
                </a:lnTo>
                <a:lnTo>
                  <a:pt x="412" y="56"/>
                </a:lnTo>
                <a:lnTo>
                  <a:pt x="438" y="60"/>
                </a:lnTo>
                <a:lnTo>
                  <a:pt x="460" y="66"/>
                </a:lnTo>
                <a:lnTo>
                  <a:pt x="482" y="74"/>
                </a:lnTo>
                <a:lnTo>
                  <a:pt x="502" y="82"/>
                </a:lnTo>
                <a:lnTo>
                  <a:pt x="518" y="92"/>
                </a:lnTo>
                <a:lnTo>
                  <a:pt x="536" y="104"/>
                </a:lnTo>
                <a:lnTo>
                  <a:pt x="550" y="116"/>
                </a:lnTo>
                <a:lnTo>
                  <a:pt x="562" y="130"/>
                </a:lnTo>
                <a:lnTo>
                  <a:pt x="574" y="144"/>
                </a:lnTo>
                <a:lnTo>
                  <a:pt x="586" y="160"/>
                </a:lnTo>
                <a:lnTo>
                  <a:pt x="594" y="176"/>
                </a:lnTo>
                <a:lnTo>
                  <a:pt x="602" y="194"/>
                </a:lnTo>
                <a:lnTo>
                  <a:pt x="610" y="212"/>
                </a:lnTo>
                <a:lnTo>
                  <a:pt x="614" y="232"/>
                </a:lnTo>
                <a:close/>
                <a:moveTo>
                  <a:pt x="284" y="182"/>
                </a:moveTo>
                <a:lnTo>
                  <a:pt x="284" y="182"/>
                </a:lnTo>
                <a:lnTo>
                  <a:pt x="270" y="188"/>
                </a:lnTo>
                <a:lnTo>
                  <a:pt x="258" y="194"/>
                </a:lnTo>
                <a:lnTo>
                  <a:pt x="246" y="200"/>
                </a:lnTo>
                <a:lnTo>
                  <a:pt x="240" y="208"/>
                </a:lnTo>
                <a:lnTo>
                  <a:pt x="234" y="216"/>
                </a:lnTo>
                <a:lnTo>
                  <a:pt x="230" y="226"/>
                </a:lnTo>
                <a:lnTo>
                  <a:pt x="228" y="236"/>
                </a:lnTo>
                <a:lnTo>
                  <a:pt x="226" y="246"/>
                </a:lnTo>
                <a:lnTo>
                  <a:pt x="228" y="256"/>
                </a:lnTo>
                <a:lnTo>
                  <a:pt x="230" y="266"/>
                </a:lnTo>
                <a:lnTo>
                  <a:pt x="234" y="276"/>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32" y="642"/>
                </a:lnTo>
                <a:lnTo>
                  <a:pt x="438" y="630"/>
                </a:lnTo>
                <a:lnTo>
                  <a:pt x="442" y="618"/>
                </a:lnTo>
                <a:lnTo>
                  <a:pt x="442" y="604"/>
                </a:lnTo>
                <a:lnTo>
                  <a:pt x="442" y="592"/>
                </a:lnTo>
                <a:lnTo>
                  <a:pt x="438" y="580"/>
                </a:lnTo>
                <a:lnTo>
                  <a:pt x="434" y="570"/>
                </a:lnTo>
                <a:lnTo>
                  <a:pt x="426" y="560"/>
                </a:lnTo>
                <a:lnTo>
                  <a:pt x="416" y="550"/>
                </a:lnTo>
                <a:lnTo>
                  <a:pt x="400" y="540"/>
                </a:lnTo>
                <a:lnTo>
                  <a:pt x="382" y="530"/>
                </a:lnTo>
                <a:lnTo>
                  <a:pt x="358" y="522"/>
                </a:lnTo>
                <a:lnTo>
                  <a:pt x="358" y="68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grpSp>
        <p:nvGrpSpPr>
          <p:cNvPr id="110" name="Google Shape;849;p37">
            <a:extLst>
              <a:ext uri="{FF2B5EF4-FFF2-40B4-BE49-F238E27FC236}">
                <a16:creationId xmlns:a16="http://schemas.microsoft.com/office/drawing/2014/main" id="{A9879F54-010C-DAB1-C45B-F31F60683073}"/>
              </a:ext>
            </a:extLst>
          </p:cNvPr>
          <p:cNvGrpSpPr/>
          <p:nvPr/>
        </p:nvGrpSpPr>
        <p:grpSpPr>
          <a:xfrm>
            <a:off x="7161418" y="2023778"/>
            <a:ext cx="306294" cy="509396"/>
            <a:chOff x="1622425" y="4148138"/>
            <a:chExt cx="296863" cy="493712"/>
          </a:xfrm>
        </p:grpSpPr>
        <p:sp>
          <p:nvSpPr>
            <p:cNvPr id="111" name="Google Shape;850;p37">
              <a:extLst>
                <a:ext uri="{FF2B5EF4-FFF2-40B4-BE49-F238E27FC236}">
                  <a16:creationId xmlns:a16="http://schemas.microsoft.com/office/drawing/2014/main" id="{6F9B34D2-89BB-BDA1-12B6-6755945CB933}"/>
                </a:ext>
              </a:extLst>
            </p:cNvPr>
            <p:cNvSpPr/>
            <p:nvPr/>
          </p:nvSpPr>
          <p:spPr>
            <a:xfrm>
              <a:off x="1622425" y="4148138"/>
              <a:ext cx="296863" cy="330200"/>
            </a:xfrm>
            <a:custGeom>
              <a:avLst/>
              <a:gdLst/>
              <a:ahLst/>
              <a:cxnLst/>
              <a:rect l="l" t="t" r="r" b="b"/>
              <a:pathLst>
                <a:path w="157" h="175" extrusionOk="0">
                  <a:moveTo>
                    <a:pt x="79" y="45"/>
                  </a:moveTo>
                  <a:cubicBezTo>
                    <a:pt x="91" y="45"/>
                    <a:pt x="101" y="35"/>
                    <a:pt x="101" y="22"/>
                  </a:cubicBezTo>
                  <a:cubicBezTo>
                    <a:pt x="101" y="10"/>
                    <a:pt x="91" y="0"/>
                    <a:pt x="79" y="0"/>
                  </a:cubicBezTo>
                  <a:cubicBezTo>
                    <a:pt x="66" y="0"/>
                    <a:pt x="57" y="10"/>
                    <a:pt x="57" y="22"/>
                  </a:cubicBezTo>
                  <a:cubicBezTo>
                    <a:pt x="57" y="35"/>
                    <a:pt x="66" y="45"/>
                    <a:pt x="79" y="45"/>
                  </a:cubicBezTo>
                  <a:close/>
                  <a:moveTo>
                    <a:pt x="135" y="142"/>
                  </a:moveTo>
                  <a:cubicBezTo>
                    <a:pt x="84" y="162"/>
                    <a:pt x="84" y="162"/>
                    <a:pt x="84" y="162"/>
                  </a:cubicBezTo>
                  <a:cubicBezTo>
                    <a:pt x="84" y="94"/>
                    <a:pt x="84" y="94"/>
                    <a:pt x="84" y="94"/>
                  </a:cubicBezTo>
                  <a:cubicBezTo>
                    <a:pt x="135" y="75"/>
                    <a:pt x="135" y="75"/>
                    <a:pt x="135" y="75"/>
                  </a:cubicBezTo>
                  <a:lnTo>
                    <a:pt x="135" y="142"/>
                  </a:lnTo>
                  <a:close/>
                  <a:moveTo>
                    <a:pt x="73" y="162"/>
                  </a:moveTo>
                  <a:cubicBezTo>
                    <a:pt x="23" y="142"/>
                    <a:pt x="23" y="142"/>
                    <a:pt x="23" y="142"/>
                  </a:cubicBezTo>
                  <a:cubicBezTo>
                    <a:pt x="23" y="75"/>
                    <a:pt x="23" y="75"/>
                    <a:pt x="23" y="75"/>
                  </a:cubicBezTo>
                  <a:cubicBezTo>
                    <a:pt x="73" y="94"/>
                    <a:pt x="73" y="94"/>
                    <a:pt x="73" y="94"/>
                  </a:cubicBezTo>
                  <a:lnTo>
                    <a:pt x="73" y="162"/>
                  </a:lnTo>
                  <a:close/>
                  <a:moveTo>
                    <a:pt x="146" y="104"/>
                  </a:moveTo>
                  <a:cubicBezTo>
                    <a:pt x="146" y="104"/>
                    <a:pt x="146" y="104"/>
                    <a:pt x="146" y="104"/>
                  </a:cubicBezTo>
                  <a:cubicBezTo>
                    <a:pt x="146" y="67"/>
                    <a:pt x="146" y="67"/>
                    <a:pt x="146" y="67"/>
                  </a:cubicBezTo>
                  <a:cubicBezTo>
                    <a:pt x="146" y="66"/>
                    <a:pt x="145" y="64"/>
                    <a:pt x="144" y="63"/>
                  </a:cubicBezTo>
                  <a:cubicBezTo>
                    <a:pt x="142" y="62"/>
                    <a:pt x="140" y="62"/>
                    <a:pt x="138" y="62"/>
                  </a:cubicBezTo>
                  <a:cubicBezTo>
                    <a:pt x="128" y="66"/>
                    <a:pt x="128" y="66"/>
                    <a:pt x="128" y="66"/>
                  </a:cubicBezTo>
                  <a:cubicBezTo>
                    <a:pt x="123" y="57"/>
                    <a:pt x="114" y="50"/>
                    <a:pt x="102" y="50"/>
                  </a:cubicBezTo>
                  <a:cubicBezTo>
                    <a:pt x="55" y="50"/>
                    <a:pt x="55" y="50"/>
                    <a:pt x="55" y="50"/>
                  </a:cubicBezTo>
                  <a:cubicBezTo>
                    <a:pt x="44" y="50"/>
                    <a:pt x="34" y="56"/>
                    <a:pt x="29" y="66"/>
                  </a:cubicBezTo>
                  <a:cubicBezTo>
                    <a:pt x="19" y="62"/>
                    <a:pt x="19" y="62"/>
                    <a:pt x="19" y="62"/>
                  </a:cubicBezTo>
                  <a:cubicBezTo>
                    <a:pt x="17" y="62"/>
                    <a:pt x="15" y="62"/>
                    <a:pt x="14" y="63"/>
                  </a:cubicBezTo>
                  <a:cubicBezTo>
                    <a:pt x="12" y="64"/>
                    <a:pt x="11" y="66"/>
                    <a:pt x="11" y="67"/>
                  </a:cubicBezTo>
                  <a:cubicBezTo>
                    <a:pt x="11" y="104"/>
                    <a:pt x="11" y="104"/>
                    <a:pt x="11" y="104"/>
                  </a:cubicBezTo>
                  <a:cubicBezTo>
                    <a:pt x="11" y="104"/>
                    <a:pt x="11" y="104"/>
                    <a:pt x="11" y="104"/>
                  </a:cubicBezTo>
                  <a:cubicBezTo>
                    <a:pt x="5" y="104"/>
                    <a:pt x="0" y="109"/>
                    <a:pt x="0" y="115"/>
                  </a:cubicBezTo>
                  <a:cubicBezTo>
                    <a:pt x="0" y="121"/>
                    <a:pt x="5" y="126"/>
                    <a:pt x="11" y="126"/>
                  </a:cubicBezTo>
                  <a:cubicBezTo>
                    <a:pt x="11" y="126"/>
                    <a:pt x="11" y="126"/>
                    <a:pt x="11" y="126"/>
                  </a:cubicBezTo>
                  <a:cubicBezTo>
                    <a:pt x="11" y="146"/>
                    <a:pt x="11" y="146"/>
                    <a:pt x="11" y="146"/>
                  </a:cubicBezTo>
                  <a:cubicBezTo>
                    <a:pt x="11" y="149"/>
                    <a:pt x="13" y="151"/>
                    <a:pt x="15" y="152"/>
                  </a:cubicBezTo>
                  <a:cubicBezTo>
                    <a:pt x="51" y="165"/>
                    <a:pt x="51" y="165"/>
                    <a:pt x="51" y="165"/>
                  </a:cubicBezTo>
                  <a:cubicBezTo>
                    <a:pt x="77" y="175"/>
                    <a:pt x="77" y="175"/>
                    <a:pt x="77" y="175"/>
                  </a:cubicBezTo>
                  <a:cubicBezTo>
                    <a:pt x="77" y="175"/>
                    <a:pt x="78" y="175"/>
                    <a:pt x="79" y="175"/>
                  </a:cubicBezTo>
                  <a:cubicBezTo>
                    <a:pt x="79" y="175"/>
                    <a:pt x="80" y="175"/>
                    <a:pt x="81" y="175"/>
                  </a:cubicBezTo>
                  <a:cubicBezTo>
                    <a:pt x="107" y="165"/>
                    <a:pt x="107" y="165"/>
                    <a:pt x="107" y="165"/>
                  </a:cubicBezTo>
                  <a:cubicBezTo>
                    <a:pt x="142" y="152"/>
                    <a:pt x="142" y="152"/>
                    <a:pt x="142" y="152"/>
                  </a:cubicBezTo>
                  <a:cubicBezTo>
                    <a:pt x="145" y="151"/>
                    <a:pt x="146" y="149"/>
                    <a:pt x="146" y="146"/>
                  </a:cubicBezTo>
                  <a:cubicBezTo>
                    <a:pt x="146" y="126"/>
                    <a:pt x="146" y="126"/>
                    <a:pt x="146" y="126"/>
                  </a:cubicBezTo>
                  <a:cubicBezTo>
                    <a:pt x="146" y="126"/>
                    <a:pt x="146" y="126"/>
                    <a:pt x="146" y="126"/>
                  </a:cubicBezTo>
                  <a:cubicBezTo>
                    <a:pt x="152" y="126"/>
                    <a:pt x="157" y="121"/>
                    <a:pt x="157" y="115"/>
                  </a:cubicBezTo>
                  <a:cubicBezTo>
                    <a:pt x="157" y="109"/>
                    <a:pt x="152" y="104"/>
                    <a:pt x="146" y="10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2" name="Google Shape;851;p37">
              <a:extLst>
                <a:ext uri="{FF2B5EF4-FFF2-40B4-BE49-F238E27FC236}">
                  <a16:creationId xmlns:a16="http://schemas.microsoft.com/office/drawing/2014/main" id="{4F031652-D296-7B90-FD95-18B11B8B9EFD}"/>
                </a:ext>
              </a:extLst>
            </p:cNvPr>
            <p:cNvSpPr/>
            <p:nvPr/>
          </p:nvSpPr>
          <p:spPr>
            <a:xfrm>
              <a:off x="1781175" y="4454525"/>
              <a:ext cx="49213" cy="187325"/>
            </a:xfrm>
            <a:custGeom>
              <a:avLst/>
              <a:gdLst/>
              <a:ahLst/>
              <a:cxnLst/>
              <a:rect l="l" t="t" r="r" b="b"/>
              <a:pathLst>
                <a:path w="26" h="100" extrusionOk="0">
                  <a:moveTo>
                    <a:pt x="26" y="12"/>
                  </a:moveTo>
                  <a:cubicBezTo>
                    <a:pt x="26" y="87"/>
                    <a:pt x="26" y="87"/>
                    <a:pt x="26" y="87"/>
                  </a:cubicBezTo>
                  <a:cubicBezTo>
                    <a:pt x="26" y="94"/>
                    <a:pt x="20" y="100"/>
                    <a:pt x="13" y="100"/>
                  </a:cubicBezTo>
                  <a:cubicBezTo>
                    <a:pt x="5" y="100"/>
                    <a:pt x="0" y="94"/>
                    <a:pt x="0" y="87"/>
                  </a:cubicBezTo>
                  <a:cubicBezTo>
                    <a:pt x="0" y="0"/>
                    <a:pt x="0" y="0"/>
                    <a:pt x="0" y="0"/>
                  </a:cubicBezTo>
                  <a:cubicBezTo>
                    <a:pt x="26" y="0"/>
                    <a:pt x="26" y="0"/>
                    <a:pt x="26"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3" name="Google Shape;852;p37">
              <a:extLst>
                <a:ext uri="{FF2B5EF4-FFF2-40B4-BE49-F238E27FC236}">
                  <a16:creationId xmlns:a16="http://schemas.microsoft.com/office/drawing/2014/main" id="{2A158091-979B-963D-2884-10AC732C1C1B}"/>
                </a:ext>
              </a:extLst>
            </p:cNvPr>
            <p:cNvSpPr/>
            <p:nvPr/>
          </p:nvSpPr>
          <p:spPr>
            <a:xfrm>
              <a:off x="1712913" y="4454525"/>
              <a:ext cx="49213" cy="187325"/>
            </a:xfrm>
            <a:custGeom>
              <a:avLst/>
              <a:gdLst/>
              <a:ahLst/>
              <a:cxnLst/>
              <a:rect l="l" t="t" r="r" b="b"/>
              <a:pathLst>
                <a:path w="26" h="100" extrusionOk="0">
                  <a:moveTo>
                    <a:pt x="0" y="0"/>
                  </a:moveTo>
                  <a:cubicBezTo>
                    <a:pt x="0" y="87"/>
                    <a:pt x="0" y="87"/>
                    <a:pt x="0" y="87"/>
                  </a:cubicBezTo>
                  <a:cubicBezTo>
                    <a:pt x="0" y="94"/>
                    <a:pt x="6" y="100"/>
                    <a:pt x="13" y="100"/>
                  </a:cubicBezTo>
                  <a:cubicBezTo>
                    <a:pt x="20" y="100"/>
                    <a:pt x="26" y="94"/>
                    <a:pt x="26" y="87"/>
                  </a:cubicBezTo>
                  <a:cubicBezTo>
                    <a:pt x="26" y="0"/>
                    <a:pt x="26" y="0"/>
                    <a:pt x="26" y="0"/>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grpSp>
      <p:sp>
        <p:nvSpPr>
          <p:cNvPr id="116" name="Google Shape;631;p32">
            <a:extLst>
              <a:ext uri="{FF2B5EF4-FFF2-40B4-BE49-F238E27FC236}">
                <a16:creationId xmlns:a16="http://schemas.microsoft.com/office/drawing/2014/main" id="{2D19E56F-2508-FB11-5CF8-91800DC78885}"/>
              </a:ext>
            </a:extLst>
          </p:cNvPr>
          <p:cNvSpPr/>
          <p:nvPr/>
        </p:nvSpPr>
        <p:spPr>
          <a:xfrm>
            <a:off x="7158468" y="3270554"/>
            <a:ext cx="312194" cy="422171"/>
          </a:xfrm>
          <a:custGeom>
            <a:avLst/>
            <a:gdLst/>
            <a:ahLst/>
            <a:cxnLst/>
            <a:rect l="l" t="t" r="r" b="b"/>
            <a:pathLst>
              <a:path w="147" h="199" extrusionOk="0">
                <a:moveTo>
                  <a:pt x="94" y="54"/>
                </a:moveTo>
                <a:cubicBezTo>
                  <a:pt x="94" y="15"/>
                  <a:pt x="94" y="15"/>
                  <a:pt x="94" y="15"/>
                </a:cubicBezTo>
                <a:cubicBezTo>
                  <a:pt x="105" y="27"/>
                  <a:pt x="105" y="27"/>
                  <a:pt x="105" y="27"/>
                </a:cubicBezTo>
                <a:cubicBezTo>
                  <a:pt x="105" y="42"/>
                  <a:pt x="105" y="42"/>
                  <a:pt x="105" y="42"/>
                </a:cubicBezTo>
                <a:cubicBezTo>
                  <a:pt x="120" y="42"/>
                  <a:pt x="120" y="42"/>
                  <a:pt x="120" y="42"/>
                </a:cubicBezTo>
                <a:cubicBezTo>
                  <a:pt x="132" y="54"/>
                  <a:pt x="132" y="54"/>
                  <a:pt x="132" y="54"/>
                </a:cubicBezTo>
                <a:lnTo>
                  <a:pt x="94" y="54"/>
                </a:lnTo>
                <a:close/>
                <a:moveTo>
                  <a:pt x="73" y="172"/>
                </a:moveTo>
                <a:cubicBezTo>
                  <a:pt x="48" y="172"/>
                  <a:pt x="27" y="151"/>
                  <a:pt x="27" y="126"/>
                </a:cubicBezTo>
                <a:cubicBezTo>
                  <a:pt x="73" y="126"/>
                  <a:pt x="73" y="126"/>
                  <a:pt x="73" y="126"/>
                </a:cubicBezTo>
                <a:cubicBezTo>
                  <a:pt x="73" y="79"/>
                  <a:pt x="73" y="79"/>
                  <a:pt x="73" y="79"/>
                </a:cubicBezTo>
                <a:cubicBezTo>
                  <a:pt x="99" y="79"/>
                  <a:pt x="120" y="100"/>
                  <a:pt x="120" y="126"/>
                </a:cubicBezTo>
                <a:cubicBezTo>
                  <a:pt x="120" y="151"/>
                  <a:pt x="99" y="172"/>
                  <a:pt x="73" y="172"/>
                </a:cubicBezTo>
                <a:close/>
                <a:moveTo>
                  <a:pt x="63" y="69"/>
                </a:moveTo>
                <a:cubicBezTo>
                  <a:pt x="63" y="115"/>
                  <a:pt x="63" y="115"/>
                  <a:pt x="63" y="115"/>
                </a:cubicBezTo>
                <a:cubicBezTo>
                  <a:pt x="16" y="115"/>
                  <a:pt x="16" y="115"/>
                  <a:pt x="16" y="115"/>
                </a:cubicBezTo>
                <a:cubicBezTo>
                  <a:pt x="16" y="89"/>
                  <a:pt x="37" y="69"/>
                  <a:pt x="63" y="69"/>
                </a:cubicBezTo>
                <a:close/>
                <a:moveTo>
                  <a:pt x="137" y="42"/>
                </a:moveTo>
                <a:cubicBezTo>
                  <a:pt x="105" y="10"/>
                  <a:pt x="105" y="10"/>
                  <a:pt x="105" y="10"/>
                </a:cubicBezTo>
                <a:cubicBezTo>
                  <a:pt x="95" y="0"/>
                  <a:pt x="95" y="0"/>
                  <a:pt x="95" y="0"/>
                </a:cubicBezTo>
                <a:cubicBezTo>
                  <a:pt x="10" y="0"/>
                  <a:pt x="10" y="0"/>
                  <a:pt x="10" y="0"/>
                </a:cubicBezTo>
                <a:cubicBezTo>
                  <a:pt x="4" y="0"/>
                  <a:pt x="0" y="5"/>
                  <a:pt x="0" y="10"/>
                </a:cubicBezTo>
                <a:cubicBezTo>
                  <a:pt x="0" y="188"/>
                  <a:pt x="0" y="188"/>
                  <a:pt x="0" y="188"/>
                </a:cubicBezTo>
                <a:cubicBezTo>
                  <a:pt x="0" y="194"/>
                  <a:pt x="4" y="199"/>
                  <a:pt x="10" y="199"/>
                </a:cubicBezTo>
                <a:cubicBezTo>
                  <a:pt x="137" y="199"/>
                  <a:pt x="137" y="199"/>
                  <a:pt x="137" y="199"/>
                </a:cubicBezTo>
                <a:cubicBezTo>
                  <a:pt x="143" y="199"/>
                  <a:pt x="147" y="194"/>
                  <a:pt x="147" y="188"/>
                </a:cubicBezTo>
                <a:cubicBezTo>
                  <a:pt x="147" y="52"/>
                  <a:pt x="147" y="52"/>
                  <a:pt x="147" y="52"/>
                </a:cubicBezTo>
                <a:lnTo>
                  <a:pt x="137" y="42"/>
                </a:lnTo>
                <a:close/>
                <a:moveTo>
                  <a:pt x="84" y="91"/>
                </a:moveTo>
                <a:cubicBezTo>
                  <a:pt x="84" y="126"/>
                  <a:pt x="84" y="126"/>
                  <a:pt x="84" y="126"/>
                </a:cubicBezTo>
                <a:cubicBezTo>
                  <a:pt x="84" y="136"/>
                  <a:pt x="84" y="136"/>
                  <a:pt x="84" y="136"/>
                </a:cubicBezTo>
                <a:cubicBezTo>
                  <a:pt x="73" y="136"/>
                  <a:pt x="73" y="136"/>
                  <a:pt x="73" y="136"/>
                </a:cubicBezTo>
                <a:cubicBezTo>
                  <a:pt x="39" y="136"/>
                  <a:pt x="39" y="136"/>
                  <a:pt x="39" y="136"/>
                </a:cubicBezTo>
                <a:cubicBezTo>
                  <a:pt x="43" y="151"/>
                  <a:pt x="57" y="162"/>
                  <a:pt x="73" y="162"/>
                </a:cubicBezTo>
                <a:cubicBezTo>
                  <a:pt x="93" y="162"/>
                  <a:pt x="110" y="145"/>
                  <a:pt x="110" y="126"/>
                </a:cubicBezTo>
                <a:cubicBezTo>
                  <a:pt x="110" y="109"/>
                  <a:pt x="99" y="95"/>
                  <a:pt x="84" y="9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19" name="Google Shape;508;p29">
            <a:extLst>
              <a:ext uri="{FF2B5EF4-FFF2-40B4-BE49-F238E27FC236}">
                <a16:creationId xmlns:a16="http://schemas.microsoft.com/office/drawing/2014/main" id="{E2104BEB-F773-4742-C1AC-BA8C5B5CD46D}"/>
              </a:ext>
            </a:extLst>
          </p:cNvPr>
          <p:cNvSpPr/>
          <p:nvPr/>
        </p:nvSpPr>
        <p:spPr>
          <a:xfrm>
            <a:off x="7100455" y="4518096"/>
            <a:ext cx="428220" cy="333412"/>
          </a:xfrm>
          <a:custGeom>
            <a:avLst/>
            <a:gdLst/>
            <a:ahLst/>
            <a:cxnLst/>
            <a:rect l="l" t="t" r="r" b="b"/>
            <a:pathLst>
              <a:path w="228" h="177" extrusionOk="0">
                <a:moveTo>
                  <a:pt x="98" y="33"/>
                </a:moveTo>
                <a:cubicBezTo>
                  <a:pt x="143" y="59"/>
                  <a:pt x="143" y="59"/>
                  <a:pt x="143" y="59"/>
                </a:cubicBezTo>
                <a:cubicBezTo>
                  <a:pt x="98" y="85"/>
                  <a:pt x="98" y="85"/>
                  <a:pt x="98" y="85"/>
                </a:cubicBezTo>
                <a:lnTo>
                  <a:pt x="98" y="33"/>
                </a:lnTo>
                <a:close/>
                <a:moveTo>
                  <a:pt x="42" y="15"/>
                </a:moveTo>
                <a:cubicBezTo>
                  <a:pt x="187" y="15"/>
                  <a:pt x="187" y="15"/>
                  <a:pt x="187" y="15"/>
                </a:cubicBezTo>
                <a:cubicBezTo>
                  <a:pt x="187" y="103"/>
                  <a:pt x="187" y="103"/>
                  <a:pt x="187" y="103"/>
                </a:cubicBezTo>
                <a:cubicBezTo>
                  <a:pt x="42" y="103"/>
                  <a:pt x="42" y="103"/>
                  <a:pt x="42" y="103"/>
                </a:cubicBezTo>
                <a:lnTo>
                  <a:pt x="42" y="15"/>
                </a:lnTo>
                <a:close/>
                <a:moveTo>
                  <a:pt x="34" y="118"/>
                </a:moveTo>
                <a:cubicBezTo>
                  <a:pt x="194" y="118"/>
                  <a:pt x="194" y="118"/>
                  <a:pt x="194" y="118"/>
                </a:cubicBezTo>
                <a:cubicBezTo>
                  <a:pt x="198" y="118"/>
                  <a:pt x="201" y="115"/>
                  <a:pt x="201" y="110"/>
                </a:cubicBezTo>
                <a:cubicBezTo>
                  <a:pt x="201" y="7"/>
                  <a:pt x="201" y="7"/>
                  <a:pt x="201" y="7"/>
                </a:cubicBezTo>
                <a:cubicBezTo>
                  <a:pt x="201" y="3"/>
                  <a:pt x="198" y="0"/>
                  <a:pt x="194" y="0"/>
                </a:cubicBezTo>
                <a:cubicBezTo>
                  <a:pt x="34" y="0"/>
                  <a:pt x="34" y="0"/>
                  <a:pt x="34" y="0"/>
                </a:cubicBezTo>
                <a:cubicBezTo>
                  <a:pt x="30" y="0"/>
                  <a:pt x="27" y="3"/>
                  <a:pt x="27" y="7"/>
                </a:cubicBezTo>
                <a:cubicBezTo>
                  <a:pt x="27" y="110"/>
                  <a:pt x="27" y="110"/>
                  <a:pt x="27" y="110"/>
                </a:cubicBezTo>
                <a:cubicBezTo>
                  <a:pt x="27" y="115"/>
                  <a:pt x="30" y="118"/>
                  <a:pt x="34" y="118"/>
                </a:cubicBezTo>
                <a:close/>
                <a:moveTo>
                  <a:pt x="213" y="170"/>
                </a:moveTo>
                <a:cubicBezTo>
                  <a:pt x="212" y="171"/>
                  <a:pt x="211" y="172"/>
                  <a:pt x="210" y="172"/>
                </a:cubicBezTo>
                <a:cubicBezTo>
                  <a:pt x="208" y="172"/>
                  <a:pt x="207" y="171"/>
                  <a:pt x="206" y="170"/>
                </a:cubicBezTo>
                <a:cubicBezTo>
                  <a:pt x="205" y="169"/>
                  <a:pt x="205" y="168"/>
                  <a:pt x="205" y="167"/>
                </a:cubicBezTo>
                <a:cubicBezTo>
                  <a:pt x="205" y="165"/>
                  <a:pt x="205" y="164"/>
                  <a:pt x="206" y="163"/>
                </a:cubicBezTo>
                <a:cubicBezTo>
                  <a:pt x="208" y="161"/>
                  <a:pt x="211" y="161"/>
                  <a:pt x="213" y="163"/>
                </a:cubicBezTo>
                <a:cubicBezTo>
                  <a:pt x="214" y="164"/>
                  <a:pt x="215" y="165"/>
                  <a:pt x="215" y="167"/>
                </a:cubicBezTo>
                <a:cubicBezTo>
                  <a:pt x="215" y="168"/>
                  <a:pt x="214" y="169"/>
                  <a:pt x="213" y="170"/>
                </a:cubicBezTo>
                <a:close/>
                <a:moveTo>
                  <a:pt x="85" y="161"/>
                </a:moveTo>
                <a:cubicBezTo>
                  <a:pt x="93" y="149"/>
                  <a:pt x="93" y="149"/>
                  <a:pt x="93" y="149"/>
                </a:cubicBezTo>
                <a:cubicBezTo>
                  <a:pt x="135" y="149"/>
                  <a:pt x="135" y="149"/>
                  <a:pt x="135" y="149"/>
                </a:cubicBezTo>
                <a:cubicBezTo>
                  <a:pt x="143" y="161"/>
                  <a:pt x="143" y="161"/>
                  <a:pt x="143" y="161"/>
                </a:cubicBezTo>
                <a:lnTo>
                  <a:pt x="85" y="161"/>
                </a:lnTo>
                <a:close/>
                <a:moveTo>
                  <a:pt x="228" y="162"/>
                </a:moveTo>
                <a:cubicBezTo>
                  <a:pt x="228" y="162"/>
                  <a:pt x="227" y="161"/>
                  <a:pt x="227" y="160"/>
                </a:cubicBezTo>
                <a:cubicBezTo>
                  <a:pt x="227" y="160"/>
                  <a:pt x="227" y="160"/>
                  <a:pt x="227" y="160"/>
                </a:cubicBezTo>
                <a:cubicBezTo>
                  <a:pt x="227" y="160"/>
                  <a:pt x="227" y="159"/>
                  <a:pt x="226" y="159"/>
                </a:cubicBezTo>
                <a:cubicBezTo>
                  <a:pt x="201" y="128"/>
                  <a:pt x="201" y="128"/>
                  <a:pt x="201" y="128"/>
                </a:cubicBezTo>
                <a:cubicBezTo>
                  <a:pt x="200" y="126"/>
                  <a:pt x="198" y="126"/>
                  <a:pt x="196" y="126"/>
                </a:cubicBezTo>
                <a:cubicBezTo>
                  <a:pt x="32" y="126"/>
                  <a:pt x="32" y="126"/>
                  <a:pt x="32" y="126"/>
                </a:cubicBezTo>
                <a:cubicBezTo>
                  <a:pt x="30" y="126"/>
                  <a:pt x="28" y="126"/>
                  <a:pt x="27" y="128"/>
                </a:cubicBezTo>
                <a:cubicBezTo>
                  <a:pt x="1" y="159"/>
                  <a:pt x="1" y="159"/>
                  <a:pt x="1" y="159"/>
                </a:cubicBezTo>
                <a:cubicBezTo>
                  <a:pt x="1" y="160"/>
                  <a:pt x="1" y="160"/>
                  <a:pt x="1" y="160"/>
                </a:cubicBezTo>
                <a:cubicBezTo>
                  <a:pt x="0" y="161"/>
                  <a:pt x="0" y="162"/>
                  <a:pt x="0" y="162"/>
                </a:cubicBezTo>
                <a:cubicBezTo>
                  <a:pt x="0" y="163"/>
                  <a:pt x="0" y="163"/>
                  <a:pt x="0" y="163"/>
                </a:cubicBezTo>
                <a:cubicBezTo>
                  <a:pt x="0" y="171"/>
                  <a:pt x="0" y="171"/>
                  <a:pt x="0" y="171"/>
                </a:cubicBezTo>
                <a:cubicBezTo>
                  <a:pt x="0" y="174"/>
                  <a:pt x="3" y="177"/>
                  <a:pt x="6" y="177"/>
                </a:cubicBezTo>
                <a:cubicBezTo>
                  <a:pt x="221" y="177"/>
                  <a:pt x="221" y="177"/>
                  <a:pt x="221" y="177"/>
                </a:cubicBezTo>
                <a:cubicBezTo>
                  <a:pt x="225" y="177"/>
                  <a:pt x="228" y="174"/>
                  <a:pt x="228" y="171"/>
                </a:cubicBezTo>
                <a:cubicBezTo>
                  <a:pt x="228" y="163"/>
                  <a:pt x="228" y="163"/>
                  <a:pt x="228" y="163"/>
                </a:cubicBezTo>
                <a:cubicBezTo>
                  <a:pt x="228" y="163"/>
                  <a:pt x="228" y="163"/>
                  <a:pt x="228" y="16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
        <p:nvSpPr>
          <p:cNvPr id="123" name="Google Shape;1033;p41">
            <a:extLst>
              <a:ext uri="{FF2B5EF4-FFF2-40B4-BE49-F238E27FC236}">
                <a16:creationId xmlns:a16="http://schemas.microsoft.com/office/drawing/2014/main" id="{FEA89E7A-0568-83B1-A45B-C260A5E359C9}"/>
              </a:ext>
            </a:extLst>
          </p:cNvPr>
          <p:cNvSpPr/>
          <p:nvPr/>
        </p:nvSpPr>
        <p:spPr>
          <a:xfrm>
            <a:off x="7091103" y="5732296"/>
            <a:ext cx="446924" cy="311340"/>
          </a:xfrm>
          <a:custGeom>
            <a:avLst/>
            <a:gdLst/>
            <a:ahLst/>
            <a:cxnLst/>
            <a:rect l="l" t="t" r="r" b="b"/>
            <a:pathLst>
              <a:path w="356" h="248" extrusionOk="0">
                <a:moveTo>
                  <a:pt x="340" y="0"/>
                </a:moveTo>
                <a:lnTo>
                  <a:pt x="16" y="0"/>
                </a:lnTo>
                <a:lnTo>
                  <a:pt x="16" y="0"/>
                </a:lnTo>
                <a:lnTo>
                  <a:pt x="10" y="2"/>
                </a:lnTo>
                <a:lnTo>
                  <a:pt x="4" y="4"/>
                </a:lnTo>
                <a:lnTo>
                  <a:pt x="2" y="10"/>
                </a:lnTo>
                <a:lnTo>
                  <a:pt x="0" y="16"/>
                </a:lnTo>
                <a:lnTo>
                  <a:pt x="0" y="232"/>
                </a:lnTo>
                <a:lnTo>
                  <a:pt x="0" y="232"/>
                </a:lnTo>
                <a:lnTo>
                  <a:pt x="2" y="238"/>
                </a:lnTo>
                <a:lnTo>
                  <a:pt x="4" y="244"/>
                </a:lnTo>
                <a:lnTo>
                  <a:pt x="10" y="246"/>
                </a:lnTo>
                <a:lnTo>
                  <a:pt x="16" y="248"/>
                </a:lnTo>
                <a:lnTo>
                  <a:pt x="340" y="248"/>
                </a:lnTo>
                <a:lnTo>
                  <a:pt x="340" y="248"/>
                </a:lnTo>
                <a:lnTo>
                  <a:pt x="346" y="246"/>
                </a:lnTo>
                <a:lnTo>
                  <a:pt x="352" y="244"/>
                </a:lnTo>
                <a:lnTo>
                  <a:pt x="354" y="238"/>
                </a:lnTo>
                <a:lnTo>
                  <a:pt x="356" y="232"/>
                </a:lnTo>
                <a:lnTo>
                  <a:pt x="356" y="16"/>
                </a:lnTo>
                <a:lnTo>
                  <a:pt x="356" y="16"/>
                </a:lnTo>
                <a:lnTo>
                  <a:pt x="354" y="10"/>
                </a:lnTo>
                <a:lnTo>
                  <a:pt x="352" y="4"/>
                </a:lnTo>
                <a:lnTo>
                  <a:pt x="346" y="2"/>
                </a:lnTo>
                <a:lnTo>
                  <a:pt x="340" y="0"/>
                </a:lnTo>
                <a:lnTo>
                  <a:pt x="340" y="0"/>
                </a:lnTo>
                <a:close/>
                <a:moveTo>
                  <a:pt x="216" y="16"/>
                </a:moveTo>
                <a:lnTo>
                  <a:pt x="232" y="16"/>
                </a:lnTo>
                <a:lnTo>
                  <a:pt x="232" y="40"/>
                </a:lnTo>
                <a:lnTo>
                  <a:pt x="216" y="40"/>
                </a:lnTo>
                <a:lnTo>
                  <a:pt x="216" y="16"/>
                </a:lnTo>
                <a:close/>
                <a:moveTo>
                  <a:pt x="152" y="16"/>
                </a:moveTo>
                <a:lnTo>
                  <a:pt x="168" y="16"/>
                </a:lnTo>
                <a:lnTo>
                  <a:pt x="168" y="106"/>
                </a:lnTo>
                <a:lnTo>
                  <a:pt x="152" y="106"/>
                </a:lnTo>
                <a:lnTo>
                  <a:pt x="152" y="16"/>
                </a:lnTo>
                <a:close/>
                <a:moveTo>
                  <a:pt x="90" y="16"/>
                </a:moveTo>
                <a:lnTo>
                  <a:pt x="106" y="16"/>
                </a:lnTo>
                <a:lnTo>
                  <a:pt x="106" y="70"/>
                </a:lnTo>
                <a:lnTo>
                  <a:pt x="90" y="70"/>
                </a:lnTo>
                <a:lnTo>
                  <a:pt x="90" y="16"/>
                </a:lnTo>
                <a:close/>
                <a:moveTo>
                  <a:pt x="26" y="16"/>
                </a:moveTo>
                <a:lnTo>
                  <a:pt x="42" y="16"/>
                </a:lnTo>
                <a:lnTo>
                  <a:pt x="42" y="152"/>
                </a:lnTo>
                <a:lnTo>
                  <a:pt x="26" y="152"/>
                </a:lnTo>
                <a:lnTo>
                  <a:pt x="26" y="16"/>
                </a:lnTo>
                <a:close/>
                <a:moveTo>
                  <a:pt x="42" y="232"/>
                </a:moveTo>
                <a:lnTo>
                  <a:pt x="26" y="232"/>
                </a:lnTo>
                <a:lnTo>
                  <a:pt x="26" y="188"/>
                </a:lnTo>
                <a:lnTo>
                  <a:pt x="42" y="188"/>
                </a:lnTo>
                <a:lnTo>
                  <a:pt x="42" y="232"/>
                </a:lnTo>
                <a:close/>
                <a:moveTo>
                  <a:pt x="50" y="180"/>
                </a:moveTo>
                <a:lnTo>
                  <a:pt x="20" y="180"/>
                </a:lnTo>
                <a:lnTo>
                  <a:pt x="20" y="180"/>
                </a:lnTo>
                <a:lnTo>
                  <a:pt x="16" y="178"/>
                </a:lnTo>
                <a:lnTo>
                  <a:pt x="12" y="176"/>
                </a:lnTo>
                <a:lnTo>
                  <a:pt x="10" y="172"/>
                </a:lnTo>
                <a:lnTo>
                  <a:pt x="10" y="170"/>
                </a:lnTo>
                <a:lnTo>
                  <a:pt x="10" y="170"/>
                </a:lnTo>
                <a:lnTo>
                  <a:pt x="10" y="166"/>
                </a:lnTo>
                <a:lnTo>
                  <a:pt x="12" y="162"/>
                </a:lnTo>
                <a:lnTo>
                  <a:pt x="16" y="160"/>
                </a:lnTo>
                <a:lnTo>
                  <a:pt x="20" y="160"/>
                </a:lnTo>
                <a:lnTo>
                  <a:pt x="50" y="160"/>
                </a:lnTo>
                <a:lnTo>
                  <a:pt x="50" y="160"/>
                </a:lnTo>
                <a:lnTo>
                  <a:pt x="54" y="160"/>
                </a:lnTo>
                <a:lnTo>
                  <a:pt x="56" y="162"/>
                </a:lnTo>
                <a:lnTo>
                  <a:pt x="60" y="166"/>
                </a:lnTo>
                <a:lnTo>
                  <a:pt x="60" y="170"/>
                </a:lnTo>
                <a:lnTo>
                  <a:pt x="60" y="170"/>
                </a:lnTo>
                <a:lnTo>
                  <a:pt x="60" y="172"/>
                </a:lnTo>
                <a:lnTo>
                  <a:pt x="56" y="176"/>
                </a:lnTo>
                <a:lnTo>
                  <a:pt x="54" y="178"/>
                </a:lnTo>
                <a:lnTo>
                  <a:pt x="50" y="180"/>
                </a:lnTo>
                <a:lnTo>
                  <a:pt x="50" y="180"/>
                </a:lnTo>
                <a:close/>
                <a:moveTo>
                  <a:pt x="106" y="232"/>
                </a:moveTo>
                <a:lnTo>
                  <a:pt x="90" y="232"/>
                </a:lnTo>
                <a:lnTo>
                  <a:pt x="90" y="106"/>
                </a:lnTo>
                <a:lnTo>
                  <a:pt x="106" y="106"/>
                </a:lnTo>
                <a:lnTo>
                  <a:pt x="106" y="232"/>
                </a:lnTo>
                <a:close/>
                <a:moveTo>
                  <a:pt x="112" y="98"/>
                </a:moveTo>
                <a:lnTo>
                  <a:pt x="82" y="98"/>
                </a:lnTo>
                <a:lnTo>
                  <a:pt x="82" y="98"/>
                </a:lnTo>
                <a:lnTo>
                  <a:pt x="78" y="98"/>
                </a:lnTo>
                <a:lnTo>
                  <a:pt x="76" y="96"/>
                </a:lnTo>
                <a:lnTo>
                  <a:pt x="74" y="92"/>
                </a:lnTo>
                <a:lnTo>
                  <a:pt x="72" y="88"/>
                </a:lnTo>
                <a:lnTo>
                  <a:pt x="72" y="88"/>
                </a:lnTo>
                <a:lnTo>
                  <a:pt x="74" y="86"/>
                </a:lnTo>
                <a:lnTo>
                  <a:pt x="76" y="82"/>
                </a:lnTo>
                <a:lnTo>
                  <a:pt x="78" y="80"/>
                </a:lnTo>
                <a:lnTo>
                  <a:pt x="82" y="78"/>
                </a:lnTo>
                <a:lnTo>
                  <a:pt x="112" y="78"/>
                </a:lnTo>
                <a:lnTo>
                  <a:pt x="112" y="78"/>
                </a:lnTo>
                <a:lnTo>
                  <a:pt x="116" y="80"/>
                </a:lnTo>
                <a:lnTo>
                  <a:pt x="120" y="82"/>
                </a:lnTo>
                <a:lnTo>
                  <a:pt x="122" y="86"/>
                </a:lnTo>
                <a:lnTo>
                  <a:pt x="122" y="88"/>
                </a:lnTo>
                <a:lnTo>
                  <a:pt x="122" y="88"/>
                </a:lnTo>
                <a:lnTo>
                  <a:pt x="122" y="92"/>
                </a:lnTo>
                <a:lnTo>
                  <a:pt x="120" y="96"/>
                </a:lnTo>
                <a:lnTo>
                  <a:pt x="116" y="98"/>
                </a:lnTo>
                <a:lnTo>
                  <a:pt x="112" y="98"/>
                </a:lnTo>
                <a:lnTo>
                  <a:pt x="112" y="98"/>
                </a:lnTo>
                <a:close/>
                <a:moveTo>
                  <a:pt x="168" y="232"/>
                </a:moveTo>
                <a:lnTo>
                  <a:pt x="152" y="232"/>
                </a:lnTo>
                <a:lnTo>
                  <a:pt x="152" y="142"/>
                </a:lnTo>
                <a:lnTo>
                  <a:pt x="168" y="142"/>
                </a:lnTo>
                <a:lnTo>
                  <a:pt x="168" y="232"/>
                </a:lnTo>
                <a:close/>
                <a:moveTo>
                  <a:pt x="176" y="134"/>
                </a:moveTo>
                <a:lnTo>
                  <a:pt x="146" y="134"/>
                </a:lnTo>
                <a:lnTo>
                  <a:pt x="146" y="134"/>
                </a:lnTo>
                <a:lnTo>
                  <a:pt x="142" y="134"/>
                </a:lnTo>
                <a:lnTo>
                  <a:pt x="138" y="132"/>
                </a:lnTo>
                <a:lnTo>
                  <a:pt x="136" y="128"/>
                </a:lnTo>
                <a:lnTo>
                  <a:pt x="136" y="124"/>
                </a:lnTo>
                <a:lnTo>
                  <a:pt x="136" y="124"/>
                </a:lnTo>
                <a:lnTo>
                  <a:pt x="136" y="120"/>
                </a:lnTo>
                <a:lnTo>
                  <a:pt x="138" y="116"/>
                </a:lnTo>
                <a:lnTo>
                  <a:pt x="142" y="114"/>
                </a:lnTo>
                <a:lnTo>
                  <a:pt x="146" y="114"/>
                </a:lnTo>
                <a:lnTo>
                  <a:pt x="176" y="114"/>
                </a:lnTo>
                <a:lnTo>
                  <a:pt x="176" y="114"/>
                </a:lnTo>
                <a:lnTo>
                  <a:pt x="180" y="114"/>
                </a:lnTo>
                <a:lnTo>
                  <a:pt x="182" y="116"/>
                </a:lnTo>
                <a:lnTo>
                  <a:pt x="186" y="120"/>
                </a:lnTo>
                <a:lnTo>
                  <a:pt x="186" y="124"/>
                </a:lnTo>
                <a:lnTo>
                  <a:pt x="186" y="124"/>
                </a:lnTo>
                <a:lnTo>
                  <a:pt x="186" y="128"/>
                </a:lnTo>
                <a:lnTo>
                  <a:pt x="182" y="132"/>
                </a:lnTo>
                <a:lnTo>
                  <a:pt x="180" y="134"/>
                </a:lnTo>
                <a:lnTo>
                  <a:pt x="176" y="134"/>
                </a:lnTo>
                <a:lnTo>
                  <a:pt x="176" y="134"/>
                </a:lnTo>
                <a:close/>
                <a:moveTo>
                  <a:pt x="232" y="232"/>
                </a:moveTo>
                <a:lnTo>
                  <a:pt x="216" y="232"/>
                </a:lnTo>
                <a:lnTo>
                  <a:pt x="216" y="76"/>
                </a:lnTo>
                <a:lnTo>
                  <a:pt x="232" y="76"/>
                </a:lnTo>
                <a:lnTo>
                  <a:pt x="232" y="232"/>
                </a:lnTo>
                <a:close/>
                <a:moveTo>
                  <a:pt x="238" y="68"/>
                </a:moveTo>
                <a:lnTo>
                  <a:pt x="208" y="68"/>
                </a:lnTo>
                <a:lnTo>
                  <a:pt x="208" y="68"/>
                </a:lnTo>
                <a:lnTo>
                  <a:pt x="204" y="68"/>
                </a:lnTo>
                <a:lnTo>
                  <a:pt x="202" y="66"/>
                </a:lnTo>
                <a:lnTo>
                  <a:pt x="200" y="62"/>
                </a:lnTo>
                <a:lnTo>
                  <a:pt x="198" y="58"/>
                </a:lnTo>
                <a:lnTo>
                  <a:pt x="198" y="58"/>
                </a:lnTo>
                <a:lnTo>
                  <a:pt x="200" y="54"/>
                </a:lnTo>
                <a:lnTo>
                  <a:pt x="202" y="52"/>
                </a:lnTo>
                <a:lnTo>
                  <a:pt x="204" y="50"/>
                </a:lnTo>
                <a:lnTo>
                  <a:pt x="208" y="48"/>
                </a:lnTo>
                <a:lnTo>
                  <a:pt x="238" y="48"/>
                </a:lnTo>
                <a:lnTo>
                  <a:pt x="238" y="48"/>
                </a:lnTo>
                <a:lnTo>
                  <a:pt x="242" y="50"/>
                </a:lnTo>
                <a:lnTo>
                  <a:pt x="246" y="52"/>
                </a:lnTo>
                <a:lnTo>
                  <a:pt x="248" y="54"/>
                </a:lnTo>
                <a:lnTo>
                  <a:pt x="248" y="58"/>
                </a:lnTo>
                <a:lnTo>
                  <a:pt x="248" y="58"/>
                </a:lnTo>
                <a:lnTo>
                  <a:pt x="248" y="62"/>
                </a:lnTo>
                <a:lnTo>
                  <a:pt x="246" y="66"/>
                </a:lnTo>
                <a:lnTo>
                  <a:pt x="242" y="68"/>
                </a:lnTo>
                <a:lnTo>
                  <a:pt x="238" y="68"/>
                </a:lnTo>
                <a:lnTo>
                  <a:pt x="238" y="68"/>
                </a:lnTo>
                <a:close/>
                <a:moveTo>
                  <a:pt x="278" y="158"/>
                </a:moveTo>
                <a:lnTo>
                  <a:pt x="278" y="90"/>
                </a:lnTo>
                <a:lnTo>
                  <a:pt x="328" y="124"/>
                </a:lnTo>
                <a:lnTo>
                  <a:pt x="278" y="158"/>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chemeClr val="dk1"/>
              </a:solidFill>
              <a:latin typeface="Arial"/>
              <a:ea typeface="Arial"/>
              <a:cs typeface="Arial"/>
              <a:sym typeface="Arial"/>
            </a:endParaRPr>
          </a:p>
        </p:txBody>
      </p:sp>
    </p:spTree>
    <p:extLst>
      <p:ext uri="{BB962C8B-B14F-4D97-AF65-F5344CB8AC3E}">
        <p14:creationId xmlns:p14="http://schemas.microsoft.com/office/powerpoint/2010/main" val="1351366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440554e-1304-404a-8568-5a132c16b129">
      <Terms xmlns="http://schemas.microsoft.com/office/infopath/2007/PartnerControls"/>
    </lcf76f155ced4ddcb4097134ff3c332f>
    <TaxCatchAll xmlns="b3df3de6-2c12-4bb7-8147-abf59427e194" xsi:nil="true"/>
    <_dlc_DocId xmlns="b3df3de6-2c12-4bb7-8147-abf59427e194">S74FKP6RQKSD-1591523579-2640</_dlc_DocId>
    <_dlc_DocIdUrl xmlns="b3df3de6-2c12-4bb7-8147-abf59427e194">
      <Url>https://pwc.sharepoint.com/teams/US-SD-0AHOIvg01xStEUk9PVA/_layouts/15/DocIdRedir.aspx?ID=S74FKP6RQKSD-1591523579-2640</Url>
      <Description>S74FKP6RQKSD-1591523579-2640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9497D9A037AEB4DBA5C86DA4A9FD78A" ma:contentTypeVersion="15" ma:contentTypeDescription="Create a new document." ma:contentTypeScope="" ma:versionID="4b87b701046d07f01db02633b981e83e">
  <xsd:schema xmlns:xsd="http://www.w3.org/2001/XMLSchema" xmlns:xs="http://www.w3.org/2001/XMLSchema" xmlns:p="http://schemas.microsoft.com/office/2006/metadata/properties" xmlns:ns2="5440554e-1304-404a-8568-5a132c16b129" xmlns:ns3="b3df3de6-2c12-4bb7-8147-abf59427e194" targetNamespace="http://schemas.microsoft.com/office/2006/metadata/properties" ma:root="true" ma:fieldsID="187241a52c0540bea2ba8aa4875c7cfb" ns2:_="" ns3:_="">
    <xsd:import namespace="5440554e-1304-404a-8568-5a132c16b129"/>
    <xsd:import namespace="b3df3de6-2c12-4bb7-8147-abf59427e19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3:_dlc_DocId" minOccurs="0"/>
                <xsd:element ref="ns3:_dlc_DocIdUrl" minOccurs="0"/>
                <xsd:element ref="ns3:_dlc_DocIdPersistId"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0554e-1304-404a-8568-5a132c16b1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7bde53e-b0a2-4e98-8550-8a152603f3a2"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df3de6-2c12-4bb7-8147-abf59427e19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_dlc_DocId" ma:index="13" nillable="true" ma:displayName="Document ID Value" ma:description="The value of the document ID assigned to this item." ma:indexed="true"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hidden="true" ma:list="{691192fc-2231-4f17-a3c6-874a92efc5ce}" ma:internalName="TaxCatchAll" ma:showField="CatchAllData" ma:web="b3df3de6-2c12-4bb7-8147-abf59427e1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128560-5799-4186-8F03-5404639C779E}">
  <ds:schemaRefs>
    <ds:schemaRef ds:uri="http://schemas.microsoft.com/sharepoint/events"/>
  </ds:schemaRefs>
</ds:datastoreItem>
</file>

<file path=customXml/itemProps2.xml><?xml version="1.0" encoding="utf-8"?>
<ds:datastoreItem xmlns:ds="http://schemas.openxmlformats.org/officeDocument/2006/customXml" ds:itemID="{A1F5050E-3744-4BCF-B364-1F8B55C229F7}">
  <ds:schemaRefs>
    <ds:schemaRef ds:uri="5440554e-1304-404a-8568-5a132c16b129"/>
    <ds:schemaRef ds:uri="b3df3de6-2c12-4bb7-8147-abf59427e1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4337DEE-663A-4FB5-B259-263A9CC2B5C7}">
  <ds:schemaRefs>
    <ds:schemaRef ds:uri="http://schemas.microsoft.com/sharepoint/v3/contenttype/forms"/>
  </ds:schemaRefs>
</ds:datastoreItem>
</file>

<file path=customXml/itemProps4.xml><?xml version="1.0" encoding="utf-8"?>
<ds:datastoreItem xmlns:ds="http://schemas.openxmlformats.org/officeDocument/2006/customXml" ds:itemID="{30AEF6D2-8FA7-4612-A38C-2B4E17460D94}">
  <ds:schemaRefs>
    <ds:schemaRef ds:uri="5440554e-1304-404a-8568-5a132c16b129"/>
    <ds:schemaRef ds:uri="b3df3de6-2c12-4bb7-8147-abf59427e1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1069</Words>
  <Application>Microsoft Office PowerPoint</Application>
  <PresentationFormat>Widescreen</PresentationFormat>
  <Paragraphs>94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Georgia</vt:lpstr>
      <vt:lpstr>Office Theme</vt:lpstr>
      <vt:lpstr>PowerPoint Presentation</vt:lpstr>
      <vt:lpstr>PowerPoint Presentation</vt:lpstr>
      <vt:lpstr>PowerPoint Presentation</vt:lpstr>
      <vt:lpstr>PowerPoint Presentation</vt:lpstr>
      <vt:lpstr>Transformations must address the finance and people requirements driven by diverse lines of business</vt:lpstr>
      <vt:lpstr>The journey to drive scalable, best in class, services across finance, HR and payroll</vt:lpstr>
      <vt:lpstr>Measuring the case for change – Key outcomes and value</vt:lpstr>
      <vt:lpstr>Built to Scale</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Leticia Joe</dc:creator>
  <cp:lastModifiedBy>Janet Borland</cp:lastModifiedBy>
  <cp:revision>23</cp:revision>
  <dcterms:created xsi:type="dcterms:W3CDTF">2025-02-25T01:38:12Z</dcterms:created>
  <dcterms:modified xsi:type="dcterms:W3CDTF">2025-05-09T11:55:29Z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0x010100C9497D9A037AEB4DBA5C86DA4A9FD78A</vt:lpwstr>
  </property>
  <property fmtid="{D5CDD505-2E9C-101B-9397-08002B2CF9AE}" pid="3" name="_dlc_DocIdItemGuid">
    <vt:lpwstr>9b290eea-a09d-4cc7-890a-2fe77a570579</vt:lpwstr>
  </property>
  <property fmtid="{D5CDD505-2E9C-101B-9397-08002B2CF9AE}" pid="4" name="MediaServiceImageTags">
    <vt:lpwstr/>
  </property>
</Properties>
</file>