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8.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9.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10.xml" ContentType="application/vnd.openxmlformats-officedocument.theme+xml"/>
  <Override PartName="/ppt/slideLayouts/slideLayout54.xml" ContentType="application/vnd.openxmlformats-officedocument.presentationml.slideLayout+xml"/>
  <Override PartName="/ppt/theme/theme11.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2.xml" ContentType="application/vnd.openxmlformats-officedocument.theme+xml"/>
  <Override PartName="/ppt/slideLayouts/slideLayout59.xml" ContentType="application/vnd.openxmlformats-officedocument.presentationml.slideLayout+xml"/>
  <Override PartName="/ppt/theme/theme13.xml" ContentType="application/vnd.openxmlformats-officedocument.theme+xml"/>
  <Override PartName="/ppt/slideLayouts/slideLayout60.xml" ContentType="application/vnd.openxmlformats-officedocument.presentationml.slideLayout+xml"/>
  <Override PartName="/ppt/theme/theme14.xml" ContentType="application/vnd.openxmlformats-officedocument.theme+xml"/>
  <Override PartName="/ppt/slideLayouts/slideLayout61.xml" ContentType="application/vnd.openxmlformats-officedocument.presentationml.slideLayout+xml"/>
  <Override PartName="/ppt/theme/theme1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2.xml" ContentType="application/vnd.openxmlformats-officedocument.presentationml.notesSlide+xml"/>
  <Override PartName="/ppt/charts/chart14.xml" ContentType="application/vnd.openxmlformats-officedocument.drawingml.chart+xml"/>
  <Override PartName="/ppt/theme/themeOverride1.xml" ContentType="application/vnd.openxmlformats-officedocument.themeOverride+xml"/>
  <Override PartName="/ppt/charts/chart15.xml" ContentType="application/vnd.openxmlformats-officedocument.drawingml.chart+xml"/>
  <Override PartName="/ppt/theme/themeOverride2.xml" ContentType="application/vnd.openxmlformats-officedocument.themeOverride+xml"/>
  <Override PartName="/ppt/notesSlides/notesSlide33.xml" ContentType="application/vnd.openxmlformats-officedocument.presentationml.notesSlide+xml"/>
  <Override PartName="/ppt/tags/tag24.xml" ContentType="application/vnd.openxmlformats-officedocument.presentationml.tags+xml"/>
  <Override PartName="/ppt/notesSlides/notesSlide34.xml" ContentType="application/vnd.openxmlformats-officedocument.presentationml.notesSlid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38" r:id="rId38"/>
    <p:sldMasterId id="2147483863" r:id="rId39"/>
    <p:sldMasterId id="2147483914" r:id="rId40"/>
    <p:sldMasterId id="2147483965" r:id="rId41"/>
    <p:sldMasterId id="2147484319" r:id="rId42"/>
    <p:sldMasterId id="2147483970" r:id="rId43"/>
    <p:sldMasterId id="2147484297" r:id="rId44"/>
    <p:sldMasterId id="2147483977" r:id="rId45"/>
    <p:sldMasterId id="2147484402" r:id="rId46"/>
    <p:sldMasterId id="2147484398" r:id="rId47"/>
    <p:sldMasterId id="2147484379" r:id="rId48"/>
    <p:sldMasterId id="2147484381" r:id="rId49"/>
    <p:sldMasterId id="2147484392" r:id="rId50"/>
    <p:sldMasterId id="2147484396" r:id="rId51"/>
    <p:sldMasterId id="2147484394" r:id="rId52"/>
    <p:sldMasterId id="2147484497" r:id="rId53"/>
    <p:sldMasterId id="2147484504" r:id="rId54"/>
  </p:sldMasterIdLst>
  <p:notesMasterIdLst>
    <p:notesMasterId r:id="rId112"/>
  </p:notesMasterIdLst>
  <p:handoutMasterIdLst>
    <p:handoutMasterId r:id="rId113"/>
  </p:handoutMasterIdLst>
  <p:sldIdLst>
    <p:sldId id="256" r:id="rId55"/>
    <p:sldId id="2145706291" r:id="rId56"/>
    <p:sldId id="1223" r:id="rId57"/>
    <p:sldId id="1228" r:id="rId58"/>
    <p:sldId id="1174" r:id="rId59"/>
    <p:sldId id="1265" r:id="rId60"/>
    <p:sldId id="1266" r:id="rId61"/>
    <p:sldId id="2145706247" r:id="rId62"/>
    <p:sldId id="2145706313" r:id="rId63"/>
    <p:sldId id="2145706295" r:id="rId64"/>
    <p:sldId id="2145706294" r:id="rId65"/>
    <p:sldId id="2145706314" r:id="rId66"/>
    <p:sldId id="2145706256" r:id="rId67"/>
    <p:sldId id="2145706304" r:id="rId68"/>
    <p:sldId id="1262" r:id="rId69"/>
    <p:sldId id="2145706315" r:id="rId70"/>
    <p:sldId id="2145706252" r:id="rId71"/>
    <p:sldId id="2145706255" r:id="rId72"/>
    <p:sldId id="2145706316" r:id="rId73"/>
    <p:sldId id="2145706257" r:id="rId74"/>
    <p:sldId id="2145706323" r:id="rId75"/>
    <p:sldId id="2145706324" r:id="rId76"/>
    <p:sldId id="2145706325" r:id="rId77"/>
    <p:sldId id="1182" r:id="rId78"/>
    <p:sldId id="2145706261" r:id="rId79"/>
    <p:sldId id="2145706317" r:id="rId80"/>
    <p:sldId id="2145706254" r:id="rId81"/>
    <p:sldId id="2145706318" r:id="rId82"/>
    <p:sldId id="2145706260" r:id="rId83"/>
    <p:sldId id="2145706258" r:id="rId84"/>
    <p:sldId id="2145706319" r:id="rId85"/>
    <p:sldId id="2145706259" r:id="rId86"/>
    <p:sldId id="2145706326" r:id="rId87"/>
    <p:sldId id="2145706327" r:id="rId88"/>
    <p:sldId id="2145706328" r:id="rId89"/>
    <p:sldId id="1183" r:id="rId90"/>
    <p:sldId id="2145706309" r:id="rId91"/>
    <p:sldId id="2145706311" r:id="rId92"/>
    <p:sldId id="2145706320" r:id="rId93"/>
    <p:sldId id="2145706263" r:id="rId94"/>
    <p:sldId id="1254" r:id="rId95"/>
    <p:sldId id="2145706330" r:id="rId96"/>
    <p:sldId id="2145706329" r:id="rId97"/>
    <p:sldId id="2145706331" r:id="rId98"/>
    <p:sldId id="1263" r:id="rId99"/>
    <p:sldId id="2145706321" r:id="rId100"/>
    <p:sldId id="2145706266" r:id="rId101"/>
    <p:sldId id="2145706269" r:id="rId102"/>
    <p:sldId id="2145706322" r:id="rId103"/>
    <p:sldId id="2145706270" r:id="rId104"/>
    <p:sldId id="1242" r:id="rId105"/>
    <p:sldId id="2145706271" r:id="rId106"/>
    <p:sldId id="1243" r:id="rId107"/>
    <p:sldId id="2145706286" r:id="rId108"/>
    <p:sldId id="2145706312" r:id="rId109"/>
    <p:sldId id="1170" r:id="rId110"/>
    <p:sldId id="2145706310" r:id="rId111"/>
  </p:sldIdLst>
  <p:sldSz cx="12192000" cy="6858000"/>
  <p:notesSz cx="6400800" cy="117348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17293E-12D2-1A23-D27C-419E1A0167AB}" name="Ancker, Jennifer" initials="JA" userId="S::Jennifer.Ancker@lfg.com::6eb68c24-4470-4f3e-8e2c-aef3e410fc07" providerId="AD"/>
  <p188:author id="{A7325D80-A20E-C836-380B-C9A8BB199D5E}" name="Anderson, Donna" initials="AD" userId="S::Donna.Anderson@lfg.com::e794e142-c4bb-4dbb-963e-acb5a14b75ba" providerId="AD"/>
  <p188:author id="{41FFA7B6-F32F-13E6-ED67-5132B67689A7}" name="Bradbury, Kelsey" initials="BK" userId="S::Kelsey.Bradbury@lfg.com::4888d667-68ad-428f-b5d6-4c87c2a4aa4b" providerId="AD"/>
  <p188:author id="{D22EF3B7-2496-0E2B-3DF7-6EEC4781E995}" name="Reimann, Missy" initials="MR" userId="S::Missy.Reimann@lfg.com::b5066ba7-ff6a-4600-bfc8-3054e1094575" providerId="AD"/>
  <p188:author id="{5686D8D9-0F7C-C29D-3A94-DAAC8E41FE3D}" name="Chapman, Janeane" initials="CJ" userId="S::Janeane.Chapman@lfg.com::f873f3cb-e56c-4877-b399-e16489faa719" providerId="AD"/>
  <p188:author id="{5B1BEDE1-4997-9E8B-6B4C-690979BB3AAB}" name="Usher, Stephanie" initials="SU" userId="S::Stephanie.Usher@lfg.com::23cf8c16-fbe6-4bc4-820a-63e41c1dd941" providerId="AD"/>
  <p188:author id="{CB7642F9-5B8E-7F6E-4044-F30D354DCCE0}" name="Doug Kincaid" initials="DK" userId="S::DougKincaid@greenwaldresearch.com::56d2ab39-d944-45f3-9c48-883efed7757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Cynthia Chappell Deal" initials="CCD" lastIdx="21" clrIdx="0"/>
  <p:cmAuthor id="7" name="Long, Nicole" initials="LN" lastIdx="4" clrIdx="7">
    <p:extLst>
      <p:ext uri="{19B8F6BF-5375-455C-9EA6-DF929625EA0E}">
        <p15:presenceInfo xmlns:p15="http://schemas.microsoft.com/office/powerpoint/2012/main" userId="S::Nicole.Long@lfg.com::898bd9c9-e4a1-43bd-9b4a-dce8d7bfe9c9" providerId="AD"/>
      </p:ext>
    </p:extLst>
  </p:cmAuthor>
  <p:cmAuthor id="1" name="Microsoft Office User" initials="MOU" lastIdx="3" clrIdx="1"/>
  <p:cmAuthor id="8" name="Ancker, Jennifer" initials="AJ" lastIdx="1" clrIdx="8">
    <p:extLst>
      <p:ext uri="{19B8F6BF-5375-455C-9EA6-DF929625EA0E}">
        <p15:presenceInfo xmlns:p15="http://schemas.microsoft.com/office/powerpoint/2012/main" userId="S::Jennifer.Ancker@lfg.com::6eb68c24-4470-4f3e-8e2c-aef3e410fc07" providerId="AD"/>
      </p:ext>
    </p:extLst>
  </p:cmAuthor>
  <p:cmAuthor id="2" name="Kaitlyn Manighalam" initials="" lastIdx="2" clrIdx="2"/>
  <p:cmAuthor id="9" name="Doug Kincaid" initials="DK" lastIdx="14" clrIdx="9">
    <p:extLst>
      <p:ext uri="{19B8F6BF-5375-455C-9EA6-DF929625EA0E}">
        <p15:presenceInfo xmlns:p15="http://schemas.microsoft.com/office/powerpoint/2012/main" userId="S::DougKincaid@greenwaldresearch.com::56d2ab39-d944-45f3-9c48-883efed77575" providerId="AD"/>
      </p:ext>
    </p:extLst>
  </p:cmAuthor>
  <p:cmAuthor id="3" name="Wright, Sue" initials="WS" lastIdx="11" clrIdx="3">
    <p:extLst>
      <p:ext uri="{19B8F6BF-5375-455C-9EA6-DF929625EA0E}">
        <p15:presenceInfo xmlns:p15="http://schemas.microsoft.com/office/powerpoint/2012/main" userId="S::Sue.Wright@lfg.com::0984e2db-1bde-455f-be36-6010e5fc03de" providerId="AD"/>
      </p:ext>
    </p:extLst>
  </p:cmAuthor>
  <p:cmAuthor id="10" name="Bradbury, Kelsey" initials="BK" lastIdx="1" clrIdx="10">
    <p:extLst>
      <p:ext uri="{19B8F6BF-5375-455C-9EA6-DF929625EA0E}">
        <p15:presenceInfo xmlns:p15="http://schemas.microsoft.com/office/powerpoint/2012/main" userId="S::Kelsey.Bradbury@lfg.com::4888d667-68ad-428f-b5d6-4c87c2a4aa4b" providerId="AD"/>
      </p:ext>
    </p:extLst>
  </p:cmAuthor>
  <p:cmAuthor id="4" name="Suski, Krissy" initials="SK" lastIdx="18" clrIdx="4">
    <p:extLst>
      <p:ext uri="{19B8F6BF-5375-455C-9EA6-DF929625EA0E}">
        <p15:presenceInfo xmlns:p15="http://schemas.microsoft.com/office/powerpoint/2012/main" userId="S::Krissy.Suski@lfg.com::0c398221-0355-4746-8c01-1c7553a1deb9" providerId="AD"/>
      </p:ext>
    </p:extLst>
  </p:cmAuthor>
  <p:cmAuthor id="11" name="Chapman, Janeane" initials="CJ" lastIdx="6" clrIdx="11">
    <p:extLst>
      <p:ext uri="{19B8F6BF-5375-455C-9EA6-DF929625EA0E}">
        <p15:presenceInfo xmlns:p15="http://schemas.microsoft.com/office/powerpoint/2012/main" userId="S::Janeane.Chapman@lfg.com::f873f3cb-e56c-4877-b399-e16489faa719" providerId="AD"/>
      </p:ext>
    </p:extLst>
  </p:cmAuthor>
  <p:cmAuthor id="5" name="Kathryn Mariano" initials="KM" lastIdx="1" clrIdx="5">
    <p:extLst>
      <p:ext uri="{19B8F6BF-5375-455C-9EA6-DF929625EA0E}">
        <p15:presenceInfo xmlns:p15="http://schemas.microsoft.com/office/powerpoint/2012/main" userId="dbb27452db122902" providerId="Windows Live"/>
      </p:ext>
    </p:extLst>
  </p:cmAuthor>
  <p:cmAuthor id="6" name="Hullinger, Kari" initials="HK" lastIdx="72" clrIdx="6">
    <p:extLst>
      <p:ext uri="{19B8F6BF-5375-455C-9EA6-DF929625EA0E}">
        <p15:presenceInfo xmlns:p15="http://schemas.microsoft.com/office/powerpoint/2012/main" userId="S::Kari.Hullinger@lfg.com::e9b50ec5-5b31-4067-8dbb-d6af4252cf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4F8B"/>
    <a:srgbClr val="1D9699"/>
    <a:srgbClr val="007A8B"/>
    <a:srgbClr val="1772AE"/>
    <a:srgbClr val="00B5B4"/>
    <a:srgbClr val="4791CC"/>
    <a:srgbClr val="AD112B"/>
    <a:srgbClr val="C00000"/>
    <a:srgbClr val="5DC4B6"/>
    <a:srgbClr val="B4B4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6BB79B-4B85-46C5-BA70-9B655E88E2FD}" v="102" dt="2024-07-02T20:04:31.8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18" autoAdjust="0"/>
    <p:restoredTop sz="64256" autoAdjust="0"/>
  </p:normalViewPr>
  <p:slideViewPr>
    <p:cSldViewPr>
      <p:cViewPr varScale="1">
        <p:scale>
          <a:sx n="67" d="100"/>
          <a:sy n="67" d="100"/>
        </p:scale>
        <p:origin x="1650" y="54"/>
      </p:cViewPr>
      <p:guideLst>
        <p:guide orient="horz" pos="2160"/>
        <p:guide pos="3840"/>
      </p:guideLst>
    </p:cSldViewPr>
  </p:slideViewPr>
  <p:outlineViewPr>
    <p:cViewPr>
      <p:scale>
        <a:sx n="33" d="100"/>
        <a:sy n="33" d="100"/>
      </p:scale>
      <p:origin x="0" y="0"/>
    </p:cViewPr>
  </p:outlineViewPr>
  <p:notesTextViewPr>
    <p:cViewPr>
      <p:scale>
        <a:sx n="110" d="100"/>
        <a:sy n="110" d="100"/>
      </p:scale>
      <p:origin x="0" y="0"/>
    </p:cViewPr>
  </p:notesTextViewPr>
  <p:sorterViewPr>
    <p:cViewPr varScale="1">
      <p:scale>
        <a:sx n="1" d="1"/>
        <a:sy n="1" d="1"/>
      </p:scale>
      <p:origin x="0" y="0"/>
    </p:cViewPr>
  </p:sorterViewPr>
  <p:notesViewPr>
    <p:cSldViewPr>
      <p:cViewPr varScale="1">
        <p:scale>
          <a:sx n="61" d="100"/>
          <a:sy n="61" d="100"/>
        </p:scale>
        <p:origin x="2006" y="3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117" Type="http://schemas.openxmlformats.org/officeDocument/2006/relationships/theme" Target="theme/theme1.xml"/><Relationship Id="rId21" Type="http://schemas.openxmlformats.org/officeDocument/2006/relationships/customXml" Target="../customXml/item21.xml"/><Relationship Id="rId42" Type="http://schemas.openxmlformats.org/officeDocument/2006/relationships/slideMaster" Target="slideMasters/slideMaster5.xml"/><Relationship Id="rId47" Type="http://schemas.openxmlformats.org/officeDocument/2006/relationships/slideMaster" Target="slideMasters/slideMaster10.xml"/><Relationship Id="rId63" Type="http://schemas.openxmlformats.org/officeDocument/2006/relationships/slide" Target="slides/slide9.xml"/><Relationship Id="rId68" Type="http://schemas.openxmlformats.org/officeDocument/2006/relationships/slide" Target="slides/slide14.xml"/><Relationship Id="rId84" Type="http://schemas.openxmlformats.org/officeDocument/2006/relationships/slide" Target="slides/slide30.xml"/><Relationship Id="rId89" Type="http://schemas.openxmlformats.org/officeDocument/2006/relationships/slide" Target="slides/slide35.xml"/><Relationship Id="rId112" Type="http://schemas.openxmlformats.org/officeDocument/2006/relationships/notesMaster" Target="notesMasters/notesMaster1.xml"/><Relationship Id="rId16" Type="http://schemas.openxmlformats.org/officeDocument/2006/relationships/customXml" Target="../customXml/item16.xml"/><Relationship Id="rId107" Type="http://schemas.openxmlformats.org/officeDocument/2006/relationships/slide" Target="slides/slide53.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slideMaster" Target="slideMasters/slideMaster16.xml"/><Relationship Id="rId58" Type="http://schemas.openxmlformats.org/officeDocument/2006/relationships/slide" Target="slides/slide4.xml"/><Relationship Id="rId74" Type="http://schemas.openxmlformats.org/officeDocument/2006/relationships/slide" Target="slides/slide20.xml"/><Relationship Id="rId79" Type="http://schemas.openxmlformats.org/officeDocument/2006/relationships/slide" Target="slides/slide25.xml"/><Relationship Id="rId102" Type="http://schemas.openxmlformats.org/officeDocument/2006/relationships/slide" Target="slides/slide48.xml"/><Relationship Id="rId5" Type="http://schemas.openxmlformats.org/officeDocument/2006/relationships/customXml" Target="../customXml/item5.xml"/><Relationship Id="rId90" Type="http://schemas.openxmlformats.org/officeDocument/2006/relationships/slide" Target="slides/slide36.xml"/><Relationship Id="rId95" Type="http://schemas.openxmlformats.org/officeDocument/2006/relationships/slide" Target="slides/slide41.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slideMaster" Target="slideMasters/slideMaster6.xml"/><Relationship Id="rId48" Type="http://schemas.openxmlformats.org/officeDocument/2006/relationships/slideMaster" Target="slideMasters/slideMaster11.xml"/><Relationship Id="rId64" Type="http://schemas.openxmlformats.org/officeDocument/2006/relationships/slide" Target="slides/slide10.xml"/><Relationship Id="rId69" Type="http://schemas.openxmlformats.org/officeDocument/2006/relationships/slide" Target="slides/slide15.xml"/><Relationship Id="rId113" Type="http://schemas.openxmlformats.org/officeDocument/2006/relationships/handoutMaster" Target="handoutMasters/handoutMaster1.xml"/><Relationship Id="rId118" Type="http://schemas.openxmlformats.org/officeDocument/2006/relationships/tableStyles" Target="tableStyles.xml"/><Relationship Id="rId80" Type="http://schemas.openxmlformats.org/officeDocument/2006/relationships/slide" Target="slides/slide26.xml"/><Relationship Id="rId85" Type="http://schemas.openxmlformats.org/officeDocument/2006/relationships/slide" Target="slides/slide31.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slideMaster" Target="slideMasters/slideMaster1.xml"/><Relationship Id="rId59" Type="http://schemas.openxmlformats.org/officeDocument/2006/relationships/slide" Target="slides/slide5.xml"/><Relationship Id="rId103" Type="http://schemas.openxmlformats.org/officeDocument/2006/relationships/slide" Target="slides/slide49.xml"/><Relationship Id="rId108" Type="http://schemas.openxmlformats.org/officeDocument/2006/relationships/slide" Target="slides/slide54.xml"/><Relationship Id="rId54" Type="http://schemas.openxmlformats.org/officeDocument/2006/relationships/slideMaster" Target="slideMasters/slideMaster17.xml"/><Relationship Id="rId70" Type="http://schemas.openxmlformats.org/officeDocument/2006/relationships/slide" Target="slides/slide16.xml"/><Relationship Id="rId75" Type="http://schemas.openxmlformats.org/officeDocument/2006/relationships/slide" Target="slides/slide21.xml"/><Relationship Id="rId91" Type="http://schemas.openxmlformats.org/officeDocument/2006/relationships/slide" Target="slides/slide37.xml"/><Relationship Id="rId96" Type="http://schemas.openxmlformats.org/officeDocument/2006/relationships/slide" Target="slides/slide42.xml"/><Relationship Id="rId1" Type="http://schemas.openxmlformats.org/officeDocument/2006/relationships/customXml" Target="../customXml/item1.xml"/><Relationship Id="rId6" Type="http://schemas.openxmlformats.org/officeDocument/2006/relationships/customXml" Target="../customXml/item6.xml"/><Relationship Id="rId23" Type="http://schemas.openxmlformats.org/officeDocument/2006/relationships/customXml" Target="../customXml/item23.xml"/><Relationship Id="rId28" Type="http://schemas.openxmlformats.org/officeDocument/2006/relationships/customXml" Target="../customXml/item28.xml"/><Relationship Id="rId49" Type="http://schemas.openxmlformats.org/officeDocument/2006/relationships/slideMaster" Target="slideMasters/slideMaster12.xml"/><Relationship Id="rId114" Type="http://schemas.openxmlformats.org/officeDocument/2006/relationships/commentAuthors" Target="commentAuthors.xml"/><Relationship Id="rId119" Type="http://schemas.microsoft.com/office/2015/10/relationships/revisionInfo" Target="revisionInfo.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slideMaster" Target="slideMasters/slideMaster7.xml"/><Relationship Id="rId52" Type="http://schemas.openxmlformats.org/officeDocument/2006/relationships/slideMaster" Target="slideMasters/slideMaster15.xml"/><Relationship Id="rId60" Type="http://schemas.openxmlformats.org/officeDocument/2006/relationships/slide" Target="slides/slide6.xml"/><Relationship Id="rId65" Type="http://schemas.openxmlformats.org/officeDocument/2006/relationships/slide" Target="slides/slide11.xml"/><Relationship Id="rId73" Type="http://schemas.openxmlformats.org/officeDocument/2006/relationships/slide" Target="slides/slide19.xml"/><Relationship Id="rId78" Type="http://schemas.openxmlformats.org/officeDocument/2006/relationships/slide" Target="slides/slide24.xml"/><Relationship Id="rId81" Type="http://schemas.openxmlformats.org/officeDocument/2006/relationships/slide" Target="slides/slide27.xml"/><Relationship Id="rId86" Type="http://schemas.openxmlformats.org/officeDocument/2006/relationships/slide" Target="slides/slide32.xml"/><Relationship Id="rId94" Type="http://schemas.openxmlformats.org/officeDocument/2006/relationships/slide" Target="slides/slide40.xml"/><Relationship Id="rId99" Type="http://schemas.openxmlformats.org/officeDocument/2006/relationships/slide" Target="slides/slide45.xml"/><Relationship Id="rId101" Type="http://schemas.openxmlformats.org/officeDocument/2006/relationships/slide" Target="slides/slide47.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slideMaster" Target="slideMasters/slideMaster2.xml"/><Relationship Id="rId109" Type="http://schemas.openxmlformats.org/officeDocument/2006/relationships/slide" Target="slides/slide55.xml"/><Relationship Id="rId34" Type="http://schemas.openxmlformats.org/officeDocument/2006/relationships/customXml" Target="../customXml/item34.xml"/><Relationship Id="rId50" Type="http://schemas.openxmlformats.org/officeDocument/2006/relationships/slideMaster" Target="slideMasters/slideMaster13.xml"/><Relationship Id="rId55" Type="http://schemas.openxmlformats.org/officeDocument/2006/relationships/slide" Target="slides/slide1.xml"/><Relationship Id="rId76" Type="http://schemas.openxmlformats.org/officeDocument/2006/relationships/slide" Target="slides/slide22.xml"/><Relationship Id="rId97" Type="http://schemas.openxmlformats.org/officeDocument/2006/relationships/slide" Target="slides/slide43.xml"/><Relationship Id="rId104" Type="http://schemas.openxmlformats.org/officeDocument/2006/relationships/slide" Target="slides/slide50.xml"/><Relationship Id="rId120" Type="http://schemas.microsoft.com/office/2018/10/relationships/authors" Target="authors.xml"/><Relationship Id="rId7" Type="http://schemas.openxmlformats.org/officeDocument/2006/relationships/customXml" Target="../customXml/item7.xml"/><Relationship Id="rId71" Type="http://schemas.openxmlformats.org/officeDocument/2006/relationships/slide" Target="slides/slide17.xml"/><Relationship Id="rId92" Type="http://schemas.openxmlformats.org/officeDocument/2006/relationships/slide" Target="slides/slide38.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slideMaster" Target="slideMasters/slideMaster3.xml"/><Relationship Id="rId45" Type="http://schemas.openxmlformats.org/officeDocument/2006/relationships/slideMaster" Target="slideMasters/slideMaster8.xml"/><Relationship Id="rId66" Type="http://schemas.openxmlformats.org/officeDocument/2006/relationships/slide" Target="slides/slide12.xml"/><Relationship Id="rId87" Type="http://schemas.openxmlformats.org/officeDocument/2006/relationships/slide" Target="slides/slide33.xml"/><Relationship Id="rId110" Type="http://schemas.openxmlformats.org/officeDocument/2006/relationships/slide" Target="slides/slide56.xml"/><Relationship Id="rId115" Type="http://schemas.openxmlformats.org/officeDocument/2006/relationships/presProps" Target="presProps.xml"/><Relationship Id="rId61" Type="http://schemas.openxmlformats.org/officeDocument/2006/relationships/slide" Target="slides/slide7.xml"/><Relationship Id="rId82" Type="http://schemas.openxmlformats.org/officeDocument/2006/relationships/slide" Target="slides/slide28.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slide" Target="slides/slide2.xml"/><Relationship Id="rId77" Type="http://schemas.openxmlformats.org/officeDocument/2006/relationships/slide" Target="slides/slide23.xml"/><Relationship Id="rId100" Type="http://schemas.openxmlformats.org/officeDocument/2006/relationships/slide" Target="slides/slide46.xml"/><Relationship Id="rId105" Type="http://schemas.openxmlformats.org/officeDocument/2006/relationships/slide" Target="slides/slide51.xml"/><Relationship Id="rId8" Type="http://schemas.openxmlformats.org/officeDocument/2006/relationships/customXml" Target="../customXml/item8.xml"/><Relationship Id="rId51" Type="http://schemas.openxmlformats.org/officeDocument/2006/relationships/slideMaster" Target="slideMasters/slideMaster14.xml"/><Relationship Id="rId72" Type="http://schemas.openxmlformats.org/officeDocument/2006/relationships/slide" Target="slides/slide18.xml"/><Relationship Id="rId93" Type="http://schemas.openxmlformats.org/officeDocument/2006/relationships/slide" Target="slides/slide39.xml"/><Relationship Id="rId98" Type="http://schemas.openxmlformats.org/officeDocument/2006/relationships/slide" Target="slides/slide44.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slideMaster" Target="slideMasters/slideMaster9.xml"/><Relationship Id="rId67" Type="http://schemas.openxmlformats.org/officeDocument/2006/relationships/slide" Target="slides/slide13.xml"/><Relationship Id="rId116" Type="http://schemas.openxmlformats.org/officeDocument/2006/relationships/viewProps" Target="viewProps.xml"/><Relationship Id="rId20" Type="http://schemas.openxmlformats.org/officeDocument/2006/relationships/customXml" Target="../customXml/item20.xml"/><Relationship Id="rId41" Type="http://schemas.openxmlformats.org/officeDocument/2006/relationships/slideMaster" Target="slideMasters/slideMaster4.xml"/><Relationship Id="rId62" Type="http://schemas.openxmlformats.org/officeDocument/2006/relationships/slide" Target="slides/slide8.xml"/><Relationship Id="rId83" Type="http://schemas.openxmlformats.org/officeDocument/2006/relationships/slide" Target="slides/slide29.xml"/><Relationship Id="rId88" Type="http://schemas.openxmlformats.org/officeDocument/2006/relationships/slide" Target="slides/slide34.xml"/><Relationship Id="rId111" Type="http://schemas.openxmlformats.org/officeDocument/2006/relationships/slide" Target="slides/slide57.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slide" Target="slides/slide3.xml"/><Relationship Id="rId106" Type="http://schemas.openxmlformats.org/officeDocument/2006/relationships/slide" Target="slides/slide5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2.xml"/></Relationships>
</file>

<file path=ppt/charts/_rels/chart16.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Contributes 10%+</c:v>
                </c:pt>
              </c:strCache>
            </c:strRef>
          </c:tx>
          <c:spPr>
            <a:ln w="31750" cap="rnd">
              <a:solidFill>
                <a:srgbClr val="1D9699"/>
              </a:solidFill>
              <a:round/>
            </a:ln>
            <a:effectLst/>
          </c:spPr>
          <c:marker>
            <c:symbol val="square"/>
            <c:size val="9"/>
            <c:spPr>
              <a:solidFill>
                <a:srgbClr val="1D9699"/>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2019</c:v>
                </c:pt>
                <c:pt idx="2">
                  <c:v>2021</c:v>
                </c:pt>
                <c:pt idx="3">
                  <c:v>2023</c:v>
                </c:pt>
              </c:numCache>
            </c:numRef>
          </c:cat>
          <c:val>
            <c:numRef>
              <c:f>Sheet1!$B$2:$B$5</c:f>
              <c:numCache>
                <c:formatCode>0%</c:formatCode>
                <c:ptCount val="4"/>
                <c:pt idx="0">
                  <c:v>0.49</c:v>
                </c:pt>
                <c:pt idx="1">
                  <c:v>0.51</c:v>
                </c:pt>
                <c:pt idx="2">
                  <c:v>0.54</c:v>
                </c:pt>
                <c:pt idx="3">
                  <c:v>0.46</c:v>
                </c:pt>
              </c:numCache>
            </c:numRef>
          </c:val>
          <c:smooth val="0"/>
          <c:extLst>
            <c:ext xmlns:c16="http://schemas.microsoft.com/office/drawing/2014/chart" uri="{C3380CC4-5D6E-409C-BE32-E72D297353CC}">
              <c16:uniqueId val="{00000000-629F-0345-9B8D-B276DBDEECD3}"/>
            </c:ext>
          </c:extLst>
        </c:ser>
        <c:ser>
          <c:idx val="1"/>
          <c:order val="1"/>
          <c:tx>
            <c:strRef>
              <c:f>Sheet1!$C$1</c:f>
              <c:strCache>
                <c:ptCount val="1"/>
                <c:pt idx="0">
                  <c:v>Contributes 15%+</c:v>
                </c:pt>
              </c:strCache>
            </c:strRef>
          </c:tx>
          <c:spPr>
            <a:ln w="31750" cap="rnd">
              <a:solidFill>
                <a:schemeClr val="accent1"/>
              </a:solidFill>
              <a:round/>
            </a:ln>
            <a:effectLst/>
          </c:spPr>
          <c:marker>
            <c:symbol val="square"/>
            <c:size val="9"/>
            <c:spPr>
              <a:solidFill>
                <a:schemeClr val="accent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2019</c:v>
                </c:pt>
                <c:pt idx="2">
                  <c:v>2021</c:v>
                </c:pt>
                <c:pt idx="3">
                  <c:v>2023</c:v>
                </c:pt>
              </c:numCache>
            </c:numRef>
          </c:cat>
          <c:val>
            <c:numRef>
              <c:f>Sheet1!$C$2:$C$5</c:f>
              <c:numCache>
                <c:formatCode>0%</c:formatCode>
                <c:ptCount val="4"/>
                <c:pt idx="0">
                  <c:v>0.28999999999999998</c:v>
                </c:pt>
                <c:pt idx="1">
                  <c:v>0.32</c:v>
                </c:pt>
                <c:pt idx="2">
                  <c:v>0.34</c:v>
                </c:pt>
                <c:pt idx="3">
                  <c:v>0.25</c:v>
                </c:pt>
              </c:numCache>
            </c:numRef>
          </c:val>
          <c:smooth val="0"/>
          <c:extLst>
            <c:ext xmlns:c16="http://schemas.microsoft.com/office/drawing/2014/chart" uri="{C3380CC4-5D6E-409C-BE32-E72D297353CC}">
              <c16:uniqueId val="{00000001-629F-0345-9B8D-B276DBDEECD3}"/>
            </c:ext>
          </c:extLst>
        </c:ser>
        <c:dLbls>
          <c:dLblPos val="t"/>
          <c:showLegendKey val="0"/>
          <c:showVal val="1"/>
          <c:showCatName val="0"/>
          <c:showSerName val="0"/>
          <c:showPercent val="0"/>
          <c:showBubbleSize val="0"/>
        </c:dLbls>
        <c:marker val="1"/>
        <c:smooth val="0"/>
        <c:axId val="1268482223"/>
        <c:axId val="1268615551"/>
      </c:lineChart>
      <c:catAx>
        <c:axId val="1268482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268615551"/>
        <c:crosses val="autoZero"/>
        <c:auto val="1"/>
        <c:lblAlgn val="ctr"/>
        <c:lblOffset val="100"/>
        <c:noMultiLvlLbl val="0"/>
      </c:catAx>
      <c:valAx>
        <c:axId val="1268615551"/>
        <c:scaling>
          <c:orientation val="minMax"/>
          <c:min val="0.2"/>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68482223"/>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244F8B"/>
              </a:solidFill>
              <a:ln w="19050">
                <a:noFill/>
              </a:ln>
              <a:effectLst/>
            </c:spPr>
            <c:extLst>
              <c:ext xmlns:c16="http://schemas.microsoft.com/office/drawing/2014/chart" uri="{C3380CC4-5D6E-409C-BE32-E72D297353CC}">
                <c16:uniqueId val="{00000001-E801-3348-8245-3134AD91D93C}"/>
              </c:ext>
            </c:extLst>
          </c:dPt>
          <c:dPt>
            <c:idx val="1"/>
            <c:bubble3D val="0"/>
            <c:spPr>
              <a:solidFill>
                <a:schemeClr val="bg2">
                  <a:lumMod val="90000"/>
                </a:schemeClr>
              </a:solidFill>
              <a:ln w="19050">
                <a:noFill/>
              </a:ln>
              <a:effectLst/>
            </c:spPr>
            <c:extLst>
              <c:ext xmlns:c16="http://schemas.microsoft.com/office/drawing/2014/chart" uri="{C3380CC4-5D6E-409C-BE32-E72D297353CC}">
                <c16:uniqueId val="{00000003-E801-3348-8245-3134AD91D93C}"/>
              </c:ext>
            </c:extLst>
          </c:dPt>
          <c:cat>
            <c:strRef>
              <c:f>Sheet1!$A$2:$A$3</c:f>
              <c:strCache>
                <c:ptCount val="2"/>
                <c:pt idx="0">
                  <c:v>1st Qtr</c:v>
                </c:pt>
                <c:pt idx="1">
                  <c:v>2nd Qtr</c:v>
                </c:pt>
              </c:strCache>
            </c:strRef>
          </c:cat>
          <c:val>
            <c:numRef>
              <c:f>Sheet1!$B$2:$B$3</c:f>
              <c:numCache>
                <c:formatCode>0%</c:formatCode>
                <c:ptCount val="2"/>
                <c:pt idx="0">
                  <c:v>0.8</c:v>
                </c:pt>
                <c:pt idx="1">
                  <c:v>0.2</c:v>
                </c:pt>
              </c:numCache>
            </c:numRef>
          </c:val>
          <c:extLst>
            <c:ext xmlns:c16="http://schemas.microsoft.com/office/drawing/2014/chart" uri="{C3380CC4-5D6E-409C-BE32-E72D297353CC}">
              <c16:uniqueId val="{00000004-E801-3348-8245-3134AD91D93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3"/>
              </a:solidFill>
              <a:ln w="19050">
                <a:noFill/>
              </a:ln>
              <a:effectLst/>
            </c:spPr>
            <c:extLst>
              <c:ext xmlns:c16="http://schemas.microsoft.com/office/drawing/2014/chart" uri="{C3380CC4-5D6E-409C-BE32-E72D297353CC}">
                <c16:uniqueId val="{00000001-5EB8-3749-81AC-83E6BECAC372}"/>
              </c:ext>
            </c:extLst>
          </c:dPt>
          <c:dPt>
            <c:idx val="1"/>
            <c:bubble3D val="0"/>
            <c:spPr>
              <a:solidFill>
                <a:schemeClr val="bg2">
                  <a:lumMod val="90000"/>
                </a:schemeClr>
              </a:solidFill>
              <a:ln w="19050">
                <a:noFill/>
              </a:ln>
              <a:effectLst/>
            </c:spPr>
            <c:extLst>
              <c:ext xmlns:c16="http://schemas.microsoft.com/office/drawing/2014/chart" uri="{C3380CC4-5D6E-409C-BE32-E72D297353CC}">
                <c16:uniqueId val="{00000003-5EB8-3749-81AC-83E6BECAC372}"/>
              </c:ext>
            </c:extLst>
          </c:dPt>
          <c:cat>
            <c:strRef>
              <c:f>Sheet1!$A$2:$A$3</c:f>
              <c:strCache>
                <c:ptCount val="2"/>
                <c:pt idx="0">
                  <c:v>1st Qtr</c:v>
                </c:pt>
                <c:pt idx="1">
                  <c:v>2nd Qtr</c:v>
                </c:pt>
              </c:strCache>
            </c:strRef>
          </c:cat>
          <c:val>
            <c:numRef>
              <c:f>Sheet1!$B$2:$B$3</c:f>
              <c:numCache>
                <c:formatCode>0%</c:formatCode>
                <c:ptCount val="2"/>
                <c:pt idx="0">
                  <c:v>0.7</c:v>
                </c:pt>
                <c:pt idx="1">
                  <c:v>0.3</c:v>
                </c:pt>
              </c:numCache>
            </c:numRef>
          </c:val>
          <c:extLst>
            <c:ext xmlns:c16="http://schemas.microsoft.com/office/drawing/2014/chart" uri="{C3380CC4-5D6E-409C-BE32-E72D297353CC}">
              <c16:uniqueId val="{00000004-5EB8-3749-81AC-83E6BECAC37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CB1D-3342-8D69-BAE30CE28FE0}"/>
              </c:ext>
            </c:extLst>
          </c:dPt>
          <c:dPt>
            <c:idx val="1"/>
            <c:bubble3D val="0"/>
            <c:spPr>
              <a:solidFill>
                <a:schemeClr val="bg2">
                  <a:lumMod val="90000"/>
                </a:schemeClr>
              </a:solidFill>
              <a:ln w="19050">
                <a:noFill/>
              </a:ln>
              <a:effectLst/>
            </c:spPr>
            <c:extLst>
              <c:ext xmlns:c16="http://schemas.microsoft.com/office/drawing/2014/chart" uri="{C3380CC4-5D6E-409C-BE32-E72D297353CC}">
                <c16:uniqueId val="{00000003-CB1D-3342-8D69-BAE30CE28FE0}"/>
              </c:ext>
            </c:extLst>
          </c:dPt>
          <c:cat>
            <c:strRef>
              <c:f>Sheet1!$A$2:$A$3</c:f>
              <c:strCache>
                <c:ptCount val="2"/>
                <c:pt idx="0">
                  <c:v>1st Qtr</c:v>
                </c:pt>
                <c:pt idx="1">
                  <c:v>2nd Qtr</c:v>
                </c:pt>
              </c:strCache>
            </c:strRef>
          </c:cat>
          <c:val>
            <c:numRef>
              <c:f>Sheet1!$B$2:$B$3</c:f>
              <c:numCache>
                <c:formatCode>0%</c:formatCode>
                <c:ptCount val="2"/>
                <c:pt idx="0">
                  <c:v>0.35</c:v>
                </c:pt>
                <c:pt idx="1">
                  <c:v>0.65</c:v>
                </c:pt>
              </c:numCache>
            </c:numRef>
          </c:val>
          <c:extLst>
            <c:ext xmlns:c16="http://schemas.microsoft.com/office/drawing/2014/chart" uri="{C3380CC4-5D6E-409C-BE32-E72D297353CC}">
              <c16:uniqueId val="{00000004-CB1D-3342-8D69-BAE30CE28FE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1772AE"/>
              </a:solidFill>
              <a:ln w="19050">
                <a:noFill/>
              </a:ln>
              <a:effectLst/>
            </c:spPr>
            <c:extLst>
              <c:ext xmlns:c16="http://schemas.microsoft.com/office/drawing/2014/chart" uri="{C3380CC4-5D6E-409C-BE32-E72D297353CC}">
                <c16:uniqueId val="{00000001-579F-D844-A629-52FD36917A0D}"/>
              </c:ext>
            </c:extLst>
          </c:dPt>
          <c:dPt>
            <c:idx val="1"/>
            <c:bubble3D val="0"/>
            <c:spPr>
              <a:solidFill>
                <a:schemeClr val="bg2">
                  <a:lumMod val="90000"/>
                </a:schemeClr>
              </a:solidFill>
              <a:ln w="19050">
                <a:noFill/>
              </a:ln>
              <a:effectLst/>
            </c:spPr>
            <c:extLst>
              <c:ext xmlns:c16="http://schemas.microsoft.com/office/drawing/2014/chart" uri="{C3380CC4-5D6E-409C-BE32-E72D297353CC}">
                <c16:uniqueId val="{00000003-579F-D844-A629-52FD36917A0D}"/>
              </c:ext>
            </c:extLst>
          </c:dPt>
          <c:cat>
            <c:strRef>
              <c:f>Sheet1!$A$2:$A$3</c:f>
              <c:strCache>
                <c:ptCount val="2"/>
                <c:pt idx="0">
                  <c:v>1st Qtr</c:v>
                </c:pt>
                <c:pt idx="1">
                  <c:v>2nd Qtr</c:v>
                </c:pt>
              </c:strCache>
            </c:strRef>
          </c:cat>
          <c:val>
            <c:numRef>
              <c:f>Sheet1!$B$2:$B$3</c:f>
              <c:numCache>
                <c:formatCode>0%</c:formatCode>
                <c:ptCount val="2"/>
                <c:pt idx="0">
                  <c:v>0.7</c:v>
                </c:pt>
                <c:pt idx="1">
                  <c:v>0.3</c:v>
                </c:pt>
              </c:numCache>
            </c:numRef>
          </c:val>
          <c:extLst>
            <c:ext xmlns:c16="http://schemas.microsoft.com/office/drawing/2014/chart" uri="{C3380CC4-5D6E-409C-BE32-E72D297353CC}">
              <c16:uniqueId val="{00000004-579F-D844-A629-52FD36917A0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212923499439048"/>
          <c:y val="0.15772747156605427"/>
          <c:w val="0.48829421377095678"/>
          <c:h val="0.75762576552930883"/>
        </c:manualLayout>
      </c:layout>
      <c:barChart>
        <c:barDir val="bar"/>
        <c:grouping val="clustered"/>
        <c:varyColors val="0"/>
        <c:ser>
          <c:idx val="0"/>
          <c:order val="0"/>
          <c:tx>
            <c:strRef>
              <c:f>Sheet1!$B$1</c:f>
              <c:strCache>
                <c:ptCount val="1"/>
                <c:pt idx="0">
                  <c:v>Column1</c:v>
                </c:pt>
              </c:strCache>
            </c:strRef>
          </c:tx>
          <c:spPr>
            <a:solidFill>
              <a:srgbClr val="AD112B"/>
            </a:solidFill>
          </c:spPr>
          <c:invertIfNegative val="0"/>
          <c:dPt>
            <c:idx val="0"/>
            <c:invertIfNegative val="0"/>
            <c:bubble3D val="0"/>
            <c:extLst>
              <c:ext xmlns:c16="http://schemas.microsoft.com/office/drawing/2014/chart" uri="{C3380CC4-5D6E-409C-BE32-E72D297353CC}">
                <c16:uniqueId val="{00000000-530E-7545-BDBF-B8575F9A6729}"/>
              </c:ext>
            </c:extLst>
          </c:dPt>
          <c:dPt>
            <c:idx val="1"/>
            <c:invertIfNegative val="0"/>
            <c:bubble3D val="0"/>
            <c:extLst>
              <c:ext xmlns:c16="http://schemas.microsoft.com/office/drawing/2014/chart" uri="{C3380CC4-5D6E-409C-BE32-E72D297353CC}">
                <c16:uniqueId val="{00000001-530E-7545-BDBF-B8575F9A6729}"/>
              </c:ext>
            </c:extLst>
          </c:dPt>
          <c:dPt>
            <c:idx val="2"/>
            <c:invertIfNegative val="0"/>
            <c:bubble3D val="0"/>
            <c:extLst>
              <c:ext xmlns:c16="http://schemas.microsoft.com/office/drawing/2014/chart" uri="{C3380CC4-5D6E-409C-BE32-E72D297353CC}">
                <c16:uniqueId val="{00000002-530E-7545-BDBF-B8575F9A6729}"/>
              </c:ext>
            </c:extLst>
          </c:dPt>
          <c:dPt>
            <c:idx val="4"/>
            <c:invertIfNegative val="0"/>
            <c:bubble3D val="0"/>
            <c:extLst>
              <c:ext xmlns:c16="http://schemas.microsoft.com/office/drawing/2014/chart" uri="{C3380CC4-5D6E-409C-BE32-E72D297353CC}">
                <c16:uniqueId val="{00000003-530E-7545-BDBF-B8575F9A6729}"/>
              </c:ext>
            </c:extLst>
          </c:dPt>
          <c:dPt>
            <c:idx val="5"/>
            <c:invertIfNegative val="0"/>
            <c:bubble3D val="0"/>
            <c:extLst>
              <c:ext xmlns:c16="http://schemas.microsoft.com/office/drawing/2014/chart" uri="{C3380CC4-5D6E-409C-BE32-E72D297353CC}">
                <c16:uniqueId val="{00000004-530E-7545-BDBF-B8575F9A6729}"/>
              </c:ext>
            </c:extLst>
          </c:dPt>
          <c:dPt>
            <c:idx val="6"/>
            <c:invertIfNegative val="0"/>
            <c:bubble3D val="0"/>
            <c:extLst>
              <c:ext xmlns:c16="http://schemas.microsoft.com/office/drawing/2014/chart" uri="{C3380CC4-5D6E-409C-BE32-E72D297353CC}">
                <c16:uniqueId val="{00000005-530E-7545-BDBF-B8575F9A6729}"/>
              </c:ext>
            </c:extLst>
          </c:dPt>
          <c:dPt>
            <c:idx val="7"/>
            <c:invertIfNegative val="0"/>
            <c:bubble3D val="0"/>
            <c:extLst>
              <c:ext xmlns:c16="http://schemas.microsoft.com/office/drawing/2014/chart" uri="{C3380CC4-5D6E-409C-BE32-E72D297353CC}">
                <c16:uniqueId val="{00000006-530E-7545-BDBF-B8575F9A6729}"/>
              </c:ext>
            </c:extLst>
          </c:dPt>
          <c:dPt>
            <c:idx val="8"/>
            <c:invertIfNegative val="0"/>
            <c:bubble3D val="0"/>
            <c:extLst>
              <c:ext xmlns:c16="http://schemas.microsoft.com/office/drawing/2014/chart" uri="{C3380CC4-5D6E-409C-BE32-E72D297353CC}">
                <c16:uniqueId val="{00000007-530E-7545-BDBF-B8575F9A6729}"/>
              </c:ext>
            </c:extLst>
          </c:dPt>
          <c:dPt>
            <c:idx val="9"/>
            <c:invertIfNegative val="0"/>
            <c:bubble3D val="0"/>
            <c:extLst>
              <c:ext xmlns:c16="http://schemas.microsoft.com/office/drawing/2014/chart" uri="{C3380CC4-5D6E-409C-BE32-E72D297353CC}">
                <c16:uniqueId val="{00000008-530E-7545-BDBF-B8575F9A6729}"/>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Extremely interested</c:v>
                </c:pt>
                <c:pt idx="1">
                  <c:v>Very interested</c:v>
                </c:pt>
                <c:pt idx="2">
                  <c:v>Somewhat interested</c:v>
                </c:pt>
              </c:strCache>
            </c:strRef>
          </c:cat>
          <c:val>
            <c:numRef>
              <c:f>Sheet1!$B$2:$B$4</c:f>
              <c:numCache>
                <c:formatCode>0%</c:formatCode>
                <c:ptCount val="3"/>
                <c:pt idx="0">
                  <c:v>0.22</c:v>
                </c:pt>
                <c:pt idx="1">
                  <c:v>0.25</c:v>
                </c:pt>
                <c:pt idx="2">
                  <c:v>0.26</c:v>
                </c:pt>
              </c:numCache>
            </c:numRef>
          </c:val>
          <c:extLst>
            <c:ext xmlns:c16="http://schemas.microsoft.com/office/drawing/2014/chart" uri="{C3380CC4-5D6E-409C-BE32-E72D297353CC}">
              <c16:uniqueId val="{00000009-530E-7545-BDBF-B8575F9A6729}"/>
            </c:ext>
          </c:extLst>
        </c:ser>
        <c:dLbls>
          <c:showLegendKey val="0"/>
          <c:showVal val="0"/>
          <c:showCatName val="0"/>
          <c:showSerName val="0"/>
          <c:showPercent val="0"/>
          <c:showBubbleSize val="0"/>
        </c:dLbls>
        <c:gapWidth val="70"/>
        <c:axId val="66224512"/>
        <c:axId val="66128512"/>
      </c:barChart>
      <c:valAx>
        <c:axId val="66128512"/>
        <c:scaling>
          <c:orientation val="minMax"/>
          <c:max val="0.75000000000000011"/>
          <c:min val="0"/>
        </c:scaling>
        <c:delete val="1"/>
        <c:axPos val="t"/>
        <c:numFmt formatCode="0%" sourceLinked="1"/>
        <c:majorTickMark val="out"/>
        <c:minorTickMark val="none"/>
        <c:tickLblPos val="nextTo"/>
        <c:crossAx val="66224512"/>
        <c:crosses val="autoZero"/>
        <c:crossBetween val="between"/>
      </c:valAx>
      <c:catAx>
        <c:axId val="66224512"/>
        <c:scaling>
          <c:orientation val="maxMin"/>
        </c:scaling>
        <c:delete val="0"/>
        <c:axPos val="l"/>
        <c:numFmt formatCode="General" sourceLinked="1"/>
        <c:majorTickMark val="out"/>
        <c:minorTickMark val="none"/>
        <c:tickLblPos val="nextTo"/>
        <c:txPr>
          <a:bodyPr rot="0"/>
          <a:lstStyle/>
          <a:p>
            <a:pPr algn="r">
              <a:defRPr sz="1100">
                <a:solidFill>
                  <a:schemeClr val="tx1"/>
                </a:solidFill>
              </a:defRPr>
            </a:pPr>
            <a:endParaRPr lang="en-US"/>
          </a:p>
        </c:txPr>
        <c:crossAx val="66128512"/>
        <c:crosses val="autoZero"/>
        <c:auto val="1"/>
        <c:lblAlgn val="ctr"/>
        <c:lblOffset val="100"/>
        <c:noMultiLvlLbl val="0"/>
      </c:catAx>
    </c:plotArea>
    <c:plotVisOnly val="1"/>
    <c:dispBlanksAs val="gap"/>
    <c:showDLblsOverMax val="0"/>
  </c:chart>
  <c:txPr>
    <a:bodyPr/>
    <a:lstStyle/>
    <a:p>
      <a:pPr>
        <a:defRPr sz="12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212923499439048"/>
          <c:y val="0.15772747156605427"/>
          <c:w val="0.48829421377095678"/>
          <c:h val="0.75762576552930883"/>
        </c:manualLayout>
      </c:layout>
      <c:barChart>
        <c:barDir val="bar"/>
        <c:grouping val="clustered"/>
        <c:varyColors val="0"/>
        <c:ser>
          <c:idx val="0"/>
          <c:order val="0"/>
          <c:tx>
            <c:strRef>
              <c:f>Sheet1!$B$1</c:f>
              <c:strCache>
                <c:ptCount val="1"/>
                <c:pt idx="0">
                  <c:v>Column1</c:v>
                </c:pt>
              </c:strCache>
            </c:strRef>
          </c:tx>
          <c:spPr>
            <a:solidFill>
              <a:srgbClr val="FF5D0F"/>
            </a:solidFill>
          </c:spPr>
          <c:invertIfNegative val="0"/>
          <c:dPt>
            <c:idx val="0"/>
            <c:invertIfNegative val="0"/>
            <c:bubble3D val="0"/>
            <c:extLst>
              <c:ext xmlns:c16="http://schemas.microsoft.com/office/drawing/2014/chart" uri="{C3380CC4-5D6E-409C-BE32-E72D297353CC}">
                <c16:uniqueId val="{00000000-03F9-5448-876E-6B05A39154C7}"/>
              </c:ext>
            </c:extLst>
          </c:dPt>
          <c:dPt>
            <c:idx val="1"/>
            <c:invertIfNegative val="0"/>
            <c:bubble3D val="0"/>
            <c:extLst>
              <c:ext xmlns:c16="http://schemas.microsoft.com/office/drawing/2014/chart" uri="{C3380CC4-5D6E-409C-BE32-E72D297353CC}">
                <c16:uniqueId val="{00000001-03F9-5448-876E-6B05A39154C7}"/>
              </c:ext>
            </c:extLst>
          </c:dPt>
          <c:dPt>
            <c:idx val="2"/>
            <c:invertIfNegative val="0"/>
            <c:bubble3D val="0"/>
            <c:extLst>
              <c:ext xmlns:c16="http://schemas.microsoft.com/office/drawing/2014/chart" uri="{C3380CC4-5D6E-409C-BE32-E72D297353CC}">
                <c16:uniqueId val="{00000002-03F9-5448-876E-6B05A39154C7}"/>
              </c:ext>
            </c:extLst>
          </c:dPt>
          <c:dPt>
            <c:idx val="4"/>
            <c:invertIfNegative val="0"/>
            <c:bubble3D val="0"/>
            <c:extLst>
              <c:ext xmlns:c16="http://schemas.microsoft.com/office/drawing/2014/chart" uri="{C3380CC4-5D6E-409C-BE32-E72D297353CC}">
                <c16:uniqueId val="{00000003-03F9-5448-876E-6B05A39154C7}"/>
              </c:ext>
            </c:extLst>
          </c:dPt>
          <c:dPt>
            <c:idx val="5"/>
            <c:invertIfNegative val="0"/>
            <c:bubble3D val="0"/>
            <c:extLst>
              <c:ext xmlns:c16="http://schemas.microsoft.com/office/drawing/2014/chart" uri="{C3380CC4-5D6E-409C-BE32-E72D297353CC}">
                <c16:uniqueId val="{00000004-03F9-5448-876E-6B05A39154C7}"/>
              </c:ext>
            </c:extLst>
          </c:dPt>
          <c:dPt>
            <c:idx val="6"/>
            <c:invertIfNegative val="0"/>
            <c:bubble3D val="0"/>
            <c:extLst>
              <c:ext xmlns:c16="http://schemas.microsoft.com/office/drawing/2014/chart" uri="{C3380CC4-5D6E-409C-BE32-E72D297353CC}">
                <c16:uniqueId val="{00000005-03F9-5448-876E-6B05A39154C7}"/>
              </c:ext>
            </c:extLst>
          </c:dPt>
          <c:dPt>
            <c:idx val="7"/>
            <c:invertIfNegative val="0"/>
            <c:bubble3D val="0"/>
            <c:extLst>
              <c:ext xmlns:c16="http://schemas.microsoft.com/office/drawing/2014/chart" uri="{C3380CC4-5D6E-409C-BE32-E72D297353CC}">
                <c16:uniqueId val="{00000006-03F9-5448-876E-6B05A39154C7}"/>
              </c:ext>
            </c:extLst>
          </c:dPt>
          <c:dPt>
            <c:idx val="8"/>
            <c:invertIfNegative val="0"/>
            <c:bubble3D val="0"/>
            <c:extLst>
              <c:ext xmlns:c16="http://schemas.microsoft.com/office/drawing/2014/chart" uri="{C3380CC4-5D6E-409C-BE32-E72D297353CC}">
                <c16:uniqueId val="{00000007-03F9-5448-876E-6B05A39154C7}"/>
              </c:ext>
            </c:extLst>
          </c:dPt>
          <c:dPt>
            <c:idx val="9"/>
            <c:invertIfNegative val="0"/>
            <c:bubble3D val="0"/>
            <c:extLst>
              <c:ext xmlns:c16="http://schemas.microsoft.com/office/drawing/2014/chart" uri="{C3380CC4-5D6E-409C-BE32-E72D297353CC}">
                <c16:uniqueId val="{00000008-03F9-5448-876E-6B05A39154C7}"/>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Extremely likely</c:v>
                </c:pt>
                <c:pt idx="1">
                  <c:v>Very likely</c:v>
                </c:pt>
                <c:pt idx="2">
                  <c:v>Somewhat likely</c:v>
                </c:pt>
              </c:strCache>
            </c:strRef>
          </c:cat>
          <c:val>
            <c:numRef>
              <c:f>Sheet1!$B$2:$B$4</c:f>
              <c:numCache>
                <c:formatCode>0%</c:formatCode>
                <c:ptCount val="3"/>
                <c:pt idx="0">
                  <c:v>0.08</c:v>
                </c:pt>
                <c:pt idx="1">
                  <c:v>0.14000000000000001</c:v>
                </c:pt>
                <c:pt idx="2">
                  <c:v>0.3</c:v>
                </c:pt>
              </c:numCache>
            </c:numRef>
          </c:val>
          <c:extLst>
            <c:ext xmlns:c16="http://schemas.microsoft.com/office/drawing/2014/chart" uri="{C3380CC4-5D6E-409C-BE32-E72D297353CC}">
              <c16:uniqueId val="{00000009-03F9-5448-876E-6B05A39154C7}"/>
            </c:ext>
          </c:extLst>
        </c:ser>
        <c:dLbls>
          <c:showLegendKey val="0"/>
          <c:showVal val="0"/>
          <c:showCatName val="0"/>
          <c:showSerName val="0"/>
          <c:showPercent val="0"/>
          <c:showBubbleSize val="0"/>
        </c:dLbls>
        <c:gapWidth val="70"/>
        <c:axId val="66224512"/>
        <c:axId val="66128512"/>
      </c:barChart>
      <c:valAx>
        <c:axId val="66128512"/>
        <c:scaling>
          <c:orientation val="minMax"/>
          <c:max val="0.75000000000000011"/>
          <c:min val="0"/>
        </c:scaling>
        <c:delete val="1"/>
        <c:axPos val="t"/>
        <c:numFmt formatCode="0%" sourceLinked="1"/>
        <c:majorTickMark val="out"/>
        <c:minorTickMark val="none"/>
        <c:tickLblPos val="nextTo"/>
        <c:crossAx val="66224512"/>
        <c:crosses val="autoZero"/>
        <c:crossBetween val="between"/>
      </c:valAx>
      <c:catAx>
        <c:axId val="66224512"/>
        <c:scaling>
          <c:orientation val="maxMin"/>
        </c:scaling>
        <c:delete val="0"/>
        <c:axPos val="l"/>
        <c:numFmt formatCode="General" sourceLinked="1"/>
        <c:majorTickMark val="out"/>
        <c:minorTickMark val="none"/>
        <c:tickLblPos val="nextTo"/>
        <c:txPr>
          <a:bodyPr rot="0"/>
          <a:lstStyle/>
          <a:p>
            <a:pPr algn="r">
              <a:defRPr sz="1100">
                <a:solidFill>
                  <a:schemeClr val="tx1"/>
                </a:solidFill>
              </a:defRPr>
            </a:pPr>
            <a:endParaRPr lang="en-US"/>
          </a:p>
        </c:txPr>
        <c:crossAx val="66128512"/>
        <c:crosses val="autoZero"/>
        <c:auto val="1"/>
        <c:lblAlgn val="ctr"/>
        <c:lblOffset val="100"/>
        <c:noMultiLvlLbl val="0"/>
      </c:catAx>
    </c:plotArea>
    <c:plotVisOnly val="1"/>
    <c:dispBlanksAs val="gap"/>
    <c:showDLblsOverMax val="0"/>
  </c:chart>
  <c:txPr>
    <a:bodyPr/>
    <a:lstStyle/>
    <a:p>
      <a:pPr>
        <a:defRPr sz="12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5"/>
              </a:solidFill>
              <a:ln w="19050">
                <a:solidFill>
                  <a:schemeClr val="lt1"/>
                </a:solidFill>
              </a:ln>
              <a:effectLst/>
            </c:spPr>
            <c:extLst>
              <c:ext xmlns:c16="http://schemas.microsoft.com/office/drawing/2014/chart" uri="{C3380CC4-5D6E-409C-BE32-E72D297353CC}">
                <c16:uniqueId val="{00000001-BD46-9A44-8147-52C2EA4517A3}"/>
              </c:ext>
            </c:extLst>
          </c:dPt>
          <c:dPt>
            <c:idx val="1"/>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3-BD46-9A44-8147-52C2EA4517A3}"/>
              </c:ext>
            </c:extLst>
          </c:dPt>
          <c:val>
            <c:numRef>
              <c:f>Sheet1!$A$1:$B$1</c:f>
              <c:numCache>
                <c:formatCode>General</c:formatCode>
                <c:ptCount val="2"/>
                <c:pt idx="0">
                  <c:v>46</c:v>
                </c:pt>
                <c:pt idx="1">
                  <c:v>54</c:v>
                </c:pt>
              </c:numCache>
            </c:numRef>
          </c:val>
          <c:extLst>
            <c:ext xmlns:c16="http://schemas.microsoft.com/office/drawing/2014/chart" uri="{C3380CC4-5D6E-409C-BE32-E72D297353CC}">
              <c16:uniqueId val="{00000004-BD46-9A44-8147-52C2EA4517A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2591CF"/>
              </a:solidFill>
              <a:ln w="19050">
                <a:solidFill>
                  <a:schemeClr val="lt1"/>
                </a:solidFill>
              </a:ln>
              <a:effectLst/>
            </c:spPr>
            <c:extLst>
              <c:ext xmlns:c16="http://schemas.microsoft.com/office/drawing/2014/chart" uri="{C3380CC4-5D6E-409C-BE32-E72D297353CC}">
                <c16:uniqueId val="{00000001-CDA4-F240-8352-7B281D066A62}"/>
              </c:ext>
            </c:extLst>
          </c:dPt>
          <c:dPt>
            <c:idx val="1"/>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3-CDA4-F240-8352-7B281D066A62}"/>
              </c:ext>
            </c:extLst>
          </c:dPt>
          <c:val>
            <c:numRef>
              <c:f>Sheet1!$A$3:$B$3</c:f>
              <c:numCache>
                <c:formatCode>General</c:formatCode>
                <c:ptCount val="2"/>
                <c:pt idx="0">
                  <c:v>52</c:v>
                </c:pt>
                <c:pt idx="1">
                  <c:v>48</c:v>
                </c:pt>
              </c:numCache>
            </c:numRef>
          </c:val>
          <c:extLst>
            <c:ext xmlns:c16="http://schemas.microsoft.com/office/drawing/2014/chart" uri="{C3380CC4-5D6E-409C-BE32-E72D297353CC}">
              <c16:uniqueId val="{00000004-CDA4-F240-8352-7B281D066A6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A8B"/>
              </a:solidFill>
              <a:ln>
                <a:noFill/>
              </a:ln>
              <a:effectLst/>
            </c:spPr>
            <c:extLst>
              <c:ext xmlns:c16="http://schemas.microsoft.com/office/drawing/2014/chart" uri="{C3380CC4-5D6E-409C-BE32-E72D297353CC}">
                <c16:uniqueId val="{00000003-CA93-1142-A8D2-21AD7B9C4AA9}"/>
              </c:ext>
            </c:extLst>
          </c:dPt>
          <c:dPt>
            <c:idx val="1"/>
            <c:invertIfNegative val="0"/>
            <c:bubble3D val="0"/>
            <c:spPr>
              <a:solidFill>
                <a:srgbClr val="1772AE"/>
              </a:solidFill>
              <a:ln>
                <a:noFill/>
              </a:ln>
              <a:effectLst/>
            </c:spPr>
            <c:extLst>
              <c:ext xmlns:c16="http://schemas.microsoft.com/office/drawing/2014/chart" uri="{C3380CC4-5D6E-409C-BE32-E72D297353CC}">
                <c16:uniqueId val="{00000004-CA93-1142-A8D2-21AD7B9C4AA9}"/>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2019</c:v>
                </c:pt>
                <c:pt idx="1">
                  <c:v>2021</c:v>
                </c:pt>
                <c:pt idx="2">
                  <c:v>2023</c:v>
                </c:pt>
              </c:numCache>
            </c:numRef>
          </c:cat>
          <c:val>
            <c:numRef>
              <c:f>Sheet1!$B$2:$B$4</c:f>
              <c:numCache>
                <c:formatCode>0%</c:formatCode>
                <c:ptCount val="3"/>
                <c:pt idx="0">
                  <c:v>0.35</c:v>
                </c:pt>
                <c:pt idx="1">
                  <c:v>0.28999999999999998</c:v>
                </c:pt>
                <c:pt idx="2">
                  <c:v>0.22</c:v>
                </c:pt>
              </c:numCache>
            </c:numRef>
          </c:val>
          <c:extLst>
            <c:ext xmlns:c16="http://schemas.microsoft.com/office/drawing/2014/chart" uri="{C3380CC4-5D6E-409C-BE32-E72D297353CC}">
              <c16:uniqueId val="{00000000-CA93-1142-A8D2-21AD7B9C4AA9}"/>
            </c:ext>
          </c:extLst>
        </c:ser>
        <c:dLbls>
          <c:showLegendKey val="0"/>
          <c:showVal val="0"/>
          <c:showCatName val="0"/>
          <c:showSerName val="0"/>
          <c:showPercent val="0"/>
          <c:showBubbleSize val="0"/>
        </c:dLbls>
        <c:gapWidth val="51"/>
        <c:axId val="991624783"/>
        <c:axId val="991604111"/>
      </c:barChart>
      <c:catAx>
        <c:axId val="991624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991604111"/>
        <c:crosses val="autoZero"/>
        <c:auto val="1"/>
        <c:lblAlgn val="ctr"/>
        <c:lblOffset val="100"/>
        <c:noMultiLvlLbl val="0"/>
      </c:catAx>
      <c:valAx>
        <c:axId val="99160411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1624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1D9699"/>
              </a:solidFill>
              <a:ln w="19050">
                <a:noFill/>
              </a:ln>
              <a:effectLst/>
            </c:spPr>
            <c:extLst>
              <c:ext xmlns:c16="http://schemas.microsoft.com/office/drawing/2014/chart" uri="{C3380CC4-5D6E-409C-BE32-E72D297353CC}">
                <c16:uniqueId val="{00000001-5E0F-3A44-9D9D-26C6D8B1A082}"/>
              </c:ext>
            </c:extLst>
          </c:dPt>
          <c:dPt>
            <c:idx val="1"/>
            <c:bubble3D val="0"/>
            <c:spPr>
              <a:solidFill>
                <a:schemeClr val="bg2">
                  <a:lumMod val="90000"/>
                </a:schemeClr>
              </a:solidFill>
              <a:ln w="19050">
                <a:noFill/>
              </a:ln>
              <a:effectLst/>
            </c:spPr>
            <c:extLst>
              <c:ext xmlns:c16="http://schemas.microsoft.com/office/drawing/2014/chart" uri="{C3380CC4-5D6E-409C-BE32-E72D297353CC}">
                <c16:uniqueId val="{00000003-5E0F-3A44-9D9D-26C6D8B1A082}"/>
              </c:ext>
            </c:extLst>
          </c:dPt>
          <c:cat>
            <c:strRef>
              <c:f>Sheet1!$A$2:$A$3</c:f>
              <c:strCache>
                <c:ptCount val="2"/>
                <c:pt idx="0">
                  <c:v>1st Qtr</c:v>
                </c:pt>
                <c:pt idx="1">
                  <c:v>2nd Qtr</c:v>
                </c:pt>
              </c:strCache>
            </c:strRef>
          </c:cat>
          <c:val>
            <c:numRef>
              <c:f>Sheet1!$B$2:$B$3</c:f>
              <c:numCache>
                <c:formatCode>0%</c:formatCode>
                <c:ptCount val="2"/>
                <c:pt idx="0">
                  <c:v>0.77</c:v>
                </c:pt>
                <c:pt idx="1">
                  <c:v>0.23</c:v>
                </c:pt>
              </c:numCache>
            </c:numRef>
          </c:val>
          <c:extLst>
            <c:ext xmlns:c16="http://schemas.microsoft.com/office/drawing/2014/chart" uri="{C3380CC4-5D6E-409C-BE32-E72D297353CC}">
              <c16:uniqueId val="{00000004-5E0F-3A44-9D9D-26C6D8B1A08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1772AE"/>
              </a:solidFill>
              <a:ln w="19050">
                <a:noFill/>
              </a:ln>
              <a:effectLst/>
            </c:spPr>
            <c:extLst>
              <c:ext xmlns:c16="http://schemas.microsoft.com/office/drawing/2014/chart" uri="{C3380CC4-5D6E-409C-BE32-E72D297353CC}">
                <c16:uniqueId val="{00000001-15D1-5F47-A00D-F81AD6EC2FC1}"/>
              </c:ext>
            </c:extLst>
          </c:dPt>
          <c:dPt>
            <c:idx val="1"/>
            <c:bubble3D val="0"/>
            <c:spPr>
              <a:solidFill>
                <a:schemeClr val="bg2">
                  <a:lumMod val="90000"/>
                </a:schemeClr>
              </a:solidFill>
              <a:ln w="19050">
                <a:noFill/>
              </a:ln>
              <a:effectLst/>
            </c:spPr>
            <c:extLst>
              <c:ext xmlns:c16="http://schemas.microsoft.com/office/drawing/2014/chart" uri="{C3380CC4-5D6E-409C-BE32-E72D297353CC}">
                <c16:uniqueId val="{00000003-15D1-5F47-A00D-F81AD6EC2FC1}"/>
              </c:ext>
            </c:extLst>
          </c:dPt>
          <c:cat>
            <c:strRef>
              <c:f>Sheet1!$A$2:$A$3</c:f>
              <c:strCache>
                <c:ptCount val="2"/>
                <c:pt idx="0">
                  <c:v>1st Qtr</c:v>
                </c:pt>
                <c:pt idx="1">
                  <c:v>2nd Qtr</c:v>
                </c:pt>
              </c:strCache>
            </c:strRef>
          </c:cat>
          <c:val>
            <c:numRef>
              <c:f>Sheet1!$B$2:$B$3</c:f>
              <c:numCache>
                <c:formatCode>0%</c:formatCode>
                <c:ptCount val="2"/>
                <c:pt idx="0">
                  <c:v>0.65</c:v>
                </c:pt>
                <c:pt idx="1">
                  <c:v>0.35</c:v>
                </c:pt>
              </c:numCache>
            </c:numRef>
          </c:val>
          <c:extLst>
            <c:ext xmlns:c16="http://schemas.microsoft.com/office/drawing/2014/chart" uri="{C3380CC4-5D6E-409C-BE32-E72D297353CC}">
              <c16:uniqueId val="{00000004-15D1-5F47-A00D-F81AD6EC2FC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3"/>
              </a:solidFill>
              <a:ln w="19050">
                <a:noFill/>
              </a:ln>
              <a:effectLst/>
            </c:spPr>
            <c:extLst>
              <c:ext xmlns:c16="http://schemas.microsoft.com/office/drawing/2014/chart" uri="{C3380CC4-5D6E-409C-BE32-E72D297353CC}">
                <c16:uniqueId val="{00000001-B566-5A4F-BDB3-565B19D66AC6}"/>
              </c:ext>
            </c:extLst>
          </c:dPt>
          <c:dPt>
            <c:idx val="1"/>
            <c:bubble3D val="0"/>
            <c:spPr>
              <a:solidFill>
                <a:schemeClr val="bg2">
                  <a:lumMod val="90000"/>
                </a:schemeClr>
              </a:solidFill>
              <a:ln w="19050">
                <a:noFill/>
              </a:ln>
              <a:effectLst/>
            </c:spPr>
            <c:extLst>
              <c:ext xmlns:c16="http://schemas.microsoft.com/office/drawing/2014/chart" uri="{C3380CC4-5D6E-409C-BE32-E72D297353CC}">
                <c16:uniqueId val="{00000003-B566-5A4F-BDB3-565B19D66AC6}"/>
              </c:ext>
            </c:extLst>
          </c:dPt>
          <c:cat>
            <c:strRef>
              <c:f>Sheet1!$A$2:$A$3</c:f>
              <c:strCache>
                <c:ptCount val="2"/>
                <c:pt idx="0">
                  <c:v>1st Qtr</c:v>
                </c:pt>
                <c:pt idx="1">
                  <c:v>2nd Qtr</c:v>
                </c:pt>
              </c:strCache>
            </c:strRef>
          </c:cat>
          <c:val>
            <c:numRef>
              <c:f>Sheet1!$B$2:$B$3</c:f>
              <c:numCache>
                <c:formatCode>0%</c:formatCode>
                <c:ptCount val="2"/>
                <c:pt idx="0">
                  <c:v>0.49</c:v>
                </c:pt>
                <c:pt idx="1">
                  <c:v>0.51</c:v>
                </c:pt>
              </c:numCache>
            </c:numRef>
          </c:val>
          <c:extLst>
            <c:ext xmlns:c16="http://schemas.microsoft.com/office/drawing/2014/chart" uri="{C3380CC4-5D6E-409C-BE32-E72D297353CC}">
              <c16:uniqueId val="{00000004-B566-5A4F-BDB3-565B19D66AC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AEE5-2644-9452-7F1EE0E1778A}"/>
              </c:ext>
            </c:extLst>
          </c:dPt>
          <c:dPt>
            <c:idx val="1"/>
            <c:bubble3D val="0"/>
            <c:spPr>
              <a:solidFill>
                <a:schemeClr val="bg2">
                  <a:lumMod val="90000"/>
                </a:schemeClr>
              </a:solidFill>
              <a:ln w="19050">
                <a:noFill/>
              </a:ln>
              <a:effectLst/>
            </c:spPr>
            <c:extLst>
              <c:ext xmlns:c16="http://schemas.microsoft.com/office/drawing/2014/chart" uri="{C3380CC4-5D6E-409C-BE32-E72D297353CC}">
                <c16:uniqueId val="{00000003-AEE5-2644-9452-7F1EE0E1778A}"/>
              </c:ext>
            </c:extLst>
          </c:dPt>
          <c:cat>
            <c:strRef>
              <c:f>Sheet1!$A$2:$A$3</c:f>
              <c:strCache>
                <c:ptCount val="2"/>
                <c:pt idx="0">
                  <c:v>1st Qtr</c:v>
                </c:pt>
                <c:pt idx="1">
                  <c:v>2nd Qtr</c:v>
                </c:pt>
              </c:strCache>
            </c:strRef>
          </c:cat>
          <c:val>
            <c:numRef>
              <c:f>Sheet1!$B$2:$B$3</c:f>
              <c:numCache>
                <c:formatCode>0%</c:formatCode>
                <c:ptCount val="2"/>
                <c:pt idx="0">
                  <c:v>0.24</c:v>
                </c:pt>
                <c:pt idx="1">
                  <c:v>0.76</c:v>
                </c:pt>
              </c:numCache>
            </c:numRef>
          </c:val>
          <c:extLst>
            <c:ext xmlns:c16="http://schemas.microsoft.com/office/drawing/2014/chart" uri="{C3380CC4-5D6E-409C-BE32-E72D297353CC}">
              <c16:uniqueId val="{00000004-AEE5-2644-9452-7F1EE0E1778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49164767240475"/>
          <c:y val="3.2506757310181017E-2"/>
          <c:w val="0.51198124776724063"/>
          <c:h val="0.80448476906008237"/>
        </c:manualLayout>
      </c:layout>
      <c:barChart>
        <c:barDir val="bar"/>
        <c:grouping val="clustered"/>
        <c:varyColors val="0"/>
        <c:ser>
          <c:idx val="0"/>
          <c:order val="0"/>
          <c:tx>
            <c:strRef>
              <c:f>Sheet1!$B$1</c:f>
              <c:strCache>
                <c:ptCount val="1"/>
                <c:pt idx="0">
                  <c:v>Difficult to save more</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A91E-194C-BC9A-B8CE819913AD}"/>
                </c:ext>
              </c:extLst>
            </c:dLbl>
            <c:dLbl>
              <c:idx val="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A91E-194C-BC9A-B8CE819913A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Having shorter-term goals I could aim for and celebrate when I achieve</c:v>
                </c:pt>
                <c:pt idx="1">
                  <c:v>Being better able to track my progress</c:v>
                </c:pt>
                <c:pt idx="2">
                  <c:v>Having a more specific goal to work towards</c:v>
                </c:pt>
                <c:pt idx="3">
                  <c:v>Having more of a reward for taking action now vs. waiting to do so down the road</c:v>
                </c:pt>
                <c:pt idx="4">
                  <c:v>Having  a roadmap for how to reduce my debt and establish an emergency fund so that I can feel comfortable saving for the future</c:v>
                </c:pt>
                <c:pt idx="5">
                  <c:v>Feeling more confident about saving and investing decisions</c:v>
                </c:pt>
                <c:pt idx="6">
                  <c:v>Having a clearer vision of the retirement lifestyle I'd be able to afford if I increased saving by a certain amount</c:v>
                </c:pt>
              </c:strCache>
            </c:strRef>
          </c:cat>
          <c:val>
            <c:numRef>
              <c:f>Sheet1!$B$2:$B$8</c:f>
              <c:numCache>
                <c:formatCode>0%</c:formatCode>
                <c:ptCount val="7"/>
                <c:pt idx="0">
                  <c:v>0.32</c:v>
                </c:pt>
                <c:pt idx="1">
                  <c:v>0.27</c:v>
                </c:pt>
                <c:pt idx="2">
                  <c:v>0.33</c:v>
                </c:pt>
                <c:pt idx="3">
                  <c:v>0.36</c:v>
                </c:pt>
                <c:pt idx="4">
                  <c:v>0.45</c:v>
                </c:pt>
                <c:pt idx="5">
                  <c:v>0.5</c:v>
                </c:pt>
                <c:pt idx="6">
                  <c:v>0.51</c:v>
                </c:pt>
              </c:numCache>
            </c:numRef>
          </c:val>
          <c:extLst>
            <c:ext xmlns:c16="http://schemas.microsoft.com/office/drawing/2014/chart" uri="{C3380CC4-5D6E-409C-BE32-E72D297353CC}">
              <c16:uniqueId val="{00000000-A91E-194C-BC9A-B8CE819913AD}"/>
            </c:ext>
          </c:extLst>
        </c:ser>
        <c:ser>
          <c:idx val="1"/>
          <c:order val="1"/>
          <c:tx>
            <c:strRef>
              <c:f>Sheet1!$C$1</c:f>
              <c:strCache>
                <c:ptCount val="1"/>
                <c:pt idx="0">
                  <c:v>Easy to save more</c:v>
                </c:pt>
              </c:strCache>
            </c:strRef>
          </c:tx>
          <c:spPr>
            <a:solidFill>
              <a:srgbClr val="1772AE"/>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1772AE"/>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A91E-194C-BC9A-B8CE819913AD}"/>
                </c:ext>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1772AE"/>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A91E-194C-BC9A-B8CE819913A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Having shorter-term goals I could aim for and celebrate when I achieve</c:v>
                </c:pt>
                <c:pt idx="1">
                  <c:v>Being better able to track my progress</c:v>
                </c:pt>
                <c:pt idx="2">
                  <c:v>Having a more specific goal to work towards</c:v>
                </c:pt>
                <c:pt idx="3">
                  <c:v>Having more of a reward for taking action now vs. waiting to do so down the road</c:v>
                </c:pt>
                <c:pt idx="4">
                  <c:v>Having  a roadmap for how to reduce my debt and establish an emergency fund so that I can feel comfortable saving for the future</c:v>
                </c:pt>
                <c:pt idx="5">
                  <c:v>Feeling more confident about saving and investing decisions</c:v>
                </c:pt>
                <c:pt idx="6">
                  <c:v>Having a clearer vision of the retirement lifestyle I'd be able to afford if I increased saving by a certain amount</c:v>
                </c:pt>
              </c:strCache>
            </c:strRef>
          </c:cat>
          <c:val>
            <c:numRef>
              <c:f>Sheet1!$C$2:$C$8</c:f>
              <c:numCache>
                <c:formatCode>0%</c:formatCode>
                <c:ptCount val="7"/>
                <c:pt idx="0">
                  <c:v>0.26</c:v>
                </c:pt>
                <c:pt idx="1">
                  <c:v>0.33</c:v>
                </c:pt>
                <c:pt idx="2">
                  <c:v>0.39</c:v>
                </c:pt>
                <c:pt idx="3">
                  <c:v>0.37</c:v>
                </c:pt>
                <c:pt idx="4">
                  <c:v>0.3</c:v>
                </c:pt>
                <c:pt idx="5">
                  <c:v>0.5</c:v>
                </c:pt>
                <c:pt idx="6">
                  <c:v>0.54</c:v>
                </c:pt>
              </c:numCache>
            </c:numRef>
          </c:val>
          <c:extLst>
            <c:ext xmlns:c16="http://schemas.microsoft.com/office/drawing/2014/chart" uri="{C3380CC4-5D6E-409C-BE32-E72D297353CC}">
              <c16:uniqueId val="{00000001-A91E-194C-BC9A-B8CE819913AD}"/>
            </c:ext>
          </c:extLst>
        </c:ser>
        <c:dLbls>
          <c:showLegendKey val="0"/>
          <c:showVal val="0"/>
          <c:showCatName val="0"/>
          <c:showSerName val="0"/>
          <c:showPercent val="0"/>
          <c:showBubbleSize val="0"/>
        </c:dLbls>
        <c:gapWidth val="68"/>
        <c:axId val="526677295"/>
        <c:axId val="526679023"/>
      </c:barChart>
      <c:catAx>
        <c:axId val="5266772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6679023"/>
        <c:crosses val="autoZero"/>
        <c:auto val="1"/>
        <c:lblAlgn val="ctr"/>
        <c:lblOffset val="100"/>
        <c:noMultiLvlLbl val="0"/>
      </c:catAx>
      <c:valAx>
        <c:axId val="52667902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26677295"/>
        <c:crosses val="autoZero"/>
        <c:crossBetween val="between"/>
      </c:valAx>
      <c:spPr>
        <a:noFill/>
        <a:ln>
          <a:noFill/>
        </a:ln>
        <a:effectLst/>
      </c:spPr>
    </c:plotArea>
    <c:legend>
      <c:legendPos val="b"/>
      <c:layout>
        <c:manualLayout>
          <c:xMode val="edge"/>
          <c:yMode val="edge"/>
          <c:x val="0.82174149248391382"/>
          <c:y val="0.64594750656167976"/>
          <c:w val="0.14555466428672301"/>
          <c:h val="0.12349693788276465"/>
        </c:manualLayout>
      </c:layout>
      <c:overlay val="0"/>
      <c:spPr>
        <a:solidFill>
          <a:schemeClr val="bg1"/>
        </a:solidFill>
        <a:ln>
          <a:solidFill>
            <a:schemeClr val="tx2"/>
          </a:solid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49164767240475"/>
          <c:y val="3.2506757310181017E-2"/>
          <c:w val="0.51198124776724063"/>
          <c:h val="0.80448476906008237"/>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rgbClr val="244F8B"/>
              </a:solidFill>
              <a:ln>
                <a:noFill/>
              </a:ln>
              <a:effectLst/>
            </c:spPr>
            <c:extLst>
              <c:ext xmlns:c16="http://schemas.microsoft.com/office/drawing/2014/chart" uri="{C3380CC4-5D6E-409C-BE32-E72D297353CC}">
                <c16:uniqueId val="{00000000-8483-0245-8872-B62BD9A71C4D}"/>
              </c:ext>
            </c:extLst>
          </c:dPt>
          <c:dPt>
            <c:idx val="3"/>
            <c:invertIfNegative val="0"/>
            <c:bubble3D val="0"/>
            <c:spPr>
              <a:solidFill>
                <a:srgbClr val="1D9699"/>
              </a:solidFill>
              <a:ln>
                <a:noFill/>
              </a:ln>
              <a:effectLst/>
            </c:spPr>
            <c:extLst>
              <c:ext xmlns:c16="http://schemas.microsoft.com/office/drawing/2014/chart" uri="{C3380CC4-5D6E-409C-BE32-E72D297353CC}">
                <c16:uniqueId val="{00000006-8483-0245-8872-B62BD9A71C4D}"/>
              </c:ext>
            </c:extLst>
          </c:dPt>
          <c:dPt>
            <c:idx val="4"/>
            <c:invertIfNegative val="0"/>
            <c:bubble3D val="0"/>
            <c:spPr>
              <a:solidFill>
                <a:srgbClr val="1D9699"/>
              </a:solidFill>
              <a:ln>
                <a:noFill/>
              </a:ln>
              <a:effectLst/>
            </c:spPr>
            <c:extLst>
              <c:ext xmlns:c16="http://schemas.microsoft.com/office/drawing/2014/chart" uri="{C3380CC4-5D6E-409C-BE32-E72D297353CC}">
                <c16:uniqueId val="{00000001-8483-0245-8872-B62BD9A71C4D}"/>
              </c:ext>
            </c:extLst>
          </c:dPt>
          <c:dPt>
            <c:idx val="5"/>
            <c:invertIfNegative val="0"/>
            <c:bubble3D val="0"/>
            <c:spPr>
              <a:solidFill>
                <a:schemeClr val="accent3"/>
              </a:solidFill>
              <a:ln>
                <a:noFill/>
              </a:ln>
              <a:effectLst/>
            </c:spPr>
            <c:extLst>
              <c:ext xmlns:c16="http://schemas.microsoft.com/office/drawing/2014/chart" uri="{C3380CC4-5D6E-409C-BE32-E72D297353CC}">
                <c16:uniqueId val="{00000009-8483-0245-8872-B62BD9A71C4D}"/>
              </c:ext>
            </c:extLst>
          </c:dPt>
          <c:dPt>
            <c:idx val="6"/>
            <c:invertIfNegative val="0"/>
            <c:bubble3D val="0"/>
            <c:spPr>
              <a:solidFill>
                <a:schemeClr val="accent3"/>
              </a:solidFill>
              <a:ln>
                <a:noFill/>
              </a:ln>
              <a:effectLst/>
            </c:spPr>
            <c:extLst>
              <c:ext xmlns:c16="http://schemas.microsoft.com/office/drawing/2014/chart" uri="{C3380CC4-5D6E-409C-BE32-E72D297353CC}">
                <c16:uniqueId val="{00000008-8483-0245-8872-B62BD9A71C4D}"/>
              </c:ext>
            </c:extLst>
          </c:dPt>
          <c:dPt>
            <c:idx val="7"/>
            <c:invertIfNegative val="0"/>
            <c:bubble3D val="0"/>
            <c:spPr>
              <a:solidFill>
                <a:schemeClr val="accent3"/>
              </a:solidFill>
              <a:ln>
                <a:noFill/>
              </a:ln>
              <a:effectLst/>
            </c:spPr>
            <c:extLst>
              <c:ext xmlns:c16="http://schemas.microsoft.com/office/drawing/2014/chart" uri="{C3380CC4-5D6E-409C-BE32-E72D297353CC}">
                <c16:uniqueId val="{00000007-8483-0245-8872-B62BD9A71C4D}"/>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Knowing how to make changes to my plan/accounts</c:v>
                </c:pt>
                <c:pt idx="1">
                  <c:v>Knowing how money in my plan/accounts are taxed</c:v>
                </c:pt>
                <c:pt idx="2">
                  <c:v>Making a decision about how I will draw income from savings</c:v>
                </c:pt>
                <c:pt idx="3">
                  <c:v>Knowing how inflation impacts my plan/accounts</c:v>
                </c:pt>
                <c:pt idx="4">
                  <c:v>Knowing how market volatility impacts my plan/accounts</c:v>
                </c:pt>
                <c:pt idx="5">
                  <c:v>Deciding how much to save</c:v>
                </c:pt>
                <c:pt idx="6">
                  <c:v>Making investment decisions</c:v>
                </c:pt>
                <c:pt idx="7">
                  <c:v>Deciding how much investment risk to take</c:v>
                </c:pt>
              </c:strCache>
            </c:strRef>
          </c:cat>
          <c:val>
            <c:numRef>
              <c:f>Sheet1!$B$2:$B$9</c:f>
              <c:numCache>
                <c:formatCode>0%</c:formatCode>
                <c:ptCount val="8"/>
                <c:pt idx="0">
                  <c:v>0.33</c:v>
                </c:pt>
                <c:pt idx="1">
                  <c:v>0.26</c:v>
                </c:pt>
                <c:pt idx="2">
                  <c:v>0.24</c:v>
                </c:pt>
                <c:pt idx="3">
                  <c:v>0.24</c:v>
                </c:pt>
                <c:pt idx="4">
                  <c:v>0.24</c:v>
                </c:pt>
                <c:pt idx="5">
                  <c:v>0.3</c:v>
                </c:pt>
                <c:pt idx="6">
                  <c:v>0.25</c:v>
                </c:pt>
                <c:pt idx="7">
                  <c:v>0.23</c:v>
                </c:pt>
              </c:numCache>
            </c:numRef>
          </c:val>
          <c:extLst>
            <c:ext xmlns:c16="http://schemas.microsoft.com/office/drawing/2014/chart" uri="{C3380CC4-5D6E-409C-BE32-E72D297353CC}">
              <c16:uniqueId val="{00000002-8483-0245-8872-B62BD9A71C4D}"/>
            </c:ext>
          </c:extLst>
        </c:ser>
        <c:dLbls>
          <c:showLegendKey val="0"/>
          <c:showVal val="0"/>
          <c:showCatName val="0"/>
          <c:showSerName val="0"/>
          <c:showPercent val="0"/>
          <c:showBubbleSize val="0"/>
        </c:dLbls>
        <c:gapWidth val="68"/>
        <c:axId val="526677295"/>
        <c:axId val="526679023"/>
      </c:barChart>
      <c:catAx>
        <c:axId val="5266772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6679023"/>
        <c:crosses val="autoZero"/>
        <c:auto val="1"/>
        <c:lblAlgn val="ctr"/>
        <c:lblOffset val="100"/>
        <c:noMultiLvlLbl val="0"/>
      </c:catAx>
      <c:valAx>
        <c:axId val="52667902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266772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1D9699"/>
              </a:solidFill>
              <a:ln w="19050">
                <a:noFill/>
              </a:ln>
              <a:effectLst/>
            </c:spPr>
            <c:extLst>
              <c:ext xmlns:c16="http://schemas.microsoft.com/office/drawing/2014/chart" uri="{C3380CC4-5D6E-409C-BE32-E72D297353CC}">
                <c16:uniqueId val="{00000001-C1ED-DC42-A3F6-6907B941DF0F}"/>
              </c:ext>
            </c:extLst>
          </c:dPt>
          <c:dPt>
            <c:idx val="1"/>
            <c:bubble3D val="0"/>
            <c:spPr>
              <a:solidFill>
                <a:schemeClr val="bg2">
                  <a:lumMod val="90000"/>
                </a:schemeClr>
              </a:solidFill>
              <a:ln w="19050">
                <a:noFill/>
              </a:ln>
              <a:effectLst/>
            </c:spPr>
            <c:extLst>
              <c:ext xmlns:c16="http://schemas.microsoft.com/office/drawing/2014/chart" uri="{C3380CC4-5D6E-409C-BE32-E72D297353CC}">
                <c16:uniqueId val="{00000003-C1ED-DC42-A3F6-6907B941DF0F}"/>
              </c:ext>
            </c:extLst>
          </c:dPt>
          <c:cat>
            <c:strRef>
              <c:f>Sheet1!$A$2:$A$3</c:f>
              <c:strCache>
                <c:ptCount val="2"/>
                <c:pt idx="0">
                  <c:v>1st Qtr</c:v>
                </c:pt>
                <c:pt idx="1">
                  <c:v>2nd Qtr</c:v>
                </c:pt>
              </c:strCache>
            </c:strRef>
          </c:cat>
          <c:val>
            <c:numRef>
              <c:f>Sheet1!$B$2:$B$3</c:f>
              <c:numCache>
                <c:formatCode>0%</c:formatCode>
                <c:ptCount val="2"/>
                <c:pt idx="0">
                  <c:v>0.83</c:v>
                </c:pt>
                <c:pt idx="1">
                  <c:v>0.17</c:v>
                </c:pt>
              </c:numCache>
            </c:numRef>
          </c:val>
          <c:extLst>
            <c:ext xmlns:c16="http://schemas.microsoft.com/office/drawing/2014/chart" uri="{C3380CC4-5D6E-409C-BE32-E72D297353CC}">
              <c16:uniqueId val="{00000004-C1ED-DC42-A3F6-6907B941DF0F}"/>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1EDB12-BA07-2142-AFCE-08145F80A74A}"/>
              </a:ext>
            </a:extLst>
          </p:cNvPr>
          <p:cNvSpPr>
            <a:spLocks noGrp="1"/>
          </p:cNvSpPr>
          <p:nvPr>
            <p:ph type="hdr" sz="quarter"/>
          </p:nvPr>
        </p:nvSpPr>
        <p:spPr>
          <a:xfrm>
            <a:off x="0" y="0"/>
            <a:ext cx="2773363" cy="588963"/>
          </a:xfrm>
          <a:prstGeom prst="rect">
            <a:avLst/>
          </a:prstGeom>
        </p:spPr>
        <p:txBody>
          <a:bodyPr vert="horz" lIns="96661" tIns="48331" rIns="96661" bIns="48331" rtlCol="0"/>
          <a:lstStyle>
            <a:lvl1pPr algn="l" fontAlgn="auto">
              <a:spcBef>
                <a:spcPts val="0"/>
              </a:spcBef>
              <a:spcAft>
                <a:spcPts val="0"/>
              </a:spcAft>
              <a:defRPr sz="1300">
                <a:latin typeface="+mn-lt"/>
                <a:ea typeface="+mn-ea"/>
              </a:defRPr>
            </a:lvl1pPr>
          </a:lstStyle>
          <a:p>
            <a:pPr>
              <a:defRPr/>
            </a:pPr>
            <a:endParaRPr lang="en-US" dirty="0"/>
          </a:p>
        </p:txBody>
      </p:sp>
      <p:sp>
        <p:nvSpPr>
          <p:cNvPr id="3" name="Date Placeholder 2">
            <a:extLst>
              <a:ext uri="{FF2B5EF4-FFF2-40B4-BE49-F238E27FC236}">
                <a16:creationId xmlns:a16="http://schemas.microsoft.com/office/drawing/2014/main" id="{B053398C-863A-5E49-A722-9415F833FAE7}"/>
              </a:ext>
            </a:extLst>
          </p:cNvPr>
          <p:cNvSpPr>
            <a:spLocks noGrp="1"/>
          </p:cNvSpPr>
          <p:nvPr>
            <p:ph type="dt" sz="quarter" idx="1"/>
          </p:nvPr>
        </p:nvSpPr>
        <p:spPr>
          <a:xfrm>
            <a:off x="3625850" y="0"/>
            <a:ext cx="2773363" cy="588963"/>
          </a:xfrm>
          <a:prstGeom prst="rect">
            <a:avLst/>
          </a:prstGeom>
        </p:spPr>
        <p:txBody>
          <a:bodyPr vert="horz" wrap="square" lIns="96661" tIns="48331" rIns="96661" bIns="48331" numCol="1" anchor="t" anchorCtr="0" compatLnSpc="1">
            <a:prstTxWarp prst="textNoShape">
              <a:avLst/>
            </a:prstTxWarp>
          </a:bodyPr>
          <a:lstStyle>
            <a:lvl1pPr algn="r">
              <a:defRPr sz="1300"/>
            </a:lvl1pPr>
          </a:lstStyle>
          <a:p>
            <a:fld id="{768B6A70-2884-DE4D-B1C0-CC7B5684EF6C}" type="datetimeFigureOut">
              <a:rPr lang="en-US" altLang="en-US"/>
              <a:pPr/>
              <a:t>9/15/2024</a:t>
            </a:fld>
            <a:endParaRPr lang="en-US" altLang="en-US" dirty="0"/>
          </a:p>
        </p:txBody>
      </p:sp>
      <p:sp>
        <p:nvSpPr>
          <p:cNvPr id="4" name="Footer Placeholder 3">
            <a:extLst>
              <a:ext uri="{FF2B5EF4-FFF2-40B4-BE49-F238E27FC236}">
                <a16:creationId xmlns:a16="http://schemas.microsoft.com/office/drawing/2014/main" id="{ED15312C-6A4C-134B-AB7F-30201F2C74AC}"/>
              </a:ext>
            </a:extLst>
          </p:cNvPr>
          <p:cNvSpPr>
            <a:spLocks noGrp="1"/>
          </p:cNvSpPr>
          <p:nvPr>
            <p:ph type="ftr" sz="quarter" idx="2"/>
          </p:nvPr>
        </p:nvSpPr>
        <p:spPr>
          <a:xfrm>
            <a:off x="0" y="11145838"/>
            <a:ext cx="2773363" cy="588962"/>
          </a:xfrm>
          <a:prstGeom prst="rect">
            <a:avLst/>
          </a:prstGeom>
        </p:spPr>
        <p:txBody>
          <a:bodyPr vert="horz" lIns="96661" tIns="48331" rIns="96661" bIns="48331" rtlCol="0" anchor="b"/>
          <a:lstStyle>
            <a:lvl1pPr algn="l" fontAlgn="auto">
              <a:spcBef>
                <a:spcPts val="0"/>
              </a:spcBef>
              <a:spcAft>
                <a:spcPts val="0"/>
              </a:spcAft>
              <a:defRPr sz="1300">
                <a:latin typeface="+mn-lt"/>
                <a:ea typeface="+mn-ea"/>
              </a:defRPr>
            </a:lvl1pPr>
          </a:lstStyle>
          <a:p>
            <a:pPr>
              <a:defRPr/>
            </a:pPr>
            <a:endParaRPr lang="en-US" dirty="0"/>
          </a:p>
        </p:txBody>
      </p:sp>
      <p:sp>
        <p:nvSpPr>
          <p:cNvPr id="5" name="Slide Number Placeholder 4">
            <a:extLst>
              <a:ext uri="{FF2B5EF4-FFF2-40B4-BE49-F238E27FC236}">
                <a16:creationId xmlns:a16="http://schemas.microsoft.com/office/drawing/2014/main" id="{D0732286-E4CC-2C48-8333-851FD3FAF499}"/>
              </a:ext>
            </a:extLst>
          </p:cNvPr>
          <p:cNvSpPr>
            <a:spLocks noGrp="1"/>
          </p:cNvSpPr>
          <p:nvPr>
            <p:ph type="sldNum" sz="quarter" idx="3"/>
          </p:nvPr>
        </p:nvSpPr>
        <p:spPr>
          <a:xfrm>
            <a:off x="3625850" y="11145838"/>
            <a:ext cx="2773363" cy="588962"/>
          </a:xfrm>
          <a:prstGeom prst="rect">
            <a:avLst/>
          </a:prstGeom>
        </p:spPr>
        <p:txBody>
          <a:bodyPr vert="horz" wrap="square" lIns="96661" tIns="48331" rIns="96661" bIns="48331" numCol="1" anchor="b" anchorCtr="0" compatLnSpc="1">
            <a:prstTxWarp prst="textNoShape">
              <a:avLst/>
            </a:prstTxWarp>
          </a:bodyPr>
          <a:lstStyle>
            <a:lvl1pPr algn="r">
              <a:defRPr sz="1300"/>
            </a:lvl1pPr>
          </a:lstStyle>
          <a:p>
            <a:fld id="{67FC4549-9FCF-B740-9C0F-811B549C44B9}" type="slidenum">
              <a:rPr lang="en-US" altLang="en-US"/>
              <a:pPr/>
              <a:t>‹#›</a:t>
            </a:fld>
            <a:endParaRPr lang="en-US" altLang="en-US" dirty="0"/>
          </a:p>
        </p:txBody>
      </p:sp>
    </p:spTree>
    <p:extLst>
      <p:ext uri="{BB962C8B-B14F-4D97-AF65-F5344CB8AC3E}">
        <p14:creationId xmlns:p14="http://schemas.microsoft.com/office/powerpoint/2010/main" val="3353565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FA8423-045F-3B43-A116-79F4BE9C9367}"/>
              </a:ext>
            </a:extLst>
          </p:cNvPr>
          <p:cNvSpPr>
            <a:spLocks noGrp="1"/>
          </p:cNvSpPr>
          <p:nvPr>
            <p:ph type="hdr" sz="quarter"/>
          </p:nvPr>
        </p:nvSpPr>
        <p:spPr>
          <a:xfrm>
            <a:off x="0" y="0"/>
            <a:ext cx="2773363" cy="588963"/>
          </a:xfrm>
          <a:prstGeom prst="rect">
            <a:avLst/>
          </a:prstGeom>
        </p:spPr>
        <p:txBody>
          <a:bodyPr vert="horz" lIns="96661" tIns="48331" rIns="96661" bIns="48331" rtlCol="0"/>
          <a:lstStyle>
            <a:lvl1pPr algn="l" fontAlgn="auto">
              <a:spcBef>
                <a:spcPts val="0"/>
              </a:spcBef>
              <a:spcAft>
                <a:spcPts val="0"/>
              </a:spcAft>
              <a:defRPr sz="1300">
                <a:latin typeface="+mn-lt"/>
                <a:ea typeface="+mn-ea"/>
              </a:defRPr>
            </a:lvl1pPr>
          </a:lstStyle>
          <a:p>
            <a:pPr>
              <a:defRPr/>
            </a:pPr>
            <a:endParaRPr lang="en-US" dirty="0"/>
          </a:p>
        </p:txBody>
      </p:sp>
      <p:sp>
        <p:nvSpPr>
          <p:cNvPr id="3" name="Date Placeholder 2">
            <a:extLst>
              <a:ext uri="{FF2B5EF4-FFF2-40B4-BE49-F238E27FC236}">
                <a16:creationId xmlns:a16="http://schemas.microsoft.com/office/drawing/2014/main" id="{DC070C56-C1A4-224B-996D-08768F782D16}"/>
              </a:ext>
            </a:extLst>
          </p:cNvPr>
          <p:cNvSpPr>
            <a:spLocks noGrp="1"/>
          </p:cNvSpPr>
          <p:nvPr>
            <p:ph type="dt" idx="1"/>
          </p:nvPr>
        </p:nvSpPr>
        <p:spPr>
          <a:xfrm>
            <a:off x="3625850" y="0"/>
            <a:ext cx="2773363" cy="588963"/>
          </a:xfrm>
          <a:prstGeom prst="rect">
            <a:avLst/>
          </a:prstGeom>
        </p:spPr>
        <p:txBody>
          <a:bodyPr vert="horz" wrap="square" lIns="96661" tIns="48331" rIns="96661" bIns="48331" numCol="1" anchor="t" anchorCtr="0" compatLnSpc="1">
            <a:prstTxWarp prst="textNoShape">
              <a:avLst/>
            </a:prstTxWarp>
          </a:bodyPr>
          <a:lstStyle>
            <a:lvl1pPr algn="r">
              <a:defRPr sz="1300"/>
            </a:lvl1pPr>
          </a:lstStyle>
          <a:p>
            <a:fld id="{5ADFE4B6-3DEF-0344-9328-97012D04929C}" type="datetimeFigureOut">
              <a:rPr lang="en-US" altLang="en-US"/>
              <a:pPr/>
              <a:t>9/15/2024</a:t>
            </a:fld>
            <a:endParaRPr lang="en-US" altLang="en-US" dirty="0"/>
          </a:p>
        </p:txBody>
      </p:sp>
      <p:sp>
        <p:nvSpPr>
          <p:cNvPr id="4" name="Slide Image Placeholder 3">
            <a:extLst>
              <a:ext uri="{FF2B5EF4-FFF2-40B4-BE49-F238E27FC236}">
                <a16:creationId xmlns:a16="http://schemas.microsoft.com/office/drawing/2014/main" id="{0FC2E1AE-1FE1-8942-B947-4676FD58BF7F}"/>
              </a:ext>
            </a:extLst>
          </p:cNvPr>
          <p:cNvSpPr>
            <a:spLocks noGrp="1" noRot="1" noChangeAspect="1"/>
          </p:cNvSpPr>
          <p:nvPr>
            <p:ph type="sldImg" idx="2"/>
          </p:nvPr>
        </p:nvSpPr>
        <p:spPr>
          <a:xfrm>
            <a:off x="-319088" y="1466850"/>
            <a:ext cx="7038976" cy="3960813"/>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a:extLst>
              <a:ext uri="{FF2B5EF4-FFF2-40B4-BE49-F238E27FC236}">
                <a16:creationId xmlns:a16="http://schemas.microsoft.com/office/drawing/2014/main" id="{3021674F-C04F-9C4B-8370-EFB41B23E884}"/>
              </a:ext>
            </a:extLst>
          </p:cNvPr>
          <p:cNvSpPr>
            <a:spLocks noGrp="1"/>
          </p:cNvSpPr>
          <p:nvPr>
            <p:ph type="body" sz="quarter" idx="3"/>
          </p:nvPr>
        </p:nvSpPr>
        <p:spPr>
          <a:xfrm>
            <a:off x="639763" y="5646738"/>
            <a:ext cx="5121275" cy="4621212"/>
          </a:xfrm>
          <a:prstGeom prst="rect">
            <a:avLst/>
          </a:prstGeom>
        </p:spPr>
        <p:txBody>
          <a:bodyPr vert="horz" lIns="96661" tIns="48331" rIns="96661" bIns="48331"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BCE5BFF-3013-EB4C-802B-7123A9B98E18}"/>
              </a:ext>
            </a:extLst>
          </p:cNvPr>
          <p:cNvSpPr>
            <a:spLocks noGrp="1"/>
          </p:cNvSpPr>
          <p:nvPr>
            <p:ph type="ftr" sz="quarter" idx="4"/>
          </p:nvPr>
        </p:nvSpPr>
        <p:spPr>
          <a:xfrm>
            <a:off x="0" y="11145838"/>
            <a:ext cx="2773363" cy="588962"/>
          </a:xfrm>
          <a:prstGeom prst="rect">
            <a:avLst/>
          </a:prstGeom>
        </p:spPr>
        <p:txBody>
          <a:bodyPr vert="horz" lIns="96661" tIns="48331" rIns="96661" bIns="48331" rtlCol="0" anchor="b"/>
          <a:lstStyle>
            <a:lvl1pPr algn="l" fontAlgn="auto">
              <a:spcBef>
                <a:spcPts val="0"/>
              </a:spcBef>
              <a:spcAft>
                <a:spcPts val="0"/>
              </a:spcAft>
              <a:defRPr sz="1300">
                <a:latin typeface="+mn-lt"/>
                <a:ea typeface="+mn-ea"/>
              </a:defRPr>
            </a:lvl1pPr>
          </a:lstStyle>
          <a:p>
            <a:pPr>
              <a:defRPr/>
            </a:pPr>
            <a:endParaRPr lang="en-US" dirty="0"/>
          </a:p>
        </p:txBody>
      </p:sp>
      <p:sp>
        <p:nvSpPr>
          <p:cNvPr id="7" name="Slide Number Placeholder 6">
            <a:extLst>
              <a:ext uri="{FF2B5EF4-FFF2-40B4-BE49-F238E27FC236}">
                <a16:creationId xmlns:a16="http://schemas.microsoft.com/office/drawing/2014/main" id="{E0B0E8D9-C7BC-1742-A898-3A1D2C4F5AE8}"/>
              </a:ext>
            </a:extLst>
          </p:cNvPr>
          <p:cNvSpPr>
            <a:spLocks noGrp="1"/>
          </p:cNvSpPr>
          <p:nvPr>
            <p:ph type="sldNum" sz="quarter" idx="5"/>
          </p:nvPr>
        </p:nvSpPr>
        <p:spPr>
          <a:xfrm>
            <a:off x="3625850" y="11145838"/>
            <a:ext cx="2773363" cy="588962"/>
          </a:xfrm>
          <a:prstGeom prst="rect">
            <a:avLst/>
          </a:prstGeom>
        </p:spPr>
        <p:txBody>
          <a:bodyPr vert="horz" wrap="square" lIns="96661" tIns="48331" rIns="96661" bIns="48331" numCol="1" anchor="b" anchorCtr="0" compatLnSpc="1">
            <a:prstTxWarp prst="textNoShape">
              <a:avLst/>
            </a:prstTxWarp>
          </a:bodyPr>
          <a:lstStyle>
            <a:lvl1pPr algn="r">
              <a:defRPr sz="1300"/>
            </a:lvl1pPr>
          </a:lstStyle>
          <a:p>
            <a:fld id="{CD04BE2B-F876-9E47-89A5-AC0F5B1F9EC6}" type="slidenum">
              <a:rPr lang="en-US" altLang="en-US"/>
              <a:pPr/>
              <a:t>‹#›</a:t>
            </a:fld>
            <a:endParaRPr lang="en-US" altLang="en-US" dirty="0"/>
          </a:p>
        </p:txBody>
      </p:sp>
    </p:spTree>
    <p:extLst>
      <p:ext uri="{BB962C8B-B14F-4D97-AF65-F5344CB8AC3E}">
        <p14:creationId xmlns:p14="http://schemas.microsoft.com/office/powerpoint/2010/main" val="37315266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1pPr>
    <a:lvl2pPr marL="457200" algn="l"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2pPr>
    <a:lvl3pPr marL="914400" algn="l"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3pPr>
    <a:lvl4pPr marL="1371600" algn="l"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4pPr>
    <a:lvl5pPr marL="1828800" algn="l"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D02898-78BC-E342-9BDD-1113C00BAD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4458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Each year, we measure retirement confidence using a combination of three key aspects of retirement--ability to retire when you want, being able to maintain the lifestyle you want in retirement, and having income to last throughout your lifetime in retirement. In 2019, only 35% of participants felt highly confident about retirement. In 2021, in the wake of the pandemic, confidence dropped to 29%. And in 2023, amidst a challenging economic environment, confidence fell even further to 22%.</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D04BE2B-F876-9E47-89A5-AC0F5B1F9EC6}" type="slidenum">
              <a:rPr lang="en-US" altLang="en-US" smtClean="0"/>
              <a:pPr/>
              <a:t>11</a:t>
            </a:fld>
            <a:endParaRPr lang="en-US" altLang="en-US" dirty="0"/>
          </a:p>
        </p:txBody>
      </p:sp>
    </p:spTree>
    <p:extLst>
      <p:ext uri="{BB962C8B-B14F-4D97-AF65-F5344CB8AC3E}">
        <p14:creationId xmlns:p14="http://schemas.microsoft.com/office/powerpoint/2010/main" val="1477136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current economic climate has intensified two factors: competing financial priorities and a lack of decision-making confidence. Employees with more competing financial priorities (including debts and other savings goals) are less likely to save enough for retirement. Inflation and rising interest rates further limit employees’ discretionary income. Over the past two years, the percentage of people with credit card debt and other types of debt has increased.</a:t>
            </a:r>
          </a:p>
          <a:p>
            <a:endParaRPr lang="en-US" dirty="0"/>
          </a:p>
          <a:p>
            <a:r>
              <a:rPr lang="en-US" dirty="0"/>
              <a:t>Employees who feel confident making decisions in their plan have better outcomes, but fewer employees are feeling confident. Investing decisions that worked in the past amidst low interest rates and relatively stable rising markets aren’t as effective in today’s environment. Less than a quarter of consumers are very confident about knowing how market volatility or inflation affects their accounts.</a:t>
            </a:r>
          </a:p>
          <a:p>
            <a:endParaRPr lang="en-US" dirty="0"/>
          </a:p>
          <a:p>
            <a:endParaRPr lang="en-US" dirty="0"/>
          </a:p>
        </p:txBody>
      </p:sp>
      <p:sp>
        <p:nvSpPr>
          <p:cNvPr id="4" name="Slide Number Placeholder 3"/>
          <p:cNvSpPr>
            <a:spLocks noGrp="1"/>
          </p:cNvSpPr>
          <p:nvPr>
            <p:ph type="sldNum" sz="quarter" idx="5"/>
          </p:nvPr>
        </p:nvSpPr>
        <p:spPr/>
        <p:txBody>
          <a:bodyPr/>
          <a:lstStyle/>
          <a:p>
            <a:fld id="{CD04BE2B-F876-9E47-89A5-AC0F5B1F9EC6}" type="slidenum">
              <a:rPr lang="en-US" altLang="en-US" smtClean="0"/>
              <a:pPr/>
              <a:t>13</a:t>
            </a:fld>
            <a:endParaRPr lang="en-US" altLang="en-US" dirty="0"/>
          </a:p>
        </p:txBody>
      </p:sp>
    </p:spTree>
    <p:extLst>
      <p:ext uri="{BB962C8B-B14F-4D97-AF65-F5344CB8AC3E}">
        <p14:creationId xmlns:p14="http://schemas.microsoft.com/office/powerpoint/2010/main" val="1364150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[Read slide.]</a:t>
            </a:r>
          </a:p>
        </p:txBody>
      </p:sp>
      <p:sp>
        <p:nvSpPr>
          <p:cNvPr id="4" name="Slide Number Placeholder 3"/>
          <p:cNvSpPr>
            <a:spLocks noGrp="1"/>
          </p:cNvSpPr>
          <p:nvPr>
            <p:ph type="sldNum" sz="quarter" idx="5"/>
          </p:nvPr>
        </p:nvSpPr>
        <p:spPr/>
        <p:txBody>
          <a:bodyPr/>
          <a:lstStyle/>
          <a:p>
            <a:fld id="{CD04BE2B-F876-9E47-89A5-AC0F5B1F9EC6}" type="slidenum">
              <a:rPr lang="en-US" altLang="en-US" smtClean="0"/>
              <a:pPr/>
              <a:t>14</a:t>
            </a:fld>
            <a:endParaRPr lang="en-US" altLang="en-US" dirty="0"/>
          </a:p>
        </p:txBody>
      </p:sp>
    </p:spTree>
    <p:extLst>
      <p:ext uri="{BB962C8B-B14F-4D97-AF65-F5344CB8AC3E}">
        <p14:creationId xmlns:p14="http://schemas.microsoft.com/office/powerpoint/2010/main" val="2917774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these challenges, let’s see what employees said would motivate them to save more. </a:t>
            </a:r>
          </a:p>
        </p:txBody>
      </p:sp>
      <p:sp>
        <p:nvSpPr>
          <p:cNvPr id="4" name="Slide Number Placeholder 3"/>
          <p:cNvSpPr>
            <a:spLocks noGrp="1"/>
          </p:cNvSpPr>
          <p:nvPr>
            <p:ph type="sldNum" sz="quarter" idx="5"/>
          </p:nvPr>
        </p:nvSpPr>
        <p:spPr/>
        <p:txBody>
          <a:bodyPr/>
          <a:lstStyle/>
          <a:p>
            <a:fld id="{CD04BE2B-F876-9E47-89A5-AC0F5B1F9EC6}" type="slidenum">
              <a:rPr lang="en-US" altLang="en-US" smtClean="0"/>
              <a:pPr/>
              <a:t>15</a:t>
            </a:fld>
            <a:endParaRPr lang="en-US" altLang="en-US" dirty="0"/>
          </a:p>
        </p:txBody>
      </p:sp>
    </p:spTree>
    <p:extLst>
      <p:ext uri="{BB962C8B-B14F-4D97-AF65-F5344CB8AC3E}">
        <p14:creationId xmlns:p14="http://schemas.microsoft.com/office/powerpoint/2010/main" val="2518848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year we asked employees what would motivate them to save more (or start saving) for retirement, and this year we had them rank their motivators. The top two saving motivators chosen by employees in the survey were:</a:t>
            </a:r>
          </a:p>
          <a:p>
            <a:pPr marL="171450" indent="-171450">
              <a:buFont typeface="Arial" panose="020B0604020202020204" pitchFamily="34" charset="0"/>
              <a:buChar char="•"/>
            </a:pPr>
            <a:r>
              <a:rPr lang="en-US" dirty="0"/>
              <a:t>Having a clearer vision of the retirement lifestyle I could afford if I increased contributions</a:t>
            </a:r>
          </a:p>
          <a:p>
            <a:pPr marL="171450" indent="-171450">
              <a:buFont typeface="Arial" panose="020B0604020202020204" pitchFamily="34" charset="0"/>
              <a:buChar char="•"/>
            </a:pPr>
            <a:r>
              <a:rPr lang="en-US" dirty="0"/>
              <a:t>Feeling more confident about saving and investing decisions</a:t>
            </a:r>
          </a:p>
          <a:p>
            <a:endParaRPr lang="en-US" dirty="0"/>
          </a:p>
          <a:p>
            <a:r>
              <a:rPr lang="en-US" dirty="0"/>
              <a:t>More than half of employees in the survey cited these as motivating — even those who said it would be difficult to save more. However, it’s important to note how the motivators vary between the two groups. Almost half of those who would find it hard to save more would be motivated by a plan to reduce debt and build an emergency fund.</a:t>
            </a:r>
          </a:p>
          <a:p>
            <a:endParaRPr lang="en-US" dirty="0"/>
          </a:p>
          <a:p>
            <a:r>
              <a:rPr lang="en-US" dirty="0"/>
              <a:t>Both groups would be motivated by education on key topics that can help drive confident decision making, and online tools can estimate retirement income and show how increasing contributions may positively impact long-term savings. </a:t>
            </a:r>
          </a:p>
          <a:p>
            <a:endParaRPr lang="en-US" dirty="0"/>
          </a:p>
          <a:p>
            <a:r>
              <a:rPr lang="en-US" dirty="0"/>
              <a:t>For participants who said they’d find it hard to save more, we need to give them tools to manage everyday expenses and debt so they can better afford to save for retirement. Shorter-term goals, like paying down debt or saving for emergencies, may seem more doable right now to this group. Smaller wins can be motivating. </a:t>
            </a:r>
          </a:p>
          <a:p>
            <a:endParaRPr lang="en-US" dirty="0"/>
          </a:p>
          <a:p>
            <a:r>
              <a:rPr lang="en-US" dirty="0"/>
              <a:t>Participants who can more easily save more could be encouraged to set larger, specific savings goals. One-third of this group would be motivated by tracking their progress, so we need to make sure that’s easy for them. </a:t>
            </a:r>
          </a:p>
        </p:txBody>
      </p:sp>
      <p:sp>
        <p:nvSpPr>
          <p:cNvPr id="4" name="Slide Number Placeholder 3"/>
          <p:cNvSpPr>
            <a:spLocks noGrp="1"/>
          </p:cNvSpPr>
          <p:nvPr>
            <p:ph type="sldNum" sz="quarter" idx="5"/>
          </p:nvPr>
        </p:nvSpPr>
        <p:spPr/>
        <p:txBody>
          <a:bodyPr/>
          <a:lstStyle/>
          <a:p>
            <a:fld id="{CD04BE2B-F876-9E47-89A5-AC0F5B1F9EC6}" type="slidenum">
              <a:rPr lang="en-US" altLang="en-US" smtClean="0"/>
              <a:pPr/>
              <a:t>17</a:t>
            </a:fld>
            <a:endParaRPr lang="en-US" altLang="en-US" dirty="0"/>
          </a:p>
        </p:txBody>
      </p:sp>
    </p:spTree>
    <p:extLst>
      <p:ext uri="{BB962C8B-B14F-4D97-AF65-F5344CB8AC3E}">
        <p14:creationId xmlns:p14="http://schemas.microsoft.com/office/powerpoint/2010/main" val="2594108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Confidence is key. Not only does it provide a strong motivation to save, but it also can drive higher contribution rates. Participants who are confident about making decisions in their plan are two times more likely to be contributing 15% or more. Feeling confident about decisions can empower employees to take positive actions in their plan. </a:t>
            </a:r>
          </a:p>
        </p:txBody>
      </p:sp>
      <p:sp>
        <p:nvSpPr>
          <p:cNvPr id="4" name="Slide Number Placeholder 3"/>
          <p:cNvSpPr>
            <a:spLocks noGrp="1"/>
          </p:cNvSpPr>
          <p:nvPr>
            <p:ph type="sldNum" sz="quarter" idx="5"/>
          </p:nvPr>
        </p:nvSpPr>
        <p:spPr/>
        <p:txBody>
          <a:bodyPr/>
          <a:lstStyle/>
          <a:p>
            <a:fld id="{CD04BE2B-F876-9E47-89A5-AC0F5B1F9EC6}" type="slidenum">
              <a:rPr lang="en-US" altLang="en-US" smtClean="0"/>
              <a:pPr/>
              <a:t>18</a:t>
            </a:fld>
            <a:endParaRPr lang="en-US" altLang="en-US" dirty="0"/>
          </a:p>
        </p:txBody>
      </p:sp>
    </p:spTree>
    <p:extLst>
      <p:ext uri="{BB962C8B-B14F-4D97-AF65-F5344CB8AC3E}">
        <p14:creationId xmlns:p14="http://schemas.microsoft.com/office/powerpoint/2010/main" val="538742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Empowering confident decision-making can help increase participant success. And employees told us where we can focus our education efforts. Investments, retirement income, and market volatility are key topics they need to understand more — but as you can see, confidence is low for every aspect we asked about. Employees also told us they want help. Sixty-two percent want education on topics they’re less confident about, while 82% are interested in working with a retirement consultant or financial professional. </a:t>
            </a:r>
            <a:r>
              <a:rPr lang="en-US" sz="1800" b="0" i="0" u="none" strike="noStrike" baseline="0" dirty="0">
                <a:solidFill>
                  <a:srgbClr val="000000"/>
                </a:solidFill>
                <a:latin typeface="Roboto Light" panose="02000000000000000000" pitchFamily="2" charset="0"/>
              </a:rPr>
              <a:t>In this survey, the term “retirement consultant” was used to represent personal help from a financial professional — someone who could meet one-on-one to help them enroll in the plan or make plan changes, answer retirement savings questions, and provide education about retirement planning. </a:t>
            </a:r>
            <a:endParaRPr lang="en-US" dirty="0"/>
          </a:p>
        </p:txBody>
      </p:sp>
      <p:sp>
        <p:nvSpPr>
          <p:cNvPr id="4" name="Slide Number Placeholder 3"/>
          <p:cNvSpPr>
            <a:spLocks noGrp="1"/>
          </p:cNvSpPr>
          <p:nvPr>
            <p:ph type="sldNum" sz="quarter" idx="5"/>
          </p:nvPr>
        </p:nvSpPr>
        <p:spPr/>
        <p:txBody>
          <a:bodyPr/>
          <a:lstStyle/>
          <a:p>
            <a:fld id="{CD04BE2B-F876-9E47-89A5-AC0F5B1F9EC6}" type="slidenum">
              <a:rPr lang="en-US" altLang="en-US" smtClean="0"/>
              <a:pPr/>
              <a:t>20</a:t>
            </a:fld>
            <a:endParaRPr lang="en-US" altLang="en-US" dirty="0"/>
          </a:p>
        </p:txBody>
      </p:sp>
    </p:spTree>
    <p:extLst>
      <p:ext uri="{BB962C8B-B14F-4D97-AF65-F5344CB8AC3E}">
        <p14:creationId xmlns:p14="http://schemas.microsoft.com/office/powerpoint/2010/main" val="313305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Telling someone to save, save, save in their retirement plan might sounds like a good idea on the surface.  But, a single parent with 4 children probably has a different set of priorities.  Like disability insurance for example.  If something happens and she can’t work, she’ll be taking hardship distributions or a loan from her 401k and negatively impacting her financial future.</a:t>
            </a:r>
          </a:p>
        </p:txBody>
      </p:sp>
      <p:sp>
        <p:nvSpPr>
          <p:cNvPr id="4" name="Slide Number Placeholder 3"/>
          <p:cNvSpPr>
            <a:spLocks noGrp="1"/>
          </p:cNvSpPr>
          <p:nvPr>
            <p:ph type="sldNum" sz="quarter" idx="5"/>
          </p:nvPr>
        </p:nvSpPr>
        <p:spPr/>
        <p:txBody>
          <a:bodyPr/>
          <a:lstStyle/>
          <a:p>
            <a:fld id="{EC6B5AA1-B988-45DD-88BF-F9FC26EA8FE4}" type="slidenum">
              <a:rPr lang="en-US" smtClean="0"/>
              <a:t>24</a:t>
            </a:fld>
            <a:endParaRPr lang="en-US"/>
          </a:p>
        </p:txBody>
      </p:sp>
    </p:spTree>
    <p:extLst>
      <p:ext uri="{BB962C8B-B14F-4D97-AF65-F5344CB8AC3E}">
        <p14:creationId xmlns:p14="http://schemas.microsoft.com/office/powerpoint/2010/main" val="383408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Eighty-three percent of workers say they reevaluated their finances, lifestyle, work/career, and retirement expectations over the past year — slightly higher than the percentage of people reevaluating their life and their finances in 2021 amidst the pandemic. Two-thirds of all workers who reevaluated took some action — that’s 53% of all workers total. The top change people made in response to reevaluating was changes to financial habits, but only 10% said they made changes related to retirement planning. How can they if they don’t feel confident deciding what actions to take?</a:t>
            </a:r>
          </a:p>
          <a:p>
            <a:endParaRPr lang="en-US" dirty="0"/>
          </a:p>
          <a:p>
            <a:r>
              <a:rPr lang="en-US" dirty="0"/>
              <a:t>The willingness to take steps to change financial habits presents a significant opportunity. If we can effectively educate employees and help them feel more confident about retirement plan decision-making, they may be willing to make changes that can help them better prepare for the future.</a:t>
            </a:r>
          </a:p>
        </p:txBody>
      </p:sp>
      <p:sp>
        <p:nvSpPr>
          <p:cNvPr id="4" name="Slide Number Placeholder 3"/>
          <p:cNvSpPr>
            <a:spLocks noGrp="1"/>
          </p:cNvSpPr>
          <p:nvPr>
            <p:ph type="sldNum" sz="quarter" idx="5"/>
          </p:nvPr>
        </p:nvSpPr>
        <p:spPr/>
        <p:txBody>
          <a:bodyPr/>
          <a:lstStyle/>
          <a:p>
            <a:fld id="{CD04BE2B-F876-9E47-89A5-AC0F5B1F9EC6}" type="slidenum">
              <a:rPr lang="en-US" altLang="en-US" smtClean="0"/>
              <a:pPr/>
              <a:t>25</a:t>
            </a:fld>
            <a:endParaRPr lang="en-US" altLang="en-US" dirty="0"/>
          </a:p>
        </p:txBody>
      </p:sp>
    </p:spTree>
    <p:extLst>
      <p:ext uri="{BB962C8B-B14F-4D97-AF65-F5344CB8AC3E}">
        <p14:creationId xmlns:p14="http://schemas.microsoft.com/office/powerpoint/2010/main" val="3519333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they want to take action, personal finance factors can make it difficult for some employees to save. The majority have competing financial priorities and debt. More than a third have spent emergency fund money and incurred medical expenses. It even impacts their well-being. Eighty-three percent say finances contribute to their stress, including 47% who say it’s a major or the biggest factor.</a:t>
            </a:r>
          </a:p>
        </p:txBody>
      </p:sp>
      <p:sp>
        <p:nvSpPr>
          <p:cNvPr id="4" name="Slide Number Placeholder 3"/>
          <p:cNvSpPr>
            <a:spLocks noGrp="1"/>
          </p:cNvSpPr>
          <p:nvPr>
            <p:ph type="sldNum" sz="quarter" idx="5"/>
          </p:nvPr>
        </p:nvSpPr>
        <p:spPr/>
        <p:txBody>
          <a:bodyPr/>
          <a:lstStyle/>
          <a:p>
            <a:fld id="{CD04BE2B-F876-9E47-89A5-AC0F5B1F9EC6}" type="slidenum">
              <a:rPr lang="en-US" altLang="en-US" smtClean="0"/>
              <a:pPr/>
              <a:t>27</a:t>
            </a:fld>
            <a:endParaRPr lang="en-US" altLang="en-US" dirty="0"/>
          </a:p>
        </p:txBody>
      </p:sp>
    </p:spTree>
    <p:extLst>
      <p:ext uri="{BB962C8B-B14F-4D97-AF65-F5344CB8AC3E}">
        <p14:creationId xmlns:p14="http://schemas.microsoft.com/office/powerpoint/2010/main" val="2947505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anose="020B0600070205080204" pitchFamily="34" charset="-128"/>
                <a:cs typeface="+mn-cs"/>
              </a:rPr>
              <a:t>Hi, my name is [Presenter Name], and today I’m going to share the latest research on how employees feel about retirement saving — and how employers can help reengage their workforce. </a:t>
            </a:r>
          </a:p>
        </p:txBody>
      </p:sp>
      <p:sp>
        <p:nvSpPr>
          <p:cNvPr id="4" name="Slide Number Placeholder 3"/>
          <p:cNvSpPr>
            <a:spLocks noGrp="1"/>
          </p:cNvSpPr>
          <p:nvPr>
            <p:ph type="sldNum" sz="quarter" idx="5"/>
          </p:nvPr>
        </p:nvSpPr>
        <p:spPr/>
        <p:txBody>
          <a:bodyPr/>
          <a:lstStyle/>
          <a:p>
            <a:fld id="{CD04BE2B-F876-9E47-89A5-AC0F5B1F9EC6}" type="slidenum">
              <a:rPr lang="en-US" altLang="en-US" smtClean="0"/>
              <a:pPr/>
              <a:t>2</a:t>
            </a:fld>
            <a:endParaRPr lang="en-US" altLang="en-US" dirty="0"/>
          </a:p>
        </p:txBody>
      </p:sp>
    </p:spTree>
    <p:extLst>
      <p:ext uri="{BB962C8B-B14F-4D97-AF65-F5344CB8AC3E}">
        <p14:creationId xmlns:p14="http://schemas.microsoft.com/office/powerpoint/2010/main" val="314708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good news is that employees are interested in solutions that will help them manage competing financial priorities, and they’d like them from their employer or plan provider. A large majority are interested in an emergency savings account and supplemental health benefits. Employees with student loans are looking for student loan management services. Eighty-five percent would like a long-term financial plan, including retirement income, financial goals, and debt management. They also expressed interest in a net worth analysis, assessment of insurance needs, and estate planning. Offering them solutions may help them become successful savers. </a:t>
            </a:r>
          </a:p>
        </p:txBody>
      </p:sp>
      <p:sp>
        <p:nvSpPr>
          <p:cNvPr id="4" name="Slide Number Placeholder 3"/>
          <p:cNvSpPr>
            <a:spLocks noGrp="1"/>
          </p:cNvSpPr>
          <p:nvPr>
            <p:ph type="sldNum" sz="quarter" idx="5"/>
          </p:nvPr>
        </p:nvSpPr>
        <p:spPr/>
        <p:txBody>
          <a:bodyPr/>
          <a:lstStyle/>
          <a:p>
            <a:fld id="{CD04BE2B-F876-9E47-89A5-AC0F5B1F9EC6}" type="slidenum">
              <a:rPr lang="en-US" altLang="en-US" smtClean="0"/>
              <a:pPr/>
              <a:t>29</a:t>
            </a:fld>
            <a:endParaRPr lang="en-US" altLang="en-US" dirty="0"/>
          </a:p>
        </p:txBody>
      </p:sp>
    </p:spTree>
    <p:extLst>
      <p:ext uri="{BB962C8B-B14F-4D97-AF65-F5344CB8AC3E}">
        <p14:creationId xmlns:p14="http://schemas.microsoft.com/office/powerpoint/2010/main" val="3261236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b="0" i="0" u="none" strike="noStrike" baseline="0" dirty="0">
                <a:solidFill>
                  <a:srgbClr val="000000"/>
                </a:solidFill>
                <a:latin typeface="Roboto Light" panose="02000000000000000000" pitchFamily="2" charset="0"/>
              </a:rPr>
              <a:t>Our research has shown that setting goals, envisioning their ideal retirement, and discussing their retirement vision with their partner are all habits of successful savers. Employees who take these actions are more likely to be confident, contribute 15% or more, and have a higher median deferral rate.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800" b="0" i="0" u="none" strike="noStrike" baseline="0" dirty="0">
              <a:solidFill>
                <a:srgbClr val="000000"/>
              </a:solidFill>
              <a:latin typeface="Roboto Light" panose="02000000000000000000" pitchFamily="2"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b="0" i="0" u="none" strike="noStrike" baseline="0" dirty="0">
                <a:solidFill>
                  <a:srgbClr val="000000"/>
                </a:solidFill>
                <a:latin typeface="Roboto Light" panose="02000000000000000000" pitchFamily="2" charset="0"/>
              </a:rPr>
              <a:t>As we discussed earlier, employees shared what would motivate them to save more for retirement—and those motivating factors changed based on how easy or difficult it would be for individuals to save.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800" b="0" i="0" u="none" strike="noStrike" baseline="0" dirty="0">
              <a:solidFill>
                <a:srgbClr val="000000"/>
              </a:solidFill>
              <a:latin typeface="Roboto Light" panose="02000000000000000000" pitchFamily="2"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b="0" i="0" u="none" strike="noStrike" baseline="0" dirty="0">
                <a:solidFill>
                  <a:srgbClr val="000000"/>
                </a:solidFill>
                <a:latin typeface="Roboto Light" panose="02000000000000000000" pitchFamily="2" charset="0"/>
              </a:rPr>
              <a:t>Participants who can more easily save more could be encouraged to set larger, specific savings goals. One-third of this group would be motivated by tracking their progress, so we need to make sure that’s easy for them. For participants who said they’d find it hard to save more, we need to give them tools to manage everyday expenses and debt so they can better afford to save for retirement. Shorter-term goals, like paying down debt or saving for emergencies, may seem more doable right now to this group. Smaller wins can be motivating. </a:t>
            </a:r>
            <a:endParaRPr lang="en-US" dirty="0"/>
          </a:p>
        </p:txBody>
      </p:sp>
      <p:sp>
        <p:nvSpPr>
          <p:cNvPr id="4" name="Slide Number Placeholder 3"/>
          <p:cNvSpPr>
            <a:spLocks noGrp="1"/>
          </p:cNvSpPr>
          <p:nvPr>
            <p:ph type="sldNum" sz="quarter" idx="5"/>
          </p:nvPr>
        </p:nvSpPr>
        <p:spPr/>
        <p:txBody>
          <a:bodyPr/>
          <a:lstStyle/>
          <a:p>
            <a:fld id="{CD04BE2B-F876-9E47-89A5-AC0F5B1F9EC6}" type="slidenum">
              <a:rPr lang="en-US" altLang="en-US" smtClean="0"/>
              <a:pPr/>
              <a:t>30</a:t>
            </a:fld>
            <a:endParaRPr lang="en-US" altLang="en-US" dirty="0"/>
          </a:p>
        </p:txBody>
      </p:sp>
    </p:spTree>
    <p:extLst>
      <p:ext uri="{BB962C8B-B14F-4D97-AF65-F5344CB8AC3E}">
        <p14:creationId xmlns:p14="http://schemas.microsoft.com/office/powerpoint/2010/main" val="3801586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see that employees want and need help with financial wellness. Financial wellness tools offer an effective solution. People who use financial wellness resources report positive outcomes. </a:t>
            </a:r>
          </a:p>
          <a:p>
            <a:endParaRPr lang="en-US" dirty="0"/>
          </a:p>
          <a:p>
            <a:r>
              <a:rPr lang="en-US" dirty="0"/>
              <a:t>Financial wellness tools can lower stress.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 </a:t>
            </a:r>
            <a:r>
              <a:rPr lang="en-US" sz="1200" dirty="0">
                <a:ea typeface="Calibri" panose="020F0502020204030204" pitchFamily="34" charset="0"/>
                <a:cs typeface="Times New Roman" panose="02020603050405020304" pitchFamily="18" charset="0"/>
              </a:rPr>
              <a:t>69</a:t>
            </a:r>
            <a:r>
              <a:rPr lang="en-US" sz="1200" dirty="0">
                <a:effectLst/>
                <a:latin typeface="Calibri" panose="020F0502020204030204" pitchFamily="34" charset="0"/>
                <a:ea typeface="Calibri" panose="020F0502020204030204" pitchFamily="34" charset="0"/>
                <a:cs typeface="Times New Roman" panose="02020603050405020304" pitchFamily="18" charset="0"/>
              </a:rPr>
              <a:t>% of participants who’ve used financial wellness tools say they’ve helped reduce the amount of stress they feel about finances.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Financial wellness tools can increase confidence in decision-making.</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More than half of participants who’ve used financial wellness tools say they’re highly confident about making decisions in their retirement plan.</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Financial wellness tools can create positive feelings about their employer.</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Participants who’ve used financial wellness tools are 2x more likely to say their employer does a good job educating them about saving for retirement.</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Financial wellness tools can drive contribution increases.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 </a:t>
            </a:r>
            <a:r>
              <a:rPr lang="en-US" sz="1200" dirty="0">
                <a:latin typeface="Calibri" panose="020F0502020204030204" pitchFamily="34" charset="0"/>
                <a:ea typeface="Calibri" panose="020F0502020204030204" pitchFamily="34" charset="0"/>
                <a:cs typeface="Times New Roman" panose="02020603050405020304" pitchFamily="18" charset="0"/>
              </a:rPr>
              <a:t>30% of participants who’ve used financial wellness tools increased their retirement plan contributions in the </a:t>
            </a:r>
            <a:br>
              <a:rPr lang="en-US" sz="1200" dirty="0">
                <a:latin typeface="Calibri" panose="020F0502020204030204" pitchFamily="34" charset="0"/>
                <a:ea typeface="Calibri" panose="020F0502020204030204" pitchFamily="34" charset="0"/>
                <a:cs typeface="Times New Roman" panose="02020603050405020304" pitchFamily="18" charset="0"/>
              </a:rPr>
            </a:br>
            <a:r>
              <a:rPr lang="en-US" sz="1200" dirty="0">
                <a:latin typeface="Calibri" panose="020F0502020204030204" pitchFamily="34" charset="0"/>
                <a:ea typeface="Calibri" panose="020F0502020204030204" pitchFamily="34" charset="0"/>
                <a:cs typeface="Times New Roman" panose="02020603050405020304" pitchFamily="18" charset="0"/>
              </a:rPr>
              <a:t>past year.</a:t>
            </a:r>
          </a:p>
          <a:p>
            <a:endParaRPr lang="en-US" dirty="0"/>
          </a:p>
        </p:txBody>
      </p:sp>
      <p:sp>
        <p:nvSpPr>
          <p:cNvPr id="4" name="Slide Number Placeholder 3"/>
          <p:cNvSpPr>
            <a:spLocks noGrp="1"/>
          </p:cNvSpPr>
          <p:nvPr>
            <p:ph type="sldNum" sz="quarter" idx="5"/>
          </p:nvPr>
        </p:nvSpPr>
        <p:spPr/>
        <p:txBody>
          <a:bodyPr/>
          <a:lstStyle/>
          <a:p>
            <a:fld id="{CD04BE2B-F876-9E47-89A5-AC0F5B1F9EC6}" type="slidenum">
              <a:rPr lang="en-US" altLang="en-US" smtClean="0"/>
              <a:pPr/>
              <a:t>32</a:t>
            </a:fld>
            <a:endParaRPr lang="en-US" altLang="en-US" dirty="0"/>
          </a:p>
        </p:txBody>
      </p:sp>
    </p:spTree>
    <p:extLst>
      <p:ext uri="{BB962C8B-B14F-4D97-AF65-F5344CB8AC3E}">
        <p14:creationId xmlns:p14="http://schemas.microsoft.com/office/powerpoint/2010/main" val="39785684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C6B5AA1-B988-45DD-88BF-F9FC26EA8FE4}" type="slidenum">
              <a:rPr lang="en-US" smtClean="0"/>
              <a:t>36</a:t>
            </a:fld>
            <a:endParaRPr lang="en-US"/>
          </a:p>
        </p:txBody>
      </p:sp>
    </p:spTree>
    <p:extLst>
      <p:ext uri="{BB962C8B-B14F-4D97-AF65-F5344CB8AC3E}">
        <p14:creationId xmlns:p14="http://schemas.microsoft.com/office/powerpoint/2010/main" val="33910862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 reason people don’t use wellness programs? They prefer more personalized help. When asked what personalized means, employees’ answers fell into four categories: a tailored plan for my unique needs, getting the right type of help, individualized assistance, and communication on my terms. Specific examples of what consumers are looking for when they ask for personalized help are included on the right side of the slide. When we dig deeper, the desire for personalized, custom </a:t>
            </a:r>
            <a:r>
              <a:rPr lang="en-US"/>
              <a:t>help directly </a:t>
            </a:r>
            <a:r>
              <a:rPr lang="en-US" dirty="0"/>
              <a:t>related to their situation comes up again and again. </a:t>
            </a:r>
          </a:p>
        </p:txBody>
      </p:sp>
      <p:sp>
        <p:nvSpPr>
          <p:cNvPr id="4" name="Slide Number Placeholder 3"/>
          <p:cNvSpPr>
            <a:spLocks noGrp="1"/>
          </p:cNvSpPr>
          <p:nvPr>
            <p:ph type="sldNum" sz="quarter" idx="5"/>
          </p:nvPr>
        </p:nvSpPr>
        <p:spPr/>
        <p:txBody>
          <a:bodyPr/>
          <a:lstStyle/>
          <a:p>
            <a:fld id="{CD04BE2B-F876-9E47-89A5-AC0F5B1F9EC6}" type="slidenum">
              <a:rPr lang="en-US" altLang="en-US" smtClean="0"/>
              <a:pPr/>
              <a:t>37</a:t>
            </a:fld>
            <a:endParaRPr lang="en-US" altLang="en-US" dirty="0"/>
          </a:p>
        </p:txBody>
      </p:sp>
    </p:spTree>
    <p:extLst>
      <p:ext uri="{BB962C8B-B14F-4D97-AF65-F5344CB8AC3E}">
        <p14:creationId xmlns:p14="http://schemas.microsoft.com/office/powerpoint/2010/main" val="30534714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23When asked their top preference for how they’d like to receive education from the provider, answers vary by generation and there is no clear top choice. As you can see, even the most-selected preferences listed on the slide were chosen by less than a quarter of participants. Effective outreach to employees requires a multi-faceted approach leveraging a variety of communication channels and tactics.</a:t>
            </a:r>
          </a:p>
        </p:txBody>
      </p:sp>
      <p:sp>
        <p:nvSpPr>
          <p:cNvPr id="4" name="Slide Number Placeholder 3"/>
          <p:cNvSpPr>
            <a:spLocks noGrp="1"/>
          </p:cNvSpPr>
          <p:nvPr>
            <p:ph type="sldNum" sz="quarter" idx="5"/>
          </p:nvPr>
        </p:nvSpPr>
        <p:spPr/>
        <p:txBody>
          <a:bodyPr/>
          <a:lstStyle/>
          <a:p>
            <a:fld id="{CD04BE2B-F876-9E47-89A5-AC0F5B1F9EC6}" type="slidenum">
              <a:rPr lang="en-US" altLang="en-US" smtClean="0"/>
              <a:pPr/>
              <a:t>38</a:t>
            </a:fld>
            <a:endParaRPr lang="en-US" altLang="en-US" dirty="0"/>
          </a:p>
        </p:txBody>
      </p:sp>
    </p:spTree>
    <p:extLst>
      <p:ext uri="{BB962C8B-B14F-4D97-AF65-F5344CB8AC3E}">
        <p14:creationId xmlns:p14="http://schemas.microsoft.com/office/powerpoint/2010/main" val="3449214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Milestones — both financial and personal — can motivate non-participants to start saving. Financial wellness plays a strong role here. Forty-eight percent of non-participants said paying off debt would motivate them to enroll in the plan, while 83% would be motivated by one or more of the milestones in this chart.</a:t>
            </a:r>
          </a:p>
        </p:txBody>
      </p:sp>
      <p:sp>
        <p:nvSpPr>
          <p:cNvPr id="4" name="Slide Number Placeholder 3"/>
          <p:cNvSpPr>
            <a:spLocks noGrp="1"/>
          </p:cNvSpPr>
          <p:nvPr>
            <p:ph type="sldNum" sz="quarter" idx="5"/>
          </p:nvPr>
        </p:nvSpPr>
        <p:spPr/>
        <p:txBody>
          <a:bodyPr/>
          <a:lstStyle/>
          <a:p>
            <a:fld id="{CD04BE2B-F876-9E47-89A5-AC0F5B1F9EC6}" type="slidenum">
              <a:rPr lang="en-US" altLang="en-US" smtClean="0"/>
              <a:pPr/>
              <a:t>40</a:t>
            </a:fld>
            <a:endParaRPr lang="en-US" altLang="en-US" dirty="0"/>
          </a:p>
        </p:txBody>
      </p:sp>
    </p:spTree>
    <p:extLst>
      <p:ext uri="{BB962C8B-B14F-4D97-AF65-F5344CB8AC3E}">
        <p14:creationId xmlns:p14="http://schemas.microsoft.com/office/powerpoint/2010/main" val="10012504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look at how plan design features can help drive outcomes.</a:t>
            </a:r>
          </a:p>
        </p:txBody>
      </p:sp>
      <p:sp>
        <p:nvSpPr>
          <p:cNvPr id="4" name="Slide Number Placeholder 3"/>
          <p:cNvSpPr>
            <a:spLocks noGrp="1"/>
          </p:cNvSpPr>
          <p:nvPr>
            <p:ph type="sldNum" sz="quarter" idx="5"/>
          </p:nvPr>
        </p:nvSpPr>
        <p:spPr/>
        <p:txBody>
          <a:bodyPr/>
          <a:lstStyle/>
          <a:p>
            <a:fld id="{CD04BE2B-F876-9E47-89A5-AC0F5B1F9EC6}" type="slidenum">
              <a:rPr lang="en-US" altLang="en-US" smtClean="0"/>
              <a:pPr/>
              <a:t>41</a:t>
            </a:fld>
            <a:endParaRPr lang="en-US" altLang="en-US" dirty="0"/>
          </a:p>
        </p:txBody>
      </p:sp>
    </p:spTree>
    <p:extLst>
      <p:ext uri="{BB962C8B-B14F-4D97-AF65-F5344CB8AC3E}">
        <p14:creationId xmlns:p14="http://schemas.microsoft.com/office/powerpoint/2010/main" val="2963582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panose="020B0600070205080204" pitchFamily="34" charset="-128"/>
                <a:cs typeface="+mn-cs"/>
              </a:rPr>
              <a:t>While the concept of “retirement” may not appeal to everyone in the same way, many people have no idea how they will pay for expenses later in life when they are no longer able to work.</a:t>
            </a:r>
          </a:p>
          <a:p>
            <a:endParaRPr lang="en-US" sz="1200" kern="1200" dirty="0">
              <a:solidFill>
                <a:schemeClr val="tx1"/>
              </a:solidFill>
              <a:effectLst/>
              <a:latin typeface="+mn-lt"/>
              <a:ea typeface="ＭＳ Ｐゴシック" panose="020B0600070205080204" pitchFamily="34" charset="-128"/>
              <a:cs typeface="+mn-cs"/>
            </a:endParaRPr>
          </a:p>
          <a:p>
            <a:r>
              <a:rPr lang="en-US" sz="1200" kern="1200" dirty="0">
                <a:solidFill>
                  <a:schemeClr val="tx1"/>
                </a:solidFill>
                <a:effectLst/>
                <a:latin typeface="+mn-lt"/>
                <a:ea typeface="ＭＳ Ｐゴシック" panose="020B0600070205080204" pitchFamily="34" charset="-128"/>
                <a:cs typeface="+mn-cs"/>
              </a:rPr>
              <a:t>Studies show that most people no little or nothing about their employee benefits and are struggling with their personal finances.</a:t>
            </a:r>
          </a:p>
          <a:p>
            <a:endParaRPr lang="en-US" sz="1200" kern="1200" dirty="0">
              <a:solidFill>
                <a:schemeClr val="tx1"/>
              </a:solidFill>
              <a:effectLst/>
              <a:latin typeface="+mn-lt"/>
              <a:ea typeface="ＭＳ Ｐゴシック" panose="020B0600070205080204" pitchFamily="34" charset="-128"/>
              <a:cs typeface="+mn-cs"/>
            </a:endParaRPr>
          </a:p>
          <a:p>
            <a:r>
              <a:rPr lang="en-US" sz="1200" kern="1200" dirty="0">
                <a:solidFill>
                  <a:schemeClr val="tx1"/>
                </a:solidFill>
                <a:effectLst/>
                <a:latin typeface="+mn-lt"/>
                <a:ea typeface="ＭＳ Ｐゴシック" panose="020B0600070205080204" pitchFamily="34" charset="-128"/>
                <a:cs typeface="+mn-cs"/>
              </a:rPr>
              <a:t>Increasingly, employees are looking to employers in corporate America for financial products such as retirement plans, medical insurance, and protection benefits.  In order to compete for talent, employers in Indian Country must consider offering these solutions as well.</a:t>
            </a:r>
          </a:p>
          <a:p>
            <a:endParaRPr lang="en-US" sz="1200" kern="1200" dirty="0">
              <a:solidFill>
                <a:schemeClr val="tx1"/>
              </a:solidFill>
              <a:effectLst/>
              <a:latin typeface="+mn-lt"/>
              <a:ea typeface="ＭＳ Ｐゴシック" panose="020B0600070205080204" pitchFamily="34" charset="-128"/>
              <a:cs typeface="+mn-cs"/>
            </a:endParaRPr>
          </a:p>
          <a:p>
            <a:endParaRPr lang="en-US" sz="1200" kern="1200" dirty="0">
              <a:solidFill>
                <a:schemeClr val="tx1"/>
              </a:solidFill>
              <a:effectLst/>
              <a:latin typeface="+mn-lt"/>
              <a:ea typeface="ＭＳ Ｐゴシック" panose="020B0600070205080204" pitchFamily="34" charset="-128"/>
              <a:cs typeface="+mn-cs"/>
            </a:endParaRPr>
          </a:p>
        </p:txBody>
      </p:sp>
      <p:sp>
        <p:nvSpPr>
          <p:cNvPr id="4" name="Slide Number Placeholder 3"/>
          <p:cNvSpPr>
            <a:spLocks noGrp="1"/>
          </p:cNvSpPr>
          <p:nvPr>
            <p:ph type="sldNum" sz="quarter" idx="5"/>
          </p:nvPr>
        </p:nvSpPr>
        <p:spPr/>
        <p:txBody>
          <a:bodyPr/>
          <a:lstStyle/>
          <a:p>
            <a:fld id="{CD04BE2B-F876-9E47-89A5-AC0F5B1F9EC6}" type="slidenum">
              <a:rPr lang="en-US" altLang="en-US" smtClean="0"/>
              <a:pPr/>
              <a:t>45</a:t>
            </a:fld>
            <a:endParaRPr lang="en-US" altLang="en-US" dirty="0"/>
          </a:p>
        </p:txBody>
      </p:sp>
    </p:spTree>
    <p:extLst>
      <p:ext uri="{BB962C8B-B14F-4D97-AF65-F5344CB8AC3E}">
        <p14:creationId xmlns:p14="http://schemas.microsoft.com/office/powerpoint/2010/main" val="6340411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turn non-participants into participants? It may be simpler than you think. Automatic reenrollment makes it easy for employees, and most would likely stay in the plan. Many even approve of a default auto-enroll contribution rate that’s higher than 3%. </a:t>
            </a:r>
          </a:p>
        </p:txBody>
      </p:sp>
      <p:sp>
        <p:nvSpPr>
          <p:cNvPr id="4" name="Slide Number Placeholder 3"/>
          <p:cNvSpPr>
            <a:spLocks noGrp="1"/>
          </p:cNvSpPr>
          <p:nvPr>
            <p:ph type="sldNum" sz="quarter" idx="5"/>
          </p:nvPr>
        </p:nvSpPr>
        <p:spPr/>
        <p:txBody>
          <a:bodyPr/>
          <a:lstStyle/>
          <a:p>
            <a:fld id="{CD04BE2B-F876-9E47-89A5-AC0F5B1F9EC6}" type="slidenum">
              <a:rPr lang="en-US" altLang="en-US" smtClean="0"/>
              <a:pPr/>
              <a:t>47</a:t>
            </a:fld>
            <a:endParaRPr lang="en-US" altLang="en-US" dirty="0"/>
          </a:p>
        </p:txBody>
      </p:sp>
    </p:spTree>
    <p:extLst>
      <p:ext uri="{BB962C8B-B14F-4D97-AF65-F5344CB8AC3E}">
        <p14:creationId xmlns:p14="http://schemas.microsoft.com/office/powerpoint/2010/main" val="1785459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panose="020B0600070205080204" pitchFamily="34" charset="-128"/>
                <a:cs typeface="+mn-cs"/>
              </a:rPr>
              <a:t>I’m going to share findings from our 2023 Wellness@Work</a:t>
            </a:r>
            <a:r>
              <a:rPr lang="en-US" sz="1200" kern="1200" baseline="30000" dirty="0">
                <a:solidFill>
                  <a:schemeClr val="tx1"/>
                </a:solidFill>
                <a:effectLst/>
                <a:latin typeface="+mn-lt"/>
                <a:ea typeface="ＭＳ Ｐゴシック" panose="020B0600070205080204" pitchFamily="34" charset="-128"/>
                <a:cs typeface="+mn-cs"/>
              </a:rPr>
              <a:t> </a:t>
            </a:r>
            <a:r>
              <a:rPr lang="en-US" sz="1200" kern="1200" dirty="0">
                <a:solidFill>
                  <a:schemeClr val="tx1"/>
                </a:solidFill>
                <a:effectLst/>
                <a:latin typeface="+mn-lt"/>
                <a:ea typeface="ＭＳ Ｐゴシック" panose="020B0600070205080204" pitchFamily="34" charset="-128"/>
                <a:cs typeface="+mn-cs"/>
              </a:rPr>
              <a:t>survey, along with key strategies for improving retirement outcomes and motivating positive actions.</a:t>
            </a:r>
            <a:endParaRPr lang="en-US" dirty="0"/>
          </a:p>
        </p:txBody>
      </p:sp>
      <p:sp>
        <p:nvSpPr>
          <p:cNvPr id="4" name="Slide Number Placeholder 3"/>
          <p:cNvSpPr>
            <a:spLocks noGrp="1"/>
          </p:cNvSpPr>
          <p:nvPr>
            <p:ph type="sldNum" sz="quarter" idx="5"/>
          </p:nvPr>
        </p:nvSpPr>
        <p:spPr/>
        <p:txBody>
          <a:bodyPr/>
          <a:lstStyle/>
          <a:p>
            <a:fld id="{CD04BE2B-F876-9E47-89A5-AC0F5B1F9EC6}" type="slidenum">
              <a:rPr lang="en-US" altLang="en-US" smtClean="0"/>
              <a:pPr/>
              <a:t>3</a:t>
            </a:fld>
            <a:endParaRPr lang="en-US" altLang="en-US" dirty="0"/>
          </a:p>
        </p:txBody>
      </p:sp>
    </p:spTree>
    <p:extLst>
      <p:ext uri="{BB962C8B-B14F-4D97-AF65-F5344CB8AC3E}">
        <p14:creationId xmlns:p14="http://schemas.microsoft.com/office/powerpoint/2010/main" val="5479272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Matching contributions are a powerful incentive. The survey revealed that the higher the match, the greater the incentive for non-participants to enroll. Taking steps to encourage non-participants to join the plan also has benefits for participants. Among participants whose employer doesn’t offer a match, most say they’d likely increase their contributions to meet the match if it were offered.</a:t>
            </a:r>
          </a:p>
        </p:txBody>
      </p:sp>
      <p:sp>
        <p:nvSpPr>
          <p:cNvPr id="4" name="Slide Number Placeholder 3"/>
          <p:cNvSpPr>
            <a:spLocks noGrp="1"/>
          </p:cNvSpPr>
          <p:nvPr>
            <p:ph type="sldNum" sz="quarter" idx="5"/>
          </p:nvPr>
        </p:nvSpPr>
        <p:spPr/>
        <p:txBody>
          <a:bodyPr/>
          <a:lstStyle/>
          <a:p>
            <a:fld id="{CD04BE2B-F876-9E47-89A5-AC0F5B1F9EC6}" type="slidenum">
              <a:rPr lang="en-US" altLang="en-US" smtClean="0"/>
              <a:pPr/>
              <a:t>48</a:t>
            </a:fld>
            <a:endParaRPr lang="en-US" altLang="en-US" dirty="0"/>
          </a:p>
        </p:txBody>
      </p:sp>
    </p:spTree>
    <p:extLst>
      <p:ext uri="{BB962C8B-B14F-4D97-AF65-F5344CB8AC3E}">
        <p14:creationId xmlns:p14="http://schemas.microsoft.com/office/powerpoint/2010/main" val="28166181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Participants show a strong interest in in-plan guaranteed income options, and these products can be effective motivators, especially among those seeking financial security in the current economic climate. A third of participants would increase their contributions if offered an in-plan guarantee, while almost three-quarters of non-participants say it would encourage them to enroll. </a:t>
            </a:r>
          </a:p>
        </p:txBody>
      </p:sp>
      <p:sp>
        <p:nvSpPr>
          <p:cNvPr id="4" name="Slide Number Placeholder 3"/>
          <p:cNvSpPr>
            <a:spLocks noGrp="1"/>
          </p:cNvSpPr>
          <p:nvPr>
            <p:ph type="sldNum" sz="quarter" idx="5"/>
          </p:nvPr>
        </p:nvSpPr>
        <p:spPr/>
        <p:txBody>
          <a:bodyPr/>
          <a:lstStyle/>
          <a:p>
            <a:fld id="{CD04BE2B-F876-9E47-89A5-AC0F5B1F9EC6}" type="slidenum">
              <a:rPr lang="en-US" altLang="en-US" smtClean="0"/>
              <a:pPr/>
              <a:t>50</a:t>
            </a:fld>
            <a:endParaRPr lang="en-US" altLang="en-US" dirty="0"/>
          </a:p>
        </p:txBody>
      </p:sp>
    </p:spTree>
    <p:extLst>
      <p:ext uri="{BB962C8B-B14F-4D97-AF65-F5344CB8AC3E}">
        <p14:creationId xmlns:p14="http://schemas.microsoft.com/office/powerpoint/2010/main" val="20955601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panose="020B0600070205080204" pitchFamily="34" charset="-128"/>
                <a:cs typeface="+mn-cs"/>
              </a:rPr>
              <a:t>The past year was filled with uncertainty. People were separated from friends and loved ones. Stock market volatility and unemployment caused financial anxiety. After living through it all, Americans want security more than ever before. The result: Interest in guaranteed retirement income products has dramatically increased, providing another way to motivate positive action. </a:t>
            </a:r>
          </a:p>
          <a:p>
            <a:r>
              <a:rPr lang="en-US" sz="1200" kern="1200" dirty="0">
                <a:solidFill>
                  <a:schemeClr val="tx1"/>
                </a:solidFill>
                <a:effectLst/>
                <a:latin typeface="+mn-lt"/>
                <a:ea typeface="ＭＳ Ｐゴシック" panose="020B0600070205080204" pitchFamily="34" charset="-128"/>
                <a:cs typeface="+mn-cs"/>
              </a:rPr>
              <a:t> </a:t>
            </a:r>
          </a:p>
          <a:p>
            <a:r>
              <a:rPr lang="en-US" sz="1200" kern="1200" dirty="0">
                <a:solidFill>
                  <a:schemeClr val="tx1"/>
                </a:solidFill>
                <a:effectLst/>
                <a:latin typeface="+mn-lt"/>
                <a:ea typeface="ＭＳ Ｐゴシック" panose="020B0600070205080204" pitchFamily="34" charset="-128"/>
                <a:cs typeface="+mn-cs"/>
              </a:rPr>
              <a:t>In fact, 46% are extremely/very interested and 72% are at least somewhat interested. The research shows that interest is high across all employees including younger participants (Gen Z and millennials) and non-participants.</a:t>
            </a:r>
          </a:p>
        </p:txBody>
      </p:sp>
      <p:sp>
        <p:nvSpPr>
          <p:cNvPr id="4" name="Slide Number Placeholder 3"/>
          <p:cNvSpPr>
            <a:spLocks noGrp="1"/>
          </p:cNvSpPr>
          <p:nvPr>
            <p:ph type="sldNum" sz="quarter" idx="5"/>
          </p:nvPr>
        </p:nvSpPr>
        <p:spPr/>
        <p:txBody>
          <a:bodyPr/>
          <a:lstStyle/>
          <a:p>
            <a:fld id="{CD04BE2B-F876-9E47-89A5-AC0F5B1F9EC6}" type="slidenum">
              <a:rPr lang="en-US" altLang="en-US" smtClean="0"/>
              <a:pPr/>
              <a:t>51</a:t>
            </a:fld>
            <a:endParaRPr lang="en-US" altLang="en-US" dirty="0"/>
          </a:p>
        </p:txBody>
      </p:sp>
    </p:spTree>
    <p:extLst>
      <p:ext uri="{BB962C8B-B14F-4D97-AF65-F5344CB8AC3E}">
        <p14:creationId xmlns:p14="http://schemas.microsoft.com/office/powerpoint/2010/main" val="18509811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Naturally, they want to know more before they invest. We asked what they wanted to know before they decided so we could make sure they had the information they were looking for. As you can see, cost, potential income, and risks were the top questions. Simple materials can address these employee questions and more. Be sure to include cost, how to calculate potential income, and the financial strength of the provider to help employees make informed decisions.</a:t>
            </a:r>
          </a:p>
        </p:txBody>
      </p:sp>
      <p:sp>
        <p:nvSpPr>
          <p:cNvPr id="4" name="Slide Number Placeholder 3"/>
          <p:cNvSpPr>
            <a:spLocks noGrp="1"/>
          </p:cNvSpPr>
          <p:nvPr>
            <p:ph type="sldNum" sz="quarter" idx="5"/>
          </p:nvPr>
        </p:nvSpPr>
        <p:spPr/>
        <p:txBody>
          <a:bodyPr/>
          <a:lstStyle/>
          <a:p>
            <a:fld id="{CD04BE2B-F876-9E47-89A5-AC0F5B1F9EC6}" type="slidenum">
              <a:rPr lang="en-US" altLang="en-US" smtClean="0"/>
              <a:pPr/>
              <a:t>52</a:t>
            </a:fld>
            <a:endParaRPr lang="en-US" altLang="en-US" dirty="0"/>
          </a:p>
        </p:txBody>
      </p:sp>
    </p:spTree>
    <p:extLst>
      <p:ext uri="{BB962C8B-B14F-4D97-AF65-F5344CB8AC3E}">
        <p14:creationId xmlns:p14="http://schemas.microsoft.com/office/powerpoint/2010/main" val="8774440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panose="020B0600070205080204" pitchFamily="34" charset="-128"/>
                <a:cs typeface="+mn-cs"/>
              </a:rPr>
              <a:t>Guaranteed income is a powerful motivator for employee action. The study shows that:</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panose="020B0600070205080204" pitchFamily="34" charset="-128"/>
                <a:cs typeface="+mn-cs"/>
              </a:rPr>
              <a:t>Nearly half of interested participants say they would increase their contribution if a guaranteed income option were offered.</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panose="020B0600070205080204" pitchFamily="34" charset="-128"/>
                <a:cs typeface="+mn-cs"/>
              </a:rPr>
              <a:t>And half of non-participants say they would be at least somewhat likely to start participating if it were offered.  </a:t>
            </a:r>
          </a:p>
          <a:p>
            <a:r>
              <a:rPr lang="en-US" sz="1200" kern="1200" dirty="0">
                <a:solidFill>
                  <a:schemeClr val="tx1"/>
                </a:solidFill>
                <a:effectLst/>
                <a:latin typeface="+mn-lt"/>
                <a:ea typeface="ＭＳ Ｐゴシック" panose="020B0600070205080204" pitchFamily="34" charset="-128"/>
                <a:cs typeface="+mn-cs"/>
              </a:rPr>
              <a:t> </a:t>
            </a:r>
          </a:p>
          <a:p>
            <a:r>
              <a:rPr lang="en-US" sz="1200" kern="1200" dirty="0">
                <a:solidFill>
                  <a:schemeClr val="tx1"/>
                </a:solidFill>
                <a:effectLst/>
                <a:latin typeface="+mn-lt"/>
                <a:ea typeface="ＭＳ Ｐゴシック" panose="020B0600070205080204" pitchFamily="34" charset="-128"/>
                <a:cs typeface="+mn-cs"/>
              </a:rPr>
              <a:t>Notably, 57% say that if the guaranteed income option were part of a target-date fund, they would be even more interested. </a:t>
            </a:r>
          </a:p>
        </p:txBody>
      </p:sp>
      <p:sp>
        <p:nvSpPr>
          <p:cNvPr id="4" name="Slide Number Placeholder 3"/>
          <p:cNvSpPr>
            <a:spLocks noGrp="1"/>
          </p:cNvSpPr>
          <p:nvPr>
            <p:ph type="sldNum" sz="quarter" idx="5"/>
          </p:nvPr>
        </p:nvSpPr>
        <p:spPr/>
        <p:txBody>
          <a:bodyPr/>
          <a:lstStyle/>
          <a:p>
            <a:fld id="{CD04BE2B-F876-9E47-89A5-AC0F5B1F9EC6}" type="slidenum">
              <a:rPr lang="en-US" altLang="en-US" smtClean="0"/>
              <a:pPr/>
              <a:t>53</a:t>
            </a:fld>
            <a:endParaRPr lang="en-US" altLang="en-US" dirty="0"/>
          </a:p>
        </p:txBody>
      </p:sp>
    </p:spTree>
    <p:extLst>
      <p:ext uri="{BB962C8B-B14F-4D97-AF65-F5344CB8AC3E}">
        <p14:creationId xmlns:p14="http://schemas.microsoft.com/office/powerpoint/2010/main" val="2994981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inflation and investment performance have driven contribution rates and participation lower, financial wellness resources, easy-to-understand education, and personal support may help mitigate these factors. Together, let’s help employees renew their confidence and recharge their retirements. You can visit LincolnFinancial.com/WellnessAtWork to explore more Wellness@Work research and access helpful resources. </a:t>
            </a:r>
          </a:p>
        </p:txBody>
      </p:sp>
      <p:sp>
        <p:nvSpPr>
          <p:cNvPr id="4" name="Slide Number Placeholder 3"/>
          <p:cNvSpPr>
            <a:spLocks noGrp="1"/>
          </p:cNvSpPr>
          <p:nvPr>
            <p:ph type="sldNum" sz="quarter" idx="5"/>
          </p:nvPr>
        </p:nvSpPr>
        <p:spPr/>
        <p:txBody>
          <a:bodyPr/>
          <a:lstStyle/>
          <a:p>
            <a:fld id="{CD04BE2B-F876-9E47-89A5-AC0F5B1F9EC6}" type="slidenum">
              <a:rPr lang="en-US" altLang="en-US" smtClean="0"/>
              <a:pPr/>
              <a:t>54</a:t>
            </a:fld>
            <a:endParaRPr lang="en-US" altLang="en-US" dirty="0"/>
          </a:p>
        </p:txBody>
      </p:sp>
    </p:spTree>
    <p:extLst>
      <p:ext uri="{BB962C8B-B14F-4D97-AF65-F5344CB8AC3E}">
        <p14:creationId xmlns:p14="http://schemas.microsoft.com/office/powerpoint/2010/main" val="41908019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panose="020B0600070205080204" pitchFamily="34" charset="-128"/>
              <a:cs typeface="+mn-cs"/>
            </a:endParaRPr>
          </a:p>
        </p:txBody>
      </p:sp>
      <p:sp>
        <p:nvSpPr>
          <p:cNvPr id="4" name="Slide Number Placeholder 3"/>
          <p:cNvSpPr>
            <a:spLocks noGrp="1"/>
          </p:cNvSpPr>
          <p:nvPr>
            <p:ph type="sldNum" sz="quarter" idx="5"/>
          </p:nvPr>
        </p:nvSpPr>
        <p:spPr/>
        <p:txBody>
          <a:bodyPr/>
          <a:lstStyle/>
          <a:p>
            <a:fld id="{EC6B5AA1-B988-45DD-88BF-F9FC26EA8FE4}" type="slidenum">
              <a:rPr lang="en-US" smtClean="0"/>
              <a:t>55</a:t>
            </a:fld>
            <a:endParaRPr lang="en-US"/>
          </a:p>
        </p:txBody>
      </p:sp>
    </p:spTree>
    <p:extLst>
      <p:ext uri="{BB962C8B-B14F-4D97-AF65-F5344CB8AC3E}">
        <p14:creationId xmlns:p14="http://schemas.microsoft.com/office/powerpoint/2010/main" val="22503288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04BE2B-F876-9E47-89A5-AC0F5B1F9EC6}" type="slidenum">
              <a:rPr lang="en-US" altLang="en-US" smtClean="0"/>
              <a:pPr/>
              <a:t>56</a:t>
            </a:fld>
            <a:endParaRPr lang="en-US" altLang="en-US" dirty="0"/>
          </a:p>
        </p:txBody>
      </p:sp>
    </p:spTree>
    <p:extLst>
      <p:ext uri="{BB962C8B-B14F-4D97-AF65-F5344CB8AC3E}">
        <p14:creationId xmlns:p14="http://schemas.microsoft.com/office/powerpoint/2010/main" val="3108214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anose="020B0600070205080204" pitchFamily="34" charset="-128"/>
                <a:cs typeface="+mn-cs"/>
              </a:rPr>
              <a:t>Let’s get started!  </a:t>
            </a:r>
          </a:p>
          <a:p>
            <a:endParaRPr lang="en-US" dirty="0"/>
          </a:p>
        </p:txBody>
      </p:sp>
      <p:sp>
        <p:nvSpPr>
          <p:cNvPr id="4" name="Slide Number Placeholder 3"/>
          <p:cNvSpPr>
            <a:spLocks noGrp="1"/>
          </p:cNvSpPr>
          <p:nvPr>
            <p:ph type="sldNum" sz="quarter" idx="5"/>
          </p:nvPr>
        </p:nvSpPr>
        <p:spPr/>
        <p:txBody>
          <a:bodyPr/>
          <a:lstStyle/>
          <a:p>
            <a:fld id="{CD04BE2B-F876-9E47-89A5-AC0F5B1F9EC6}" type="slidenum">
              <a:rPr lang="en-US" altLang="en-US" smtClean="0"/>
              <a:pPr/>
              <a:t>4</a:t>
            </a:fld>
            <a:endParaRPr lang="en-US" altLang="en-US" dirty="0"/>
          </a:p>
        </p:txBody>
      </p:sp>
    </p:spTree>
    <p:extLst>
      <p:ext uri="{BB962C8B-B14F-4D97-AF65-F5344CB8AC3E}">
        <p14:creationId xmlns:p14="http://schemas.microsoft.com/office/powerpoint/2010/main" val="1379324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ＭＳ Ｐゴシック" panose="020B0600070205080204" pitchFamily="34" charset="-128"/>
                <a:cs typeface="+mn-cs"/>
              </a:rPr>
              <a:t>To better understand the challenges facing today’s retirement savers — and to help identify effective solutions — we conducted the Wellness@Work survey. </a:t>
            </a:r>
          </a:p>
          <a:p>
            <a:r>
              <a:rPr lang="en-US" sz="1400" kern="1200" dirty="0">
                <a:solidFill>
                  <a:schemeClr val="tx1"/>
                </a:solidFill>
                <a:effectLst/>
                <a:latin typeface="+mn-lt"/>
                <a:ea typeface="ＭＳ Ｐゴシック" panose="020B0600070205080204" pitchFamily="34" charset="-128"/>
                <a:cs typeface="+mn-cs"/>
              </a:rPr>
              <a:t> </a:t>
            </a:r>
          </a:p>
          <a:p>
            <a:r>
              <a:rPr lang="en-US" sz="1400" kern="1200" dirty="0">
                <a:solidFill>
                  <a:schemeClr val="tx1"/>
                </a:solidFill>
                <a:effectLst/>
                <a:latin typeface="+mn-lt"/>
                <a:ea typeface="ＭＳ Ｐゴシック" panose="020B0600070205080204" pitchFamily="34" charset="-128"/>
                <a:cs typeface="+mn-cs"/>
              </a:rPr>
              <a:t>We retained Greenwald Research to conduct 18-minute online interviews with 2,604 full-time workers, including 2,104 participants and 500 non-participants. Similar surveys were conducted in 2012, 2015, 2017, 2019, and 2021.</a:t>
            </a:r>
          </a:p>
          <a:p>
            <a:r>
              <a:rPr lang="en-US" sz="1400" kern="1200" dirty="0">
                <a:solidFill>
                  <a:schemeClr val="tx1"/>
                </a:solidFill>
                <a:effectLst/>
                <a:latin typeface="+mn-lt"/>
                <a:ea typeface="ＭＳ Ｐゴシック" panose="020B0600070205080204" pitchFamily="34" charset="-128"/>
                <a:cs typeface="+mn-cs"/>
              </a:rPr>
              <a:t> </a:t>
            </a:r>
          </a:p>
          <a:p>
            <a:r>
              <a:rPr lang="en-US" sz="1400" b="1" kern="1200" dirty="0">
                <a:solidFill>
                  <a:schemeClr val="tx1"/>
                </a:solidFill>
                <a:effectLst/>
                <a:latin typeface="+mn-lt"/>
                <a:ea typeface="ＭＳ Ｐゴシック" panose="020B0600070205080204" pitchFamily="34" charset="-128"/>
                <a:cs typeface="+mn-cs"/>
              </a:rPr>
              <a:t>Our goal was to gain insight into:</a:t>
            </a:r>
            <a:endParaRPr lang="en-US" sz="1400" kern="1200" dirty="0">
              <a:solidFill>
                <a:schemeClr val="tx1"/>
              </a:solidFill>
              <a:effectLst/>
              <a:latin typeface="+mn-lt"/>
              <a:ea typeface="ＭＳ Ｐゴシック" panose="020B0600070205080204" pitchFamily="34" charset="-128"/>
              <a:cs typeface="+mn-cs"/>
            </a:endParaRPr>
          </a:p>
          <a:p>
            <a:pPr marL="285750" indent="-285750">
              <a:buFont typeface="Arial" panose="020B0604020202020204" pitchFamily="34" charset="0"/>
              <a:buChar char="•"/>
            </a:pPr>
            <a:r>
              <a:rPr lang="en-US" sz="1800" dirty="0">
                <a:effectLst/>
                <a:latin typeface="Segoe UI" panose="020B0502040204020203" pitchFamily="34" charset="0"/>
              </a:rPr>
              <a:t>The impact of the current economic climate on participation and contributions</a:t>
            </a:r>
          </a:p>
          <a:p>
            <a:pPr marL="285750" indent="-285750">
              <a:buFont typeface="Arial" panose="020B0604020202020204" pitchFamily="34" charset="0"/>
              <a:buChar char="•"/>
            </a:pPr>
            <a:r>
              <a:rPr lang="en-US" sz="1800" dirty="0">
                <a:effectLst/>
                <a:latin typeface="Segoe UI" panose="020B0502040204020203" pitchFamily="34" charset="0"/>
              </a:rPr>
              <a:t>Ways to drive contributions and motivate saving</a:t>
            </a:r>
          </a:p>
          <a:p>
            <a:pPr marL="285750" indent="-285750">
              <a:buFont typeface="Arial" panose="020B0604020202020204" pitchFamily="34" charset="0"/>
              <a:buChar char="•"/>
            </a:pPr>
            <a:r>
              <a:rPr lang="en-US" sz="1800" dirty="0">
                <a:effectLst/>
                <a:latin typeface="Segoe UI" panose="020B0502040204020203" pitchFamily="34" charset="0"/>
              </a:rPr>
              <a:t>Impact of financial wellness programs</a:t>
            </a:r>
          </a:p>
          <a:p>
            <a:pPr marL="285750" indent="-285750">
              <a:buFont typeface="Arial" panose="020B0604020202020204" pitchFamily="34" charset="0"/>
              <a:buChar char="•"/>
            </a:pPr>
            <a:r>
              <a:rPr lang="en-US" sz="1800" dirty="0">
                <a:effectLst/>
                <a:latin typeface="Segoe UI" panose="020B0502040204020203" pitchFamily="34" charset="0"/>
              </a:rPr>
              <a:t>Interest in guaranteed income products</a:t>
            </a:r>
          </a:p>
          <a:p>
            <a:pPr marL="285750" indent="-285750">
              <a:buFont typeface="Arial" panose="020B0604020202020204" pitchFamily="34" charset="0"/>
              <a:buChar char="•"/>
            </a:pPr>
            <a:r>
              <a:rPr lang="en-US" sz="1800" dirty="0">
                <a:effectLst/>
                <a:latin typeface="Segoe UI" panose="020B0502040204020203" pitchFamily="34" charset="0"/>
              </a:rPr>
              <a:t>Participant savings behaviors and trends</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D04BE2B-F876-9E47-89A5-AC0F5B1F9EC6}" type="slidenum">
              <a:rPr lang="en-US" altLang="en-US" smtClean="0"/>
              <a:pPr/>
              <a:t>5</a:t>
            </a:fld>
            <a:endParaRPr lang="en-US" altLang="en-US" dirty="0"/>
          </a:p>
        </p:txBody>
      </p:sp>
    </p:spTree>
    <p:extLst>
      <p:ext uri="{BB962C8B-B14F-4D97-AF65-F5344CB8AC3E}">
        <p14:creationId xmlns:p14="http://schemas.microsoft.com/office/powerpoint/2010/main" val="2918620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the current economic climate, employees are having a hard time saving for retirement. The top challenges they face are less discretionary income, less confidence about making decisions, and concerns about investment performance. </a:t>
            </a:r>
          </a:p>
          <a:p>
            <a:endParaRPr lang="en-US" dirty="0"/>
          </a:p>
          <a:p>
            <a:r>
              <a:rPr lang="en-US" dirty="0"/>
              <a:t>However, we found that plan design, workplace benefits, and a personalized approach to education can help improve retirement outcomes despite these challenges. It’s important to empower employees to make confident decisions, facilitate goal-setting, help them manage competing financial priorities, make communication and education more personal, and leverage the power of plan design.</a:t>
            </a:r>
          </a:p>
        </p:txBody>
      </p:sp>
      <p:sp>
        <p:nvSpPr>
          <p:cNvPr id="4" name="Slide Number Placeholder 3"/>
          <p:cNvSpPr>
            <a:spLocks noGrp="1"/>
          </p:cNvSpPr>
          <p:nvPr>
            <p:ph type="sldNum" sz="quarter" idx="5"/>
          </p:nvPr>
        </p:nvSpPr>
        <p:spPr/>
        <p:txBody>
          <a:bodyPr/>
          <a:lstStyle/>
          <a:p>
            <a:fld id="{CD04BE2B-F876-9E47-89A5-AC0F5B1F9EC6}" type="slidenum">
              <a:rPr lang="en-US" altLang="en-US" smtClean="0"/>
              <a:pPr/>
              <a:t>6</a:t>
            </a:fld>
            <a:endParaRPr lang="en-US" altLang="en-US" dirty="0"/>
          </a:p>
        </p:txBody>
      </p:sp>
    </p:spTree>
    <p:extLst>
      <p:ext uri="{BB962C8B-B14F-4D97-AF65-F5344CB8AC3E}">
        <p14:creationId xmlns:p14="http://schemas.microsoft.com/office/powerpoint/2010/main" val="3086483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the state of retirement savings.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04BE2B-F876-9E47-89A5-AC0F5B1F9EC6}"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3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756525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March 2023, we took the pulse of participants and non-participants and saw the dramatic effects of a turbulent 2022. Inflation, market fluctuations, and economic uncertainty had a cumulative effect on confidence and behavior, as you can see in this timeline.</a:t>
            </a:r>
          </a:p>
        </p:txBody>
      </p:sp>
      <p:sp>
        <p:nvSpPr>
          <p:cNvPr id="4" name="Slide Number Placeholder 3"/>
          <p:cNvSpPr>
            <a:spLocks noGrp="1"/>
          </p:cNvSpPr>
          <p:nvPr>
            <p:ph type="sldNum" sz="quarter" idx="5"/>
          </p:nvPr>
        </p:nvSpPr>
        <p:spPr/>
        <p:txBody>
          <a:bodyPr/>
          <a:lstStyle/>
          <a:p>
            <a:fld id="{CD04BE2B-F876-9E47-89A5-AC0F5B1F9EC6}" type="slidenum">
              <a:rPr lang="en-US" altLang="en-US" smtClean="0"/>
              <a:pPr/>
              <a:t>8</a:t>
            </a:fld>
            <a:endParaRPr lang="en-US" altLang="en-US" dirty="0"/>
          </a:p>
        </p:txBody>
      </p:sp>
    </p:spTree>
    <p:extLst>
      <p:ext uri="{BB962C8B-B14F-4D97-AF65-F5344CB8AC3E}">
        <p14:creationId xmlns:p14="http://schemas.microsoft.com/office/powerpoint/2010/main" val="2723852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Rising prices and unsteady markets left savers and non-savers shaken. Unsurprisingly, our survey revealed a significant drop in contribution rates since 2021 after years of rising rates. </a:t>
            </a:r>
            <a:r>
              <a:rPr lang="en-US" sz="1800" dirty="0">
                <a:effectLst/>
                <a:latin typeface="Segoe UI" panose="020B0502040204020203" pitchFamily="34" charset="0"/>
              </a:rPr>
              <a:t>Participants want to be saving more--68% say they're saving less than they think they need to save to be on track. And 14% of those who don't save in their workplace retirement plan say they used to contribute, but had to stop in the past year. We've also seen a decline in retirement confidence. </a:t>
            </a:r>
            <a:endParaRPr lang="en-US" dirty="0"/>
          </a:p>
        </p:txBody>
      </p:sp>
      <p:sp>
        <p:nvSpPr>
          <p:cNvPr id="4" name="Slide Number Placeholder 3"/>
          <p:cNvSpPr>
            <a:spLocks noGrp="1"/>
          </p:cNvSpPr>
          <p:nvPr>
            <p:ph type="sldNum" sz="quarter" idx="5"/>
          </p:nvPr>
        </p:nvSpPr>
        <p:spPr/>
        <p:txBody>
          <a:bodyPr/>
          <a:lstStyle/>
          <a:p>
            <a:fld id="{CD04BE2B-F876-9E47-89A5-AC0F5B1F9EC6}" type="slidenum">
              <a:rPr lang="en-US" altLang="en-US" smtClean="0"/>
              <a:pPr/>
              <a:t>10</a:t>
            </a:fld>
            <a:endParaRPr lang="en-US" altLang="en-US" dirty="0"/>
          </a:p>
        </p:txBody>
      </p:sp>
    </p:spTree>
    <p:extLst>
      <p:ext uri="{BB962C8B-B14F-4D97-AF65-F5344CB8AC3E}">
        <p14:creationId xmlns:p14="http://schemas.microsoft.com/office/powerpoint/2010/main" val="3189279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w/ Photo Background">
    <p:spTree>
      <p:nvGrpSpPr>
        <p:cNvPr id="1" name=""/>
        <p:cNvGrpSpPr/>
        <p:nvPr/>
      </p:nvGrpSpPr>
      <p:grpSpPr>
        <a:xfrm>
          <a:off x="0" y="0"/>
          <a:ext cx="0" cy="0"/>
          <a:chOff x="0" y="0"/>
          <a:chExt cx="0" cy="0"/>
        </a:xfrm>
      </p:grpSpPr>
      <p:sp>
        <p:nvSpPr>
          <p:cNvPr id="18" name="Picture Placeholder 6"/>
          <p:cNvSpPr>
            <a:spLocks noGrp="1"/>
          </p:cNvSpPr>
          <p:nvPr>
            <p:ph type="pic" sz="quarter" idx="20"/>
          </p:nvPr>
        </p:nvSpPr>
        <p:spPr>
          <a:xfrm>
            <a:off x="0" y="0"/>
            <a:ext cx="12198096" cy="6858000"/>
          </a:xfrm>
          <a:solidFill>
            <a:schemeClr val="tx2"/>
          </a:solidFill>
        </p:spPr>
        <p:txBody>
          <a:bodyPr lIns="3291840" tIns="2468880" rtlCol="0">
            <a:noAutofit/>
          </a:bodyPr>
          <a:lstStyle>
            <a:lvl1pPr marL="0" indent="0" algn="l">
              <a:spcAft>
                <a:spcPts val="0"/>
              </a:spcAft>
              <a:buNone/>
              <a:defRPr sz="4000" b="1" cap="all" baseline="0">
                <a:solidFill>
                  <a:srgbClr val="FF289F"/>
                </a:solidFill>
                <a:latin typeface="Calibri" panose="020F0502020204030204" pitchFamily="34" charset="0"/>
                <a:cs typeface="Calibri" panose="020F0502020204030204" pitchFamily="34" charset="0"/>
              </a:defRPr>
            </a:lvl1pPr>
          </a:lstStyle>
          <a:p>
            <a:pPr lvl="0"/>
            <a:r>
              <a:rPr lang="en-US" noProof="0" dirty="0"/>
              <a:t>Drag picture to placeholder or click icon to add</a:t>
            </a:r>
          </a:p>
        </p:txBody>
      </p:sp>
      <p:pic>
        <p:nvPicPr>
          <p:cNvPr id="16" name="Picture 8">
            <a:extLst>
              <a:ext uri="{FF2B5EF4-FFF2-40B4-BE49-F238E27FC236}">
                <a16:creationId xmlns:a16="http://schemas.microsoft.com/office/drawing/2014/main" id="{6F93FD1B-A430-4841-AA00-B20E4F1B18E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71500" y="571500"/>
            <a:ext cx="1390650" cy="44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Text Placeholder 10"/>
          <p:cNvSpPr>
            <a:spLocks noGrp="1"/>
          </p:cNvSpPr>
          <p:nvPr>
            <p:ph type="body" sz="quarter" idx="25"/>
          </p:nvPr>
        </p:nvSpPr>
        <p:spPr>
          <a:xfrm>
            <a:off x="6281928" y="573313"/>
            <a:ext cx="5330952" cy="5394960"/>
          </a:xfrm>
          <a:solidFill>
            <a:schemeClr val="bg1"/>
          </a:solidFill>
        </p:spPr>
        <p:txBody>
          <a:bodyPr/>
          <a:lstStyle>
            <a:lvl1pPr marL="0" indent="0">
              <a:buNone/>
              <a:defRPr/>
            </a:lvl1pPr>
          </a:lstStyle>
          <a:p>
            <a:pPr lvl="0"/>
            <a:r>
              <a:rPr lang="en-US"/>
              <a:t>Click to edit Master text styles</a:t>
            </a:r>
          </a:p>
        </p:txBody>
      </p:sp>
      <p:sp>
        <p:nvSpPr>
          <p:cNvPr id="4" name="Text Placeholder 3"/>
          <p:cNvSpPr>
            <a:spLocks noGrp="1"/>
          </p:cNvSpPr>
          <p:nvPr>
            <p:ph type="body" sz="quarter" idx="10"/>
          </p:nvPr>
        </p:nvSpPr>
        <p:spPr>
          <a:xfrm>
            <a:off x="6814952" y="1087755"/>
            <a:ext cx="4270248" cy="155448"/>
          </a:xfrm>
        </p:spPr>
        <p:txBody>
          <a:bodyPr/>
          <a:lstStyle>
            <a:lvl1pPr marL="0" indent="0">
              <a:spcAft>
                <a:spcPts val="0"/>
              </a:spcAft>
              <a:buNone/>
              <a:defRPr sz="1000" b="1" cap="all" baseline="0">
                <a:solidFill>
                  <a:schemeClr val="tx1"/>
                </a:solidFill>
              </a:defRPr>
            </a:lvl1pPr>
          </a:lstStyle>
          <a:p>
            <a:pPr lvl="0"/>
            <a:r>
              <a:rPr lang="en-US"/>
              <a:t>Click to edit Master text styles</a:t>
            </a:r>
          </a:p>
        </p:txBody>
      </p:sp>
      <p:sp>
        <p:nvSpPr>
          <p:cNvPr id="21" name="Text Placeholder 20"/>
          <p:cNvSpPr>
            <a:spLocks noGrp="1"/>
          </p:cNvSpPr>
          <p:nvPr>
            <p:ph type="body" sz="quarter" idx="11"/>
          </p:nvPr>
        </p:nvSpPr>
        <p:spPr>
          <a:xfrm>
            <a:off x="6811390" y="391241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23" name="Text Placeholder 22"/>
          <p:cNvSpPr>
            <a:spLocks noGrp="1"/>
          </p:cNvSpPr>
          <p:nvPr>
            <p:ph type="body" sz="quarter" idx="12"/>
          </p:nvPr>
        </p:nvSpPr>
        <p:spPr>
          <a:xfrm>
            <a:off x="6811390" y="4074989"/>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24" name="Text Placeholder 20"/>
          <p:cNvSpPr>
            <a:spLocks noGrp="1"/>
          </p:cNvSpPr>
          <p:nvPr>
            <p:ph type="body" sz="quarter" idx="13"/>
          </p:nvPr>
        </p:nvSpPr>
        <p:spPr>
          <a:xfrm>
            <a:off x="9212460" y="391241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25" name="Text Placeholder 22"/>
          <p:cNvSpPr>
            <a:spLocks noGrp="1"/>
          </p:cNvSpPr>
          <p:nvPr>
            <p:ph type="body" sz="quarter" idx="14"/>
          </p:nvPr>
        </p:nvSpPr>
        <p:spPr>
          <a:xfrm>
            <a:off x="9212460" y="4074989"/>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26" name="Text Placeholder 20"/>
          <p:cNvSpPr>
            <a:spLocks noGrp="1"/>
          </p:cNvSpPr>
          <p:nvPr>
            <p:ph type="body" sz="quarter" idx="15"/>
          </p:nvPr>
        </p:nvSpPr>
        <p:spPr>
          <a:xfrm>
            <a:off x="6811390" y="446989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27" name="Text Placeholder 22"/>
          <p:cNvSpPr>
            <a:spLocks noGrp="1"/>
          </p:cNvSpPr>
          <p:nvPr>
            <p:ph type="body" sz="quarter" idx="16"/>
          </p:nvPr>
        </p:nvSpPr>
        <p:spPr>
          <a:xfrm>
            <a:off x="6811390" y="4632469"/>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28" name="Text Placeholder 20"/>
          <p:cNvSpPr>
            <a:spLocks noGrp="1"/>
          </p:cNvSpPr>
          <p:nvPr>
            <p:ph type="body" sz="quarter" idx="17"/>
          </p:nvPr>
        </p:nvSpPr>
        <p:spPr>
          <a:xfrm>
            <a:off x="9212460" y="446989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29" name="Text Placeholder 22"/>
          <p:cNvSpPr>
            <a:spLocks noGrp="1"/>
          </p:cNvSpPr>
          <p:nvPr>
            <p:ph type="body" sz="quarter" idx="18"/>
          </p:nvPr>
        </p:nvSpPr>
        <p:spPr>
          <a:xfrm>
            <a:off x="9212460" y="4632469"/>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31" name="Text Placeholder 30"/>
          <p:cNvSpPr>
            <a:spLocks noGrp="1"/>
          </p:cNvSpPr>
          <p:nvPr>
            <p:ph type="body" sz="quarter" idx="19"/>
          </p:nvPr>
        </p:nvSpPr>
        <p:spPr>
          <a:xfrm>
            <a:off x="6811390" y="5369052"/>
            <a:ext cx="2286000" cy="155448"/>
          </a:xfrm>
        </p:spPr>
        <p:txBody>
          <a:bodyPr/>
          <a:lstStyle>
            <a:lvl1pPr marL="0" indent="0">
              <a:spcAft>
                <a:spcPts val="0"/>
              </a:spcAft>
              <a:buNone/>
              <a:defRPr sz="1000" b="1">
                <a:solidFill>
                  <a:schemeClr val="tx1"/>
                </a:solidFill>
              </a:defRPr>
            </a:lvl1pPr>
          </a:lstStyle>
          <a:p>
            <a:pPr lvl="0"/>
            <a:r>
              <a:rPr lang="en-US"/>
              <a:t>Click to edit Master text styles</a:t>
            </a:r>
          </a:p>
        </p:txBody>
      </p:sp>
      <p:sp>
        <p:nvSpPr>
          <p:cNvPr id="19" name="Text Placeholder 2"/>
          <p:cNvSpPr>
            <a:spLocks noGrp="1"/>
          </p:cNvSpPr>
          <p:nvPr>
            <p:ph type="body" idx="1"/>
          </p:nvPr>
        </p:nvSpPr>
        <p:spPr>
          <a:xfrm>
            <a:off x="6811390" y="1600200"/>
            <a:ext cx="4270248" cy="1087755"/>
          </a:xfrm>
        </p:spPr>
        <p:txBody>
          <a:bodyPr anchor="b"/>
          <a:lstStyle>
            <a:lvl1pPr marL="0" indent="0">
              <a:lnSpc>
                <a:spcPts val="4200"/>
              </a:lnSpc>
              <a:spcBef>
                <a:spcPts val="0"/>
              </a:spcBef>
              <a:spcAft>
                <a:spcPts val="0"/>
              </a:spcAft>
              <a:buNone/>
              <a:defRPr sz="4200"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0" name="Title 1"/>
          <p:cNvSpPr>
            <a:spLocks noGrp="1"/>
          </p:cNvSpPr>
          <p:nvPr>
            <p:ph type="ctrTitle"/>
          </p:nvPr>
        </p:nvSpPr>
        <p:spPr>
          <a:xfrm>
            <a:off x="6811390" y="2809734"/>
            <a:ext cx="4270248" cy="543066"/>
          </a:xfrm>
        </p:spPr>
        <p:txBody>
          <a:bodyPr>
            <a:noAutofit/>
          </a:bodyPr>
          <a:lstStyle>
            <a:lvl1pPr>
              <a:lnSpc>
                <a:spcPct val="100000"/>
              </a:lnSpc>
              <a:spcBef>
                <a:spcPts val="0"/>
              </a:spcBef>
              <a:defRPr sz="1700" b="1" kern="400" baseline="0">
                <a:solidFill>
                  <a:schemeClr val="tx1"/>
                </a:solidFill>
                <a:latin typeface="Georgia" panose="02040502050405020303" pitchFamily="18" charset="0"/>
              </a:defRPr>
            </a:lvl1pPr>
          </a:lstStyle>
          <a:p>
            <a:r>
              <a:rPr lang="en-US"/>
              <a:t>Click to edit Master title style</a:t>
            </a:r>
            <a:endParaRPr lang="en-US" dirty="0"/>
          </a:p>
        </p:txBody>
      </p:sp>
      <p:sp>
        <p:nvSpPr>
          <p:cNvPr id="22" name="Rectangle 21">
            <a:extLst>
              <a:ext uri="{FF2B5EF4-FFF2-40B4-BE49-F238E27FC236}">
                <a16:creationId xmlns:a16="http://schemas.microsoft.com/office/drawing/2014/main" id="{1FB9B5DE-9D65-4530-A1BF-E2617E175967}"/>
              </a:ext>
            </a:extLst>
          </p:cNvPr>
          <p:cNvSpPr/>
          <p:nvPr userDrawn="1"/>
        </p:nvSpPr>
        <p:spPr>
          <a:xfrm>
            <a:off x="457200" y="5867400"/>
            <a:ext cx="3429000" cy="73866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Insurance products are issued by The Lincoln National Life Insurance Company, Fort Wayne, IN,  Lincoln Life &amp; Annuity Company of New York, Syracuse, NY, and Lincoln Life Assurance Company of Boston, Dover, NH. The Lincoln National Life Insurance Company does not solicit business in New York, nor is it licensed to do so. Product availability and/or features may vary by state. Limitations and exclusions apply. </a:t>
            </a:r>
            <a:r>
              <a:rPr kumimoji="0" lang="en-US" altLang="en-US" sz="700" b="0" i="0" u="none" strike="noStrike" cap="none" normalizeH="0" baseline="0" dirty="0">
                <a:ln>
                  <a:noFill/>
                </a:ln>
                <a:solidFill>
                  <a:schemeClr val="bg1"/>
                </a:solidFill>
                <a:effectLst/>
                <a:latin typeface="Segoe UI" panose="020B0502040204020203" pitchFamily="34" charset="0"/>
                <a:cs typeface="Segoe UI" panose="020B0502040204020203" pitchFamily="34" charset="0"/>
              </a:rPr>
              <a:t> </a:t>
            </a:r>
            <a:endParaRPr kumimoji="0" lang="en-US" altLang="en-US" sz="7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919485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w/ Backgnd Color 3">
    <p:bg>
      <p:bgPr>
        <a:solidFill>
          <a:srgbClr val="FBA51F"/>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Text Placeholder 2"/>
          <p:cNvSpPr>
            <a:spLocks noGrp="1"/>
          </p:cNvSpPr>
          <p:nvPr>
            <p:ph type="body" idx="10"/>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04325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Cover - Color">
    <p:bg>
      <p:bgRef idx="1001">
        <a:schemeClr val="bg1"/>
      </p:bgRef>
    </p:bg>
    <p:spTree>
      <p:nvGrpSpPr>
        <p:cNvPr id="1" name=""/>
        <p:cNvGrpSpPr/>
        <p:nvPr/>
      </p:nvGrpSpPr>
      <p:grpSpPr>
        <a:xfrm>
          <a:off x="0" y="0"/>
          <a:ext cx="0" cy="0"/>
          <a:chOff x="0" y="0"/>
          <a:chExt cx="0" cy="0"/>
        </a:xfrm>
      </p:grpSpPr>
      <p:sp>
        <p:nvSpPr>
          <p:cNvPr id="20" name="Date Placeholder 19">
            <a:extLst>
              <a:ext uri="{FF2B5EF4-FFF2-40B4-BE49-F238E27FC236}">
                <a16:creationId xmlns:a16="http://schemas.microsoft.com/office/drawing/2014/main" id="{61D9A3C1-3C25-4A10-8CF7-F975BC33CE6A}"/>
              </a:ext>
            </a:extLst>
          </p:cNvPr>
          <p:cNvSpPr>
            <a:spLocks noGrp="1"/>
          </p:cNvSpPr>
          <p:nvPr>
            <p:ph type="dt" sz="half" idx="21"/>
          </p:nvPr>
        </p:nvSpPr>
        <p:spPr/>
        <p:txBody>
          <a:bodyPr/>
          <a:lstStyle/>
          <a:p>
            <a:endParaRPr lang="en-US" dirty="0"/>
          </a:p>
        </p:txBody>
      </p:sp>
      <p:sp>
        <p:nvSpPr>
          <p:cNvPr id="21" name="Footer Placeholder 20">
            <a:extLst>
              <a:ext uri="{FF2B5EF4-FFF2-40B4-BE49-F238E27FC236}">
                <a16:creationId xmlns:a16="http://schemas.microsoft.com/office/drawing/2014/main" id="{E6856304-51AE-41FB-B07D-52D834F456C7}"/>
              </a:ext>
            </a:extLst>
          </p:cNvPr>
          <p:cNvSpPr>
            <a:spLocks noGrp="1"/>
          </p:cNvSpPr>
          <p:nvPr>
            <p:ph type="ftr" sz="quarter" idx="22"/>
          </p:nvPr>
        </p:nvSpPr>
        <p:spPr/>
        <p:txBody>
          <a:bodyPr/>
          <a:lstStyle/>
          <a:p>
            <a:endParaRPr lang="en-US" dirty="0"/>
          </a:p>
        </p:txBody>
      </p:sp>
      <p:sp>
        <p:nvSpPr>
          <p:cNvPr id="22" name="Slide Number Placeholder 21">
            <a:extLst>
              <a:ext uri="{FF2B5EF4-FFF2-40B4-BE49-F238E27FC236}">
                <a16:creationId xmlns:a16="http://schemas.microsoft.com/office/drawing/2014/main" id="{1C431E4A-B841-43E7-9C7C-A81886EB14E8}"/>
              </a:ext>
            </a:extLst>
          </p:cNvPr>
          <p:cNvSpPr>
            <a:spLocks noGrp="1"/>
          </p:cNvSpPr>
          <p:nvPr>
            <p:ph type="sldNum" sz="quarter" idx="23"/>
          </p:nvPr>
        </p:nvSpPr>
        <p:spPr/>
        <p:txBody>
          <a:bodyPr/>
          <a:lstStyle>
            <a:lvl1pPr>
              <a:defRPr>
                <a:solidFill>
                  <a:schemeClr val="bg1"/>
                </a:solidFill>
              </a:defRPr>
            </a:lvl1pPr>
          </a:lstStyle>
          <a:p>
            <a:fld id="{24C8C45C-947F-4981-8B3F-4F32E973C901}" type="slidenum">
              <a:rPr lang="en-US" smtClean="0"/>
              <a:pPr/>
              <a:t>‹#›</a:t>
            </a:fld>
            <a:endParaRPr lang="en-US" dirty="0"/>
          </a:p>
        </p:txBody>
      </p:sp>
      <p:sp>
        <p:nvSpPr>
          <p:cNvPr id="32" name="TextBox 31">
            <a:extLst>
              <a:ext uri="{FF2B5EF4-FFF2-40B4-BE49-F238E27FC236}">
                <a16:creationId xmlns:a16="http://schemas.microsoft.com/office/drawing/2014/main" id="{BC00FE07-965C-4CAC-9876-1FE8EC7EE1D6}"/>
              </a:ext>
            </a:extLst>
          </p:cNvPr>
          <p:cNvSpPr txBox="1"/>
          <p:nvPr userDrawn="1"/>
        </p:nvSpPr>
        <p:spPr>
          <a:xfrm>
            <a:off x="11313339" y="6530400"/>
            <a:ext cx="302400"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tx1"/>
                </a:solidFill>
                <a:latin typeface="+mn-lt"/>
                <a:cs typeface="Arial" panose="020B0604020202020204" pitchFamily="34" charset="0"/>
              </a:rPr>
              <a:pPr algn="r"/>
              <a:t>‹#›</a:t>
            </a:fld>
            <a:endParaRPr lang="en-US" sz="700" kern="400" baseline="0" dirty="0">
              <a:solidFill>
                <a:schemeClr val="tx1"/>
              </a:solidFill>
              <a:latin typeface="+mn-lt"/>
              <a:cs typeface="Arial" panose="020B0604020202020204" pitchFamily="34" charset="0"/>
            </a:endParaRPr>
          </a:p>
        </p:txBody>
      </p:sp>
      <p:sp>
        <p:nvSpPr>
          <p:cNvPr id="7" name="text" descr="{&quot;templafy&quot;:{&quot;id&quot;:&quot;0e3422f9-2a2b-4fcd-b1c4-f59beaf66ea1&quot;}}" title="Form.Lcn">
            <a:extLst>
              <a:ext uri="{FF2B5EF4-FFF2-40B4-BE49-F238E27FC236}">
                <a16:creationId xmlns:a16="http://schemas.microsoft.com/office/drawing/2014/main" id="{C842A023-E28B-3F21-2CFB-82254AF69503}"/>
              </a:ext>
            </a:extLst>
          </p:cNvPr>
          <p:cNvSpPr txBox="1"/>
          <p:nvPr userDrawn="1"/>
        </p:nvSpPr>
        <p:spPr>
          <a:xfrm>
            <a:off x="575998" y="6530400"/>
            <a:ext cx="946404" cy="107722"/>
          </a:xfrm>
          <a:prstGeom prst="rect">
            <a:avLst/>
          </a:prstGeom>
          <a:noFill/>
        </p:spPr>
        <p:txBody>
          <a:bodyPr wrap="square" lIns="0" tIns="0" rIns="0" bIns="0" rtlCol="0" anchor="b" anchorCtr="0">
            <a:spAutoFit/>
          </a:bodyPr>
          <a:lstStyle/>
          <a:p>
            <a:pPr algn="l"/>
            <a:endParaRPr lang="en-US" sz="700" kern="400" dirty="0">
              <a:solidFill>
                <a:schemeClr val="tx1"/>
              </a:solidFill>
              <a:cs typeface="Arial" panose="020B0604020202020204" pitchFamily="34" charset="0"/>
            </a:endParaRPr>
          </a:p>
        </p:txBody>
      </p:sp>
      <p:sp>
        <p:nvSpPr>
          <p:cNvPr id="9" name="text" descr="{&quot;templafy&quot;:{&quot;id&quot;:&quot;56ef18b7-ad7c-419e-bb88-320b6542eb14&quot;}}" title="UserProfile.Address.Copyright">
            <a:extLst>
              <a:ext uri="{FF2B5EF4-FFF2-40B4-BE49-F238E27FC236}">
                <a16:creationId xmlns:a16="http://schemas.microsoft.com/office/drawing/2014/main" id="{55A67204-95CF-6401-2988-C51DF428355A}"/>
              </a:ext>
            </a:extLst>
          </p:cNvPr>
          <p:cNvSpPr/>
          <p:nvPr userDrawn="1"/>
        </p:nvSpPr>
        <p:spPr>
          <a:xfrm>
            <a:off x="9115171" y="6530400"/>
            <a:ext cx="2162429" cy="107722"/>
          </a:xfrm>
          <a:prstGeom prst="rect">
            <a:avLst/>
          </a:prstGeom>
        </p:spPr>
        <p:txBody>
          <a:bodyPr wrap="square" lIns="0" tIns="0" rIns="0" bIns="0" anchor="b" anchorCtr="0">
            <a:spAutoFit/>
          </a:bodyPr>
          <a:lstStyle/>
          <a:p>
            <a:pPr algn="r"/>
            <a:r>
              <a:rPr lang="en-US" sz="700" kern="400" dirty="0">
                <a:solidFill>
                  <a:schemeClr val="tx1"/>
                </a:solidFill>
                <a:cs typeface="Arial" panose="020B0604020202020204" pitchFamily="34" charset="0"/>
              </a:rPr>
              <a:t>©2024 Lincoln National Corporation</a:t>
            </a:r>
          </a:p>
        </p:txBody>
      </p:sp>
    </p:spTree>
    <p:extLst>
      <p:ext uri="{BB962C8B-B14F-4D97-AF65-F5344CB8AC3E}">
        <p14:creationId xmlns:p14="http://schemas.microsoft.com/office/powerpoint/2010/main" val="284915326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amp; Image">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70242" y="512384"/>
            <a:ext cx="5268558" cy="3831016"/>
          </a:xfrm>
        </p:spPr>
        <p:txBody>
          <a:bodyPr/>
          <a:lstStyle>
            <a:lvl1pPr marL="225425" indent="-225425">
              <a:lnSpc>
                <a:spcPts val="4200"/>
              </a:lnSpc>
              <a:spcAft>
                <a:spcPts val="0"/>
              </a:spcAft>
              <a:buNone/>
              <a:defRPr sz="3800" kern="400" baseline="0">
                <a:solidFill>
                  <a:schemeClr val="accent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a:t>Click to edit Master text styles</a:t>
            </a:r>
          </a:p>
        </p:txBody>
      </p:sp>
      <p:sp>
        <p:nvSpPr>
          <p:cNvPr id="13" name="Text Placeholder 12"/>
          <p:cNvSpPr>
            <a:spLocks noGrp="1"/>
          </p:cNvSpPr>
          <p:nvPr>
            <p:ph type="body" sz="quarter" idx="11"/>
          </p:nvPr>
        </p:nvSpPr>
        <p:spPr>
          <a:xfrm>
            <a:off x="576072" y="5010801"/>
            <a:ext cx="5062728" cy="219456"/>
          </a:xfrm>
        </p:spPr>
        <p:txBody>
          <a:bodyPr/>
          <a:lstStyle>
            <a:lvl1pPr marL="0" indent="0">
              <a:lnSpc>
                <a:spcPct val="100000"/>
              </a:lnSpc>
              <a:spcAft>
                <a:spcPts val="0"/>
              </a:spcAft>
              <a:buNone/>
              <a:defRPr sz="1400" b="1" kern="400" baseline="0">
                <a:solidFill>
                  <a:schemeClr val="tx1"/>
                </a:solidFill>
                <a:latin typeface="+mn-lt"/>
              </a:defRPr>
            </a:lvl1pPr>
          </a:lstStyle>
          <a:p>
            <a:pPr lvl="0"/>
            <a:r>
              <a:rPr lang="en-US"/>
              <a:t>Click to edit Master text styles</a:t>
            </a:r>
          </a:p>
        </p:txBody>
      </p:sp>
      <p:sp>
        <p:nvSpPr>
          <p:cNvPr id="7" name="Text Placeholder 12"/>
          <p:cNvSpPr>
            <a:spLocks noGrp="1"/>
          </p:cNvSpPr>
          <p:nvPr>
            <p:ph type="body" sz="quarter" idx="12"/>
          </p:nvPr>
        </p:nvSpPr>
        <p:spPr>
          <a:xfrm>
            <a:off x="576072" y="5221113"/>
            <a:ext cx="5062728" cy="728472"/>
          </a:xfrm>
        </p:spPr>
        <p:txBody>
          <a:bodyPr/>
          <a:lstStyle>
            <a:lvl1pPr marL="0" indent="0">
              <a:lnSpc>
                <a:spcPct val="100000"/>
              </a:lnSpc>
              <a:spcAft>
                <a:spcPts val="0"/>
              </a:spcAft>
              <a:buNone/>
              <a:defRPr sz="1400" b="0" i="1" kern="400" baseline="0">
                <a:solidFill>
                  <a:schemeClr val="tx1"/>
                </a:solidFill>
                <a:latin typeface="+mn-lt"/>
              </a:defRPr>
            </a:lvl1pPr>
          </a:lstStyle>
          <a:p>
            <a:pPr lvl="0"/>
            <a:r>
              <a:rPr lang="en-US"/>
              <a:t>Click to edit Master text styles</a:t>
            </a:r>
          </a:p>
        </p:txBody>
      </p:sp>
      <p:sp>
        <p:nvSpPr>
          <p:cNvPr id="8" name="Picture Placeholder 8"/>
          <p:cNvSpPr>
            <a:spLocks noGrp="1"/>
          </p:cNvSpPr>
          <p:nvPr>
            <p:ph type="pic" sz="quarter" idx="13"/>
          </p:nvPr>
        </p:nvSpPr>
        <p:spPr>
          <a:xfrm>
            <a:off x="6211614" y="0"/>
            <a:ext cx="5980386" cy="5980176"/>
          </a:xfrm>
          <a:solidFill>
            <a:schemeClr val="tx2"/>
          </a:solidFill>
        </p:spPr>
        <p:txBody>
          <a:bodyPr lIns="548640" tIns="2194560" rtlCol="0">
            <a:noAutofit/>
          </a:bodyPr>
          <a:lstStyle>
            <a:lvl1pPr marL="0" indent="0">
              <a:spcAft>
                <a:spcPts val="0"/>
              </a:spcAft>
              <a:buNone/>
              <a:defRPr sz="3200" b="1" cap="all" baseline="0">
                <a:solidFill>
                  <a:srgbClr val="FF289F"/>
                </a:solidFill>
              </a:defRPr>
            </a:lvl1pPr>
          </a:lstStyle>
          <a:p>
            <a:pPr lvl="0"/>
            <a:r>
              <a:rPr lang="en-US" noProof="0" dirty="0"/>
              <a:t>Drag picture to placeholder or click icon to add</a:t>
            </a:r>
          </a:p>
        </p:txBody>
      </p:sp>
    </p:spTree>
    <p:extLst>
      <p:ext uri="{BB962C8B-B14F-4D97-AF65-F5344CB8AC3E}">
        <p14:creationId xmlns:p14="http://schemas.microsoft.com/office/powerpoint/2010/main" val="3062814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70242" y="457204"/>
            <a:ext cx="8961120" cy="3505196"/>
          </a:xfrm>
        </p:spPr>
        <p:txBody>
          <a:bodyPr/>
          <a:lstStyle>
            <a:lvl1pPr marL="225425" indent="-225425">
              <a:lnSpc>
                <a:spcPts val="5400"/>
              </a:lnSpc>
              <a:spcAft>
                <a:spcPts val="0"/>
              </a:spcAft>
              <a:buNone/>
              <a:defRPr sz="4600" kern="400" baseline="0">
                <a:solidFill>
                  <a:schemeClr val="accent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a:t>Click to edit Master text styles</a:t>
            </a:r>
          </a:p>
        </p:txBody>
      </p:sp>
      <p:sp>
        <p:nvSpPr>
          <p:cNvPr id="13" name="Text Placeholder 12"/>
          <p:cNvSpPr>
            <a:spLocks noGrp="1"/>
          </p:cNvSpPr>
          <p:nvPr>
            <p:ph type="body" sz="quarter" idx="11"/>
          </p:nvPr>
        </p:nvSpPr>
        <p:spPr>
          <a:xfrm>
            <a:off x="576072" y="4545122"/>
            <a:ext cx="5065776" cy="219456"/>
          </a:xfrm>
        </p:spPr>
        <p:txBody>
          <a:bodyPr/>
          <a:lstStyle>
            <a:lvl1pPr marL="0" indent="0">
              <a:lnSpc>
                <a:spcPct val="100000"/>
              </a:lnSpc>
              <a:spcAft>
                <a:spcPts val="0"/>
              </a:spcAft>
              <a:buNone/>
              <a:defRPr sz="1400" b="1" kern="400" baseline="0">
                <a:solidFill>
                  <a:schemeClr val="tx1"/>
                </a:solidFill>
                <a:latin typeface="+mn-lt"/>
              </a:defRPr>
            </a:lvl1pPr>
          </a:lstStyle>
          <a:p>
            <a:pPr lvl="0"/>
            <a:r>
              <a:rPr lang="en-US"/>
              <a:t>Click to edit Master text styles</a:t>
            </a:r>
          </a:p>
        </p:txBody>
      </p:sp>
      <p:sp>
        <p:nvSpPr>
          <p:cNvPr id="7" name="Text Placeholder 12"/>
          <p:cNvSpPr>
            <a:spLocks noGrp="1"/>
          </p:cNvSpPr>
          <p:nvPr>
            <p:ph type="body" sz="quarter" idx="12"/>
          </p:nvPr>
        </p:nvSpPr>
        <p:spPr>
          <a:xfrm>
            <a:off x="576072" y="4754880"/>
            <a:ext cx="5065776" cy="731520"/>
          </a:xfrm>
        </p:spPr>
        <p:txBody>
          <a:bodyPr/>
          <a:lstStyle>
            <a:lvl1pPr marL="0" indent="0">
              <a:lnSpc>
                <a:spcPct val="100000"/>
              </a:lnSpc>
              <a:spcAft>
                <a:spcPts val="0"/>
              </a:spcAft>
              <a:buNone/>
              <a:defRPr sz="1400" b="0" i="1" kern="400" baseline="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262032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amp; Image Backgnd Color 1">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70242" y="512384"/>
            <a:ext cx="5268558" cy="3831016"/>
          </a:xfrm>
        </p:spPr>
        <p:txBody>
          <a:bodyPr/>
          <a:lstStyle>
            <a:lvl1pPr marL="225425" indent="-225425">
              <a:lnSpc>
                <a:spcPts val="4200"/>
              </a:lnSpc>
              <a:spcAft>
                <a:spcPts val="0"/>
              </a:spcAft>
              <a:buNone/>
              <a:defRPr sz="38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a:t>Click to edit Master text styles</a:t>
            </a:r>
          </a:p>
        </p:txBody>
      </p:sp>
      <p:sp>
        <p:nvSpPr>
          <p:cNvPr id="13" name="Text Placeholder 12"/>
          <p:cNvSpPr>
            <a:spLocks noGrp="1"/>
          </p:cNvSpPr>
          <p:nvPr>
            <p:ph type="body" sz="quarter" idx="11"/>
          </p:nvPr>
        </p:nvSpPr>
        <p:spPr>
          <a:xfrm>
            <a:off x="576072" y="502920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a:t>Click to edit Master text styles</a:t>
            </a:r>
          </a:p>
        </p:txBody>
      </p:sp>
      <p:sp>
        <p:nvSpPr>
          <p:cNvPr id="7" name="Text Placeholder 12"/>
          <p:cNvSpPr>
            <a:spLocks noGrp="1"/>
          </p:cNvSpPr>
          <p:nvPr>
            <p:ph type="body" sz="quarter" idx="12"/>
          </p:nvPr>
        </p:nvSpPr>
        <p:spPr>
          <a:xfrm>
            <a:off x="576072" y="5239512"/>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a:t>Click to edit Master text styles</a:t>
            </a:r>
          </a:p>
        </p:txBody>
      </p:sp>
      <p:sp>
        <p:nvSpPr>
          <p:cNvPr id="6" name="Picture Placeholder 8"/>
          <p:cNvSpPr>
            <a:spLocks noGrp="1"/>
          </p:cNvSpPr>
          <p:nvPr>
            <p:ph type="pic" sz="quarter" idx="13"/>
          </p:nvPr>
        </p:nvSpPr>
        <p:spPr>
          <a:xfrm>
            <a:off x="6211614" y="0"/>
            <a:ext cx="5980386" cy="5980176"/>
          </a:xfrm>
          <a:solidFill>
            <a:schemeClr val="tx2"/>
          </a:solidFill>
        </p:spPr>
        <p:txBody>
          <a:bodyPr lIns="548640" tIns="2194560" rtlCol="0">
            <a:noAutofit/>
          </a:bodyPr>
          <a:lstStyle>
            <a:lvl1pPr marL="0" indent="0">
              <a:spcAft>
                <a:spcPts val="0"/>
              </a:spcAft>
              <a:buNone/>
              <a:defRPr sz="3200" b="1" cap="all" baseline="0">
                <a:solidFill>
                  <a:srgbClr val="FF289F"/>
                </a:solidFill>
              </a:defRPr>
            </a:lvl1pPr>
          </a:lstStyle>
          <a:p>
            <a:pPr lvl="0"/>
            <a:r>
              <a:rPr lang="en-US" noProof="0" dirty="0"/>
              <a:t>Drag picture to placeholder or click icon to add</a:t>
            </a:r>
          </a:p>
        </p:txBody>
      </p:sp>
    </p:spTree>
    <p:extLst>
      <p:ext uri="{BB962C8B-B14F-4D97-AF65-F5344CB8AC3E}">
        <p14:creationId xmlns:p14="http://schemas.microsoft.com/office/powerpoint/2010/main" val="1997866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amp; Image Backgnd Color 2">
    <p:bg>
      <p:bgPr>
        <a:solidFill>
          <a:schemeClr val="accent2"/>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70242" y="512384"/>
            <a:ext cx="5268558" cy="3831016"/>
          </a:xfrm>
        </p:spPr>
        <p:txBody>
          <a:bodyPr/>
          <a:lstStyle>
            <a:lvl1pPr marL="225425" indent="-225425">
              <a:lnSpc>
                <a:spcPts val="4200"/>
              </a:lnSpc>
              <a:spcAft>
                <a:spcPts val="0"/>
              </a:spcAft>
              <a:buNone/>
              <a:defRPr sz="38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a:t>Click to edit Master text styles</a:t>
            </a:r>
          </a:p>
        </p:txBody>
      </p:sp>
      <p:sp>
        <p:nvSpPr>
          <p:cNvPr id="13" name="Text Placeholder 12"/>
          <p:cNvSpPr>
            <a:spLocks noGrp="1"/>
          </p:cNvSpPr>
          <p:nvPr>
            <p:ph type="body" sz="quarter" idx="11"/>
          </p:nvPr>
        </p:nvSpPr>
        <p:spPr>
          <a:xfrm>
            <a:off x="576072" y="502920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a:t>Click to edit Master text styles</a:t>
            </a:r>
          </a:p>
        </p:txBody>
      </p:sp>
      <p:sp>
        <p:nvSpPr>
          <p:cNvPr id="7" name="Text Placeholder 12"/>
          <p:cNvSpPr>
            <a:spLocks noGrp="1"/>
          </p:cNvSpPr>
          <p:nvPr>
            <p:ph type="body" sz="quarter" idx="12"/>
          </p:nvPr>
        </p:nvSpPr>
        <p:spPr>
          <a:xfrm>
            <a:off x="576072" y="5239512"/>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a:t>Click to edit Master text styles</a:t>
            </a:r>
          </a:p>
        </p:txBody>
      </p:sp>
      <p:sp>
        <p:nvSpPr>
          <p:cNvPr id="6" name="Picture Placeholder 8"/>
          <p:cNvSpPr>
            <a:spLocks noGrp="1"/>
          </p:cNvSpPr>
          <p:nvPr>
            <p:ph type="pic" sz="quarter" idx="13"/>
          </p:nvPr>
        </p:nvSpPr>
        <p:spPr>
          <a:xfrm>
            <a:off x="6211614" y="0"/>
            <a:ext cx="5980386" cy="5980176"/>
          </a:xfrm>
          <a:solidFill>
            <a:schemeClr val="tx2"/>
          </a:solidFill>
        </p:spPr>
        <p:txBody>
          <a:bodyPr lIns="548640" tIns="2194560" rtlCol="0">
            <a:noAutofit/>
          </a:bodyPr>
          <a:lstStyle>
            <a:lvl1pPr marL="0" indent="0">
              <a:spcAft>
                <a:spcPts val="0"/>
              </a:spcAft>
              <a:buNone/>
              <a:defRPr sz="3200" b="1" cap="all" baseline="0">
                <a:solidFill>
                  <a:srgbClr val="FF289F"/>
                </a:solidFill>
              </a:defRPr>
            </a:lvl1pPr>
          </a:lstStyle>
          <a:p>
            <a:pPr lvl="0"/>
            <a:r>
              <a:rPr lang="en-US" noProof="0" dirty="0"/>
              <a:t>Drag picture to placeholder or click icon to add</a:t>
            </a:r>
          </a:p>
        </p:txBody>
      </p:sp>
    </p:spTree>
    <p:extLst>
      <p:ext uri="{BB962C8B-B14F-4D97-AF65-F5344CB8AC3E}">
        <p14:creationId xmlns:p14="http://schemas.microsoft.com/office/powerpoint/2010/main" val="4136796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amp; Image Backgnd Color 3">
    <p:bg>
      <p:bgPr>
        <a:solidFill>
          <a:srgbClr val="FBA51F"/>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70242" y="512384"/>
            <a:ext cx="5268558" cy="3831016"/>
          </a:xfrm>
        </p:spPr>
        <p:txBody>
          <a:bodyPr/>
          <a:lstStyle>
            <a:lvl1pPr marL="225425" indent="-225425">
              <a:lnSpc>
                <a:spcPts val="4200"/>
              </a:lnSpc>
              <a:spcAft>
                <a:spcPts val="0"/>
              </a:spcAft>
              <a:buNone/>
              <a:defRPr sz="38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a:t>Click to edit Master text styles</a:t>
            </a:r>
          </a:p>
        </p:txBody>
      </p:sp>
      <p:sp>
        <p:nvSpPr>
          <p:cNvPr id="13" name="Text Placeholder 12"/>
          <p:cNvSpPr>
            <a:spLocks noGrp="1"/>
          </p:cNvSpPr>
          <p:nvPr>
            <p:ph type="body" sz="quarter" idx="11"/>
          </p:nvPr>
        </p:nvSpPr>
        <p:spPr>
          <a:xfrm>
            <a:off x="576072" y="502920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a:t>Click to edit Master text styles</a:t>
            </a:r>
          </a:p>
        </p:txBody>
      </p:sp>
      <p:sp>
        <p:nvSpPr>
          <p:cNvPr id="7" name="Text Placeholder 12"/>
          <p:cNvSpPr>
            <a:spLocks noGrp="1"/>
          </p:cNvSpPr>
          <p:nvPr>
            <p:ph type="body" sz="quarter" idx="12"/>
          </p:nvPr>
        </p:nvSpPr>
        <p:spPr>
          <a:xfrm>
            <a:off x="576072" y="5239512"/>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a:t>Click to edit Master text styles</a:t>
            </a:r>
          </a:p>
        </p:txBody>
      </p:sp>
      <p:sp>
        <p:nvSpPr>
          <p:cNvPr id="6" name="Picture Placeholder 8"/>
          <p:cNvSpPr>
            <a:spLocks noGrp="1"/>
          </p:cNvSpPr>
          <p:nvPr>
            <p:ph type="pic" sz="quarter" idx="13"/>
          </p:nvPr>
        </p:nvSpPr>
        <p:spPr>
          <a:xfrm>
            <a:off x="6211614" y="0"/>
            <a:ext cx="5980386" cy="5980176"/>
          </a:xfrm>
          <a:solidFill>
            <a:schemeClr val="tx2"/>
          </a:solidFill>
        </p:spPr>
        <p:txBody>
          <a:bodyPr lIns="548640" tIns="2194560" rtlCol="0">
            <a:noAutofit/>
          </a:bodyPr>
          <a:lstStyle>
            <a:lvl1pPr marL="0" indent="0">
              <a:spcAft>
                <a:spcPts val="0"/>
              </a:spcAft>
              <a:buNone/>
              <a:defRPr sz="3200" b="1" cap="all" baseline="0">
                <a:solidFill>
                  <a:srgbClr val="FF289F"/>
                </a:solidFill>
              </a:defRPr>
            </a:lvl1pPr>
          </a:lstStyle>
          <a:p>
            <a:pPr lvl="0"/>
            <a:r>
              <a:rPr lang="en-US" noProof="0" dirty="0"/>
              <a:t>Drag picture to placeholder or click icon to add</a:t>
            </a:r>
          </a:p>
        </p:txBody>
      </p:sp>
    </p:spTree>
    <p:extLst>
      <p:ext uri="{BB962C8B-B14F-4D97-AF65-F5344CB8AC3E}">
        <p14:creationId xmlns:p14="http://schemas.microsoft.com/office/powerpoint/2010/main" val="954775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w/ Backgnd Color 1">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70242" y="457204"/>
            <a:ext cx="8961120" cy="3505196"/>
          </a:xfrm>
        </p:spPr>
        <p:txBody>
          <a:bodyPr/>
          <a:lstStyle>
            <a:lvl1pPr marL="225425" indent="-225425">
              <a:lnSpc>
                <a:spcPts val="5400"/>
              </a:lnSpc>
              <a:spcAft>
                <a:spcPts val="0"/>
              </a:spcAft>
              <a:buNone/>
              <a:defRPr sz="46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a:t>Click to edit Master text styles</a:t>
            </a:r>
          </a:p>
        </p:txBody>
      </p:sp>
      <p:sp>
        <p:nvSpPr>
          <p:cNvPr id="13" name="Text Placeholder 12"/>
          <p:cNvSpPr>
            <a:spLocks noGrp="1"/>
          </p:cNvSpPr>
          <p:nvPr>
            <p:ph type="body" sz="quarter" idx="11"/>
          </p:nvPr>
        </p:nvSpPr>
        <p:spPr>
          <a:xfrm>
            <a:off x="576072" y="454512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a:t>Click to edit Master text styles</a:t>
            </a:r>
          </a:p>
        </p:txBody>
      </p:sp>
      <p:sp>
        <p:nvSpPr>
          <p:cNvPr id="7" name="Text Placeholder 12"/>
          <p:cNvSpPr>
            <a:spLocks noGrp="1"/>
          </p:cNvSpPr>
          <p:nvPr>
            <p:ph type="body" sz="quarter" idx="12"/>
          </p:nvPr>
        </p:nvSpPr>
        <p:spPr>
          <a:xfrm>
            <a:off x="576072" y="4754880"/>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2915379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w/ Backgnd Color 2">
    <p:bg>
      <p:bgPr>
        <a:solidFill>
          <a:schemeClr val="accent2"/>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70242" y="457204"/>
            <a:ext cx="8961120" cy="3505196"/>
          </a:xfrm>
        </p:spPr>
        <p:txBody>
          <a:bodyPr/>
          <a:lstStyle>
            <a:lvl1pPr marL="225425" indent="-225425">
              <a:lnSpc>
                <a:spcPts val="5400"/>
              </a:lnSpc>
              <a:spcAft>
                <a:spcPts val="0"/>
              </a:spcAft>
              <a:buNone/>
              <a:defRPr sz="46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a:t>Click to edit Master text styles</a:t>
            </a:r>
          </a:p>
        </p:txBody>
      </p:sp>
      <p:sp>
        <p:nvSpPr>
          <p:cNvPr id="13" name="Text Placeholder 12"/>
          <p:cNvSpPr>
            <a:spLocks noGrp="1"/>
          </p:cNvSpPr>
          <p:nvPr>
            <p:ph type="body" sz="quarter" idx="11"/>
          </p:nvPr>
        </p:nvSpPr>
        <p:spPr>
          <a:xfrm>
            <a:off x="576072" y="454512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a:t>Click to edit Master text styles</a:t>
            </a:r>
          </a:p>
        </p:txBody>
      </p:sp>
      <p:sp>
        <p:nvSpPr>
          <p:cNvPr id="7" name="Text Placeholder 12"/>
          <p:cNvSpPr>
            <a:spLocks noGrp="1"/>
          </p:cNvSpPr>
          <p:nvPr>
            <p:ph type="body" sz="quarter" idx="12"/>
          </p:nvPr>
        </p:nvSpPr>
        <p:spPr>
          <a:xfrm>
            <a:off x="576072" y="4754880"/>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3926344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w/ Backgnd Color 3">
    <p:bg>
      <p:bgPr>
        <a:solidFill>
          <a:srgbClr val="FBA51F"/>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70242" y="457204"/>
            <a:ext cx="8961120" cy="3505196"/>
          </a:xfrm>
        </p:spPr>
        <p:txBody>
          <a:bodyPr/>
          <a:lstStyle>
            <a:lvl1pPr marL="225425" indent="-225425">
              <a:lnSpc>
                <a:spcPts val="5400"/>
              </a:lnSpc>
              <a:spcAft>
                <a:spcPts val="0"/>
              </a:spcAft>
              <a:buNone/>
              <a:defRPr sz="46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a:t>Click to edit Master text styles</a:t>
            </a:r>
          </a:p>
        </p:txBody>
      </p:sp>
      <p:sp>
        <p:nvSpPr>
          <p:cNvPr id="13" name="Text Placeholder 12"/>
          <p:cNvSpPr>
            <a:spLocks noGrp="1"/>
          </p:cNvSpPr>
          <p:nvPr>
            <p:ph type="body" sz="quarter" idx="11"/>
          </p:nvPr>
        </p:nvSpPr>
        <p:spPr>
          <a:xfrm>
            <a:off x="576072" y="454512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a:t>Click to edit Master text styles</a:t>
            </a:r>
          </a:p>
        </p:txBody>
      </p:sp>
      <p:sp>
        <p:nvSpPr>
          <p:cNvPr id="7" name="Text Placeholder 12"/>
          <p:cNvSpPr>
            <a:spLocks noGrp="1"/>
          </p:cNvSpPr>
          <p:nvPr>
            <p:ph type="body" sz="quarter" idx="12"/>
          </p:nvPr>
        </p:nvSpPr>
        <p:spPr>
          <a:xfrm>
            <a:off x="576072" y="4754880"/>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4055630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FG - Burgundy">
    <p:spTree>
      <p:nvGrpSpPr>
        <p:cNvPr id="1" name=""/>
        <p:cNvGrpSpPr/>
        <p:nvPr/>
      </p:nvGrpSpPr>
      <p:grpSpPr>
        <a:xfrm>
          <a:off x="0" y="0"/>
          <a:ext cx="0" cy="0"/>
          <a:chOff x="0" y="0"/>
          <a:chExt cx="0" cy="0"/>
        </a:xfrm>
      </p:grpSpPr>
      <p:pic>
        <p:nvPicPr>
          <p:cNvPr id="15" name="Picture 8">
            <a:extLst>
              <a:ext uri="{FF2B5EF4-FFF2-40B4-BE49-F238E27FC236}">
                <a16:creationId xmlns:a16="http://schemas.microsoft.com/office/drawing/2014/main" id="{C9D09EDC-7396-264C-BF23-71111B604E0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71500" y="571500"/>
            <a:ext cx="1390650" cy="44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Text Placeholder 10"/>
          <p:cNvSpPr>
            <a:spLocks noGrp="1"/>
          </p:cNvSpPr>
          <p:nvPr>
            <p:ph type="body" sz="quarter" idx="25"/>
          </p:nvPr>
        </p:nvSpPr>
        <p:spPr>
          <a:xfrm>
            <a:off x="6281928" y="573313"/>
            <a:ext cx="5330952" cy="5394960"/>
          </a:xfrm>
          <a:solidFill>
            <a:schemeClr val="bg1"/>
          </a:solidFill>
        </p:spPr>
        <p:txBody>
          <a:bodyPr/>
          <a:lstStyle>
            <a:lvl1pPr marL="0" indent="0">
              <a:buNone/>
              <a:defRPr/>
            </a:lvl1pPr>
          </a:lstStyle>
          <a:p>
            <a:pPr lvl="0"/>
            <a:r>
              <a:rPr lang="en-US"/>
              <a:t>Click to edit Master text styles</a:t>
            </a:r>
          </a:p>
        </p:txBody>
      </p:sp>
      <p:sp>
        <p:nvSpPr>
          <p:cNvPr id="4" name="Text Placeholder 3"/>
          <p:cNvSpPr>
            <a:spLocks noGrp="1"/>
          </p:cNvSpPr>
          <p:nvPr>
            <p:ph type="body" sz="quarter" idx="10"/>
          </p:nvPr>
        </p:nvSpPr>
        <p:spPr>
          <a:xfrm>
            <a:off x="6814952" y="1087755"/>
            <a:ext cx="4270248" cy="155448"/>
          </a:xfrm>
        </p:spPr>
        <p:txBody>
          <a:bodyPr/>
          <a:lstStyle>
            <a:lvl1pPr marL="0" indent="0">
              <a:spcAft>
                <a:spcPts val="0"/>
              </a:spcAft>
              <a:buNone/>
              <a:defRPr sz="1000" b="1" cap="all" baseline="0">
                <a:solidFill>
                  <a:schemeClr val="tx1"/>
                </a:solidFill>
              </a:defRPr>
            </a:lvl1pPr>
          </a:lstStyle>
          <a:p>
            <a:pPr lvl="0"/>
            <a:r>
              <a:rPr lang="en-US"/>
              <a:t>Click to edit Master text styles</a:t>
            </a:r>
          </a:p>
        </p:txBody>
      </p:sp>
      <p:sp>
        <p:nvSpPr>
          <p:cNvPr id="21" name="Text Placeholder 20"/>
          <p:cNvSpPr>
            <a:spLocks noGrp="1"/>
          </p:cNvSpPr>
          <p:nvPr>
            <p:ph type="body" sz="quarter" idx="11"/>
          </p:nvPr>
        </p:nvSpPr>
        <p:spPr>
          <a:xfrm>
            <a:off x="6811390" y="391241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23" name="Text Placeholder 22"/>
          <p:cNvSpPr>
            <a:spLocks noGrp="1"/>
          </p:cNvSpPr>
          <p:nvPr>
            <p:ph type="body" sz="quarter" idx="12"/>
          </p:nvPr>
        </p:nvSpPr>
        <p:spPr>
          <a:xfrm>
            <a:off x="6811390" y="4074989"/>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24" name="Text Placeholder 20"/>
          <p:cNvSpPr>
            <a:spLocks noGrp="1"/>
          </p:cNvSpPr>
          <p:nvPr>
            <p:ph type="body" sz="quarter" idx="13"/>
          </p:nvPr>
        </p:nvSpPr>
        <p:spPr>
          <a:xfrm>
            <a:off x="9212460" y="391241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25" name="Text Placeholder 22"/>
          <p:cNvSpPr>
            <a:spLocks noGrp="1"/>
          </p:cNvSpPr>
          <p:nvPr>
            <p:ph type="body" sz="quarter" idx="14"/>
          </p:nvPr>
        </p:nvSpPr>
        <p:spPr>
          <a:xfrm>
            <a:off x="9212460" y="4074989"/>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26" name="Text Placeholder 20"/>
          <p:cNvSpPr>
            <a:spLocks noGrp="1"/>
          </p:cNvSpPr>
          <p:nvPr>
            <p:ph type="body" sz="quarter" idx="15"/>
          </p:nvPr>
        </p:nvSpPr>
        <p:spPr>
          <a:xfrm>
            <a:off x="6811390" y="446989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27" name="Text Placeholder 22"/>
          <p:cNvSpPr>
            <a:spLocks noGrp="1"/>
          </p:cNvSpPr>
          <p:nvPr>
            <p:ph type="body" sz="quarter" idx="16"/>
          </p:nvPr>
        </p:nvSpPr>
        <p:spPr>
          <a:xfrm>
            <a:off x="6811390" y="4632469"/>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28" name="Text Placeholder 20"/>
          <p:cNvSpPr>
            <a:spLocks noGrp="1"/>
          </p:cNvSpPr>
          <p:nvPr>
            <p:ph type="body" sz="quarter" idx="17"/>
          </p:nvPr>
        </p:nvSpPr>
        <p:spPr>
          <a:xfrm>
            <a:off x="9212460" y="446989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29" name="Text Placeholder 22"/>
          <p:cNvSpPr>
            <a:spLocks noGrp="1"/>
          </p:cNvSpPr>
          <p:nvPr>
            <p:ph type="body" sz="quarter" idx="18"/>
          </p:nvPr>
        </p:nvSpPr>
        <p:spPr>
          <a:xfrm>
            <a:off x="9212460" y="4632469"/>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31" name="Text Placeholder 30"/>
          <p:cNvSpPr>
            <a:spLocks noGrp="1"/>
          </p:cNvSpPr>
          <p:nvPr>
            <p:ph type="body" sz="quarter" idx="19"/>
          </p:nvPr>
        </p:nvSpPr>
        <p:spPr>
          <a:xfrm>
            <a:off x="6811390" y="5369052"/>
            <a:ext cx="2286000" cy="155448"/>
          </a:xfrm>
        </p:spPr>
        <p:txBody>
          <a:bodyPr/>
          <a:lstStyle>
            <a:lvl1pPr marL="0" indent="0">
              <a:spcAft>
                <a:spcPts val="0"/>
              </a:spcAft>
              <a:buNone/>
              <a:defRPr sz="1000" b="1">
                <a:solidFill>
                  <a:schemeClr val="tx1"/>
                </a:solidFill>
              </a:defRPr>
            </a:lvl1pPr>
          </a:lstStyle>
          <a:p>
            <a:pPr lvl="0"/>
            <a:r>
              <a:rPr lang="en-US"/>
              <a:t>Click to edit Master text styles</a:t>
            </a:r>
          </a:p>
        </p:txBody>
      </p:sp>
      <p:sp>
        <p:nvSpPr>
          <p:cNvPr id="19" name="Text Placeholder 2"/>
          <p:cNvSpPr>
            <a:spLocks noGrp="1"/>
          </p:cNvSpPr>
          <p:nvPr>
            <p:ph type="body" idx="1"/>
          </p:nvPr>
        </p:nvSpPr>
        <p:spPr>
          <a:xfrm>
            <a:off x="6811390" y="1600200"/>
            <a:ext cx="4270248" cy="1087755"/>
          </a:xfrm>
        </p:spPr>
        <p:txBody>
          <a:bodyPr anchor="b"/>
          <a:lstStyle>
            <a:lvl1pPr marL="0" indent="0">
              <a:lnSpc>
                <a:spcPts val="4200"/>
              </a:lnSpc>
              <a:spcBef>
                <a:spcPts val="0"/>
              </a:spcBef>
              <a:spcAft>
                <a:spcPts val="0"/>
              </a:spcAft>
              <a:buNone/>
              <a:defRPr sz="4200"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0" name="Title 1"/>
          <p:cNvSpPr>
            <a:spLocks noGrp="1"/>
          </p:cNvSpPr>
          <p:nvPr>
            <p:ph type="ctrTitle"/>
          </p:nvPr>
        </p:nvSpPr>
        <p:spPr>
          <a:xfrm>
            <a:off x="6811390" y="2809734"/>
            <a:ext cx="4270248" cy="543066"/>
          </a:xfrm>
        </p:spPr>
        <p:txBody>
          <a:bodyPr>
            <a:noAutofit/>
          </a:bodyPr>
          <a:lstStyle>
            <a:lvl1pPr>
              <a:lnSpc>
                <a:spcPct val="100000"/>
              </a:lnSpc>
              <a:spcBef>
                <a:spcPts val="0"/>
              </a:spcBef>
              <a:defRPr sz="1700" b="1" kern="400" baseline="0">
                <a:solidFill>
                  <a:schemeClr val="tx1"/>
                </a:solidFill>
                <a:latin typeface="Georgia" panose="02040502050405020303" pitchFamily="18" charset="0"/>
              </a:defRPr>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150503B7-1334-4B94-91B0-092BF4B86899}"/>
              </a:ext>
            </a:extLst>
          </p:cNvPr>
          <p:cNvSpPr/>
          <p:nvPr userDrawn="1"/>
        </p:nvSpPr>
        <p:spPr>
          <a:xfrm>
            <a:off x="457200" y="5968273"/>
            <a:ext cx="3429000" cy="56938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en-US" altLang="en-US" sz="7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Insurance products issued by:</a:t>
            </a:r>
          </a:p>
          <a:p>
            <a:pPr marL="0" marR="0" lvl="0" indent="0" algn="l" defTabSz="914400" rtl="0" eaLnBrk="0" fontAlgn="base" latinLnBrk="0" hangingPunct="0">
              <a:lnSpc>
                <a:spcPct val="100000"/>
              </a:lnSpc>
              <a:spcBef>
                <a:spcPct val="0"/>
              </a:spcBef>
              <a:spcAft>
                <a:spcPts val="600"/>
              </a:spcAft>
              <a:buClrTx/>
              <a:buSzTx/>
              <a:buFontTx/>
              <a:buNone/>
              <a:tabLst/>
            </a:pPr>
            <a:r>
              <a:rPr kumimoji="0" lang="en-US" altLang="en-US" sz="7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The Lincoln National Life Insurance Company</a:t>
            </a:r>
          </a:p>
          <a:p>
            <a:pPr marL="0" marR="0" lvl="0" indent="0" algn="l" defTabSz="914400" rtl="0" eaLnBrk="0" fontAlgn="base" latinLnBrk="0" hangingPunct="0">
              <a:lnSpc>
                <a:spcPct val="100000"/>
              </a:lnSpc>
              <a:spcBef>
                <a:spcPct val="0"/>
              </a:spcBef>
              <a:spcAft>
                <a:spcPts val="600"/>
              </a:spcAft>
              <a:buClrTx/>
              <a:buSzTx/>
              <a:buFontTx/>
              <a:buNone/>
              <a:tabLst/>
            </a:pPr>
            <a:r>
              <a:rPr kumimoji="0" lang="en-US" altLang="en-US" sz="7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Lincoln Life &amp; Annuity Company of New York</a:t>
            </a:r>
          </a:p>
        </p:txBody>
      </p:sp>
    </p:spTree>
    <p:extLst>
      <p:ext uri="{BB962C8B-B14F-4D97-AF65-F5344CB8AC3E}">
        <p14:creationId xmlns:p14="http://schemas.microsoft.com/office/powerpoint/2010/main" val="41525312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6748272"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823316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6"/>
          <p:cNvSpPr>
            <a:spLocks noGrp="1"/>
          </p:cNvSpPr>
          <p:nvPr>
            <p:ph type="body" sz="quarter" idx="12"/>
          </p:nvPr>
        </p:nvSpPr>
        <p:spPr>
          <a:xfrm>
            <a:off x="5261480" y="2001012"/>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70304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ft Column 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15290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740175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mp; Image 1">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11036808"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2"/>
          </p:nvPr>
        </p:nvSpPr>
        <p:spPr>
          <a:xfrm>
            <a:off x="5257800" y="2034066"/>
            <a:ext cx="6350649" cy="3959352"/>
          </a:xfrm>
          <a:solidFill>
            <a:schemeClr val="tx2"/>
          </a:solidFill>
        </p:spPr>
        <p:txBody>
          <a:bodyPr lIns="640080" tIns="1188720" rtlCol="0">
            <a:noAutofit/>
          </a:bodyPr>
          <a:lstStyle>
            <a:lvl1pPr marL="0" indent="0">
              <a:spcAft>
                <a:spcPts val="0"/>
              </a:spcAft>
              <a:buNone/>
              <a:defRPr sz="3200" b="1" cap="all" baseline="0">
                <a:solidFill>
                  <a:srgbClr val="FF289F"/>
                </a:solidFill>
              </a:defRPr>
            </a:lvl1pPr>
          </a:lstStyle>
          <a:p>
            <a:pPr lvl="0"/>
            <a:r>
              <a:rPr lang="en-US" noProof="0" dirty="0"/>
              <a:t>Drag picture to placeholder or click icon to add</a:t>
            </a:r>
          </a:p>
        </p:txBody>
      </p:sp>
    </p:spTree>
    <p:extLst>
      <p:ext uri="{BB962C8B-B14F-4D97-AF65-F5344CB8AC3E}">
        <p14:creationId xmlns:p14="http://schemas.microsoft.com/office/powerpoint/2010/main" val="23933998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mp; Image 2">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6126480"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6126480"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2"/>
          </p:nvPr>
        </p:nvSpPr>
        <p:spPr>
          <a:xfrm>
            <a:off x="7132320" y="580913"/>
            <a:ext cx="4476129" cy="5412505"/>
          </a:xfrm>
          <a:solidFill>
            <a:schemeClr val="tx2"/>
          </a:solidFill>
        </p:spPr>
        <p:txBody>
          <a:bodyPr lIns="182880" tIns="2011680" rtlCol="0">
            <a:noAutofit/>
          </a:bodyPr>
          <a:lstStyle>
            <a:lvl1pPr marL="0" indent="0">
              <a:spcAft>
                <a:spcPts val="0"/>
              </a:spcAft>
              <a:buNone/>
              <a:defRPr sz="2800" b="1" cap="all" baseline="0">
                <a:solidFill>
                  <a:srgbClr val="FF289F"/>
                </a:solidFill>
              </a:defRPr>
            </a:lvl1pPr>
          </a:lstStyle>
          <a:p>
            <a:pPr lvl="0"/>
            <a:r>
              <a:rPr lang="en-US" noProof="0" dirty="0"/>
              <a:t>Drag picture to placeholder or click icon to add</a:t>
            </a:r>
          </a:p>
        </p:txBody>
      </p:sp>
    </p:spTree>
    <p:extLst>
      <p:ext uri="{BB962C8B-B14F-4D97-AF65-F5344CB8AC3E}">
        <p14:creationId xmlns:p14="http://schemas.microsoft.com/office/powerpoint/2010/main" val="1784611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mp; Image 3">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5303520"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5303520"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8"/>
          <p:cNvSpPr>
            <a:spLocks noGrp="1"/>
          </p:cNvSpPr>
          <p:nvPr>
            <p:ph type="pic" sz="quarter" idx="13"/>
          </p:nvPr>
        </p:nvSpPr>
        <p:spPr>
          <a:xfrm>
            <a:off x="6211614" y="0"/>
            <a:ext cx="5980386" cy="5969876"/>
          </a:xfrm>
          <a:solidFill>
            <a:schemeClr val="tx2"/>
          </a:solidFill>
        </p:spPr>
        <p:txBody>
          <a:bodyPr lIns="457200" tIns="2194560" rtlCol="0">
            <a:noAutofit/>
          </a:bodyPr>
          <a:lstStyle>
            <a:lvl1pPr marL="0" indent="0">
              <a:spcAft>
                <a:spcPts val="0"/>
              </a:spcAft>
              <a:buNone/>
              <a:defRPr sz="3200" b="1" cap="all" baseline="0">
                <a:solidFill>
                  <a:srgbClr val="FF289F"/>
                </a:solidFill>
              </a:defRPr>
            </a:lvl1pPr>
          </a:lstStyle>
          <a:p>
            <a:pPr lvl="0"/>
            <a:r>
              <a:rPr lang="en-US" noProof="0" dirty="0"/>
              <a:t>Drag picture to placeholder or click icon to add</a:t>
            </a:r>
          </a:p>
        </p:txBody>
      </p:sp>
    </p:spTree>
    <p:extLst>
      <p:ext uri="{BB962C8B-B14F-4D97-AF65-F5344CB8AC3E}">
        <p14:creationId xmlns:p14="http://schemas.microsoft.com/office/powerpoint/2010/main" val="23397597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ow of 4 Images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641"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4" name="Picture Placeholder 15"/>
          <p:cNvSpPr>
            <a:spLocks noGrp="1"/>
          </p:cNvSpPr>
          <p:nvPr>
            <p:ph type="pic" sz="quarter" idx="11"/>
          </p:nvPr>
        </p:nvSpPr>
        <p:spPr>
          <a:xfrm>
            <a:off x="3384009" y="2045970"/>
            <a:ext cx="2596896" cy="2356485"/>
          </a:xfrm>
          <a:solidFill>
            <a:schemeClr val="tx2"/>
          </a:solidFill>
        </p:spPr>
        <p:txBody>
          <a:bodyPr tIns="32004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Drag picture to placeholder or click icon to add</a:t>
            </a:r>
          </a:p>
        </p:txBody>
      </p:sp>
      <p:sp>
        <p:nvSpPr>
          <p:cNvPr id="6" name="Picture Placeholder 15"/>
          <p:cNvSpPr>
            <a:spLocks noGrp="1"/>
          </p:cNvSpPr>
          <p:nvPr>
            <p:ph type="pic" sz="quarter" idx="12"/>
          </p:nvPr>
        </p:nvSpPr>
        <p:spPr>
          <a:xfrm>
            <a:off x="571641" y="2045970"/>
            <a:ext cx="2596896" cy="2356485"/>
          </a:xfrm>
          <a:solidFill>
            <a:schemeClr val="tx2"/>
          </a:solidFill>
        </p:spPr>
        <p:txBody>
          <a:bodyPr tIns="32004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Drag picture to placeholder or click icon to add</a:t>
            </a:r>
          </a:p>
        </p:txBody>
      </p:sp>
      <p:sp>
        <p:nvSpPr>
          <p:cNvPr id="7" name="Picture Placeholder 15"/>
          <p:cNvSpPr>
            <a:spLocks noGrp="1"/>
          </p:cNvSpPr>
          <p:nvPr>
            <p:ph type="pic" sz="quarter" idx="13"/>
          </p:nvPr>
        </p:nvSpPr>
        <p:spPr>
          <a:xfrm>
            <a:off x="6196377" y="2045970"/>
            <a:ext cx="2596896" cy="2356485"/>
          </a:xfrm>
          <a:solidFill>
            <a:schemeClr val="tx2"/>
          </a:solidFill>
        </p:spPr>
        <p:txBody>
          <a:bodyPr tIns="32004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Drag picture to placeholder or click icon to add</a:t>
            </a:r>
          </a:p>
        </p:txBody>
      </p:sp>
      <p:sp>
        <p:nvSpPr>
          <p:cNvPr id="8" name="Picture Placeholder 15"/>
          <p:cNvSpPr>
            <a:spLocks noGrp="1"/>
          </p:cNvSpPr>
          <p:nvPr>
            <p:ph type="pic" sz="quarter" idx="14"/>
          </p:nvPr>
        </p:nvSpPr>
        <p:spPr>
          <a:xfrm>
            <a:off x="9008745" y="2045970"/>
            <a:ext cx="2599704" cy="2356485"/>
          </a:xfrm>
          <a:solidFill>
            <a:schemeClr val="tx2"/>
          </a:solidFill>
        </p:spPr>
        <p:txBody>
          <a:bodyPr tIns="32004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Drag picture to placeholder or click icon to add</a:t>
            </a:r>
          </a:p>
        </p:txBody>
      </p:sp>
      <p:sp>
        <p:nvSpPr>
          <p:cNvPr id="10" name="Text Placeholder 9"/>
          <p:cNvSpPr>
            <a:spLocks noGrp="1"/>
          </p:cNvSpPr>
          <p:nvPr>
            <p:ph type="body" sz="quarter" idx="15"/>
          </p:nvPr>
        </p:nvSpPr>
        <p:spPr>
          <a:xfrm>
            <a:off x="571641"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4680203"/>
            <a:ext cx="2597150"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12" name="Text Placeholder 9"/>
          <p:cNvSpPr>
            <a:spLocks noGrp="1"/>
          </p:cNvSpPr>
          <p:nvPr>
            <p:ph type="body" sz="quarter" idx="17"/>
          </p:nvPr>
        </p:nvSpPr>
        <p:spPr>
          <a:xfrm>
            <a:off x="3384009"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3" name="Text Placeholder 9"/>
          <p:cNvSpPr>
            <a:spLocks noGrp="1"/>
          </p:cNvSpPr>
          <p:nvPr>
            <p:ph type="body" sz="quarter" idx="18"/>
          </p:nvPr>
        </p:nvSpPr>
        <p:spPr>
          <a:xfrm>
            <a:off x="3384009" y="4680203"/>
            <a:ext cx="2597150"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14" name="Text Placeholder 9"/>
          <p:cNvSpPr>
            <a:spLocks noGrp="1"/>
          </p:cNvSpPr>
          <p:nvPr>
            <p:ph type="body" sz="quarter" idx="19"/>
          </p:nvPr>
        </p:nvSpPr>
        <p:spPr>
          <a:xfrm>
            <a:off x="6196377"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5" name="Text Placeholder 9"/>
          <p:cNvSpPr>
            <a:spLocks noGrp="1"/>
          </p:cNvSpPr>
          <p:nvPr>
            <p:ph type="body" sz="quarter" idx="20"/>
          </p:nvPr>
        </p:nvSpPr>
        <p:spPr>
          <a:xfrm>
            <a:off x="6196377" y="4680203"/>
            <a:ext cx="2597150"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16" name="Text Placeholder 9"/>
          <p:cNvSpPr>
            <a:spLocks noGrp="1"/>
          </p:cNvSpPr>
          <p:nvPr>
            <p:ph type="body" sz="quarter" idx="21"/>
          </p:nvPr>
        </p:nvSpPr>
        <p:spPr>
          <a:xfrm>
            <a:off x="9008745"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7" name="Text Placeholder 9"/>
          <p:cNvSpPr>
            <a:spLocks noGrp="1"/>
          </p:cNvSpPr>
          <p:nvPr>
            <p:ph type="body" sz="quarter" idx="22"/>
          </p:nvPr>
        </p:nvSpPr>
        <p:spPr>
          <a:xfrm>
            <a:off x="9008745" y="4680203"/>
            <a:ext cx="2597150"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5413178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ow of 3 Images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641"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4" name="Picture Placeholder 15"/>
          <p:cNvSpPr>
            <a:spLocks noGrp="1"/>
          </p:cNvSpPr>
          <p:nvPr>
            <p:ph type="pic" sz="quarter" idx="11"/>
          </p:nvPr>
        </p:nvSpPr>
        <p:spPr>
          <a:xfrm>
            <a:off x="4321563" y="2045969"/>
            <a:ext cx="3538728" cy="3191256"/>
          </a:xfrm>
          <a:solidFill>
            <a:schemeClr val="tx2"/>
          </a:solidFill>
        </p:spPr>
        <p:txBody>
          <a:bodyPr tIns="7315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Drag picture to placeholder or click icon to add</a:t>
            </a:r>
          </a:p>
        </p:txBody>
      </p:sp>
      <p:sp>
        <p:nvSpPr>
          <p:cNvPr id="6" name="Picture Placeholder 15"/>
          <p:cNvSpPr>
            <a:spLocks noGrp="1"/>
          </p:cNvSpPr>
          <p:nvPr>
            <p:ph type="pic" sz="quarter" idx="12"/>
          </p:nvPr>
        </p:nvSpPr>
        <p:spPr>
          <a:xfrm>
            <a:off x="571641" y="2045969"/>
            <a:ext cx="3538728" cy="3191256"/>
          </a:xfrm>
          <a:solidFill>
            <a:schemeClr val="tx2"/>
          </a:solidFill>
        </p:spPr>
        <p:txBody>
          <a:bodyPr tIns="7315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Drag picture to placeholder or click icon to add</a:t>
            </a:r>
          </a:p>
        </p:txBody>
      </p:sp>
      <p:sp>
        <p:nvSpPr>
          <p:cNvPr id="8" name="Picture Placeholder 15"/>
          <p:cNvSpPr>
            <a:spLocks noGrp="1"/>
          </p:cNvSpPr>
          <p:nvPr>
            <p:ph type="pic" sz="quarter" idx="14"/>
          </p:nvPr>
        </p:nvSpPr>
        <p:spPr>
          <a:xfrm>
            <a:off x="8071486" y="2045970"/>
            <a:ext cx="3536964" cy="3192780"/>
          </a:xfrm>
          <a:solidFill>
            <a:schemeClr val="tx2"/>
          </a:solidFill>
        </p:spPr>
        <p:txBody>
          <a:bodyPr tIns="7315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Drag picture to placeholder or click icon to add</a:t>
            </a:r>
          </a:p>
        </p:txBody>
      </p:sp>
      <p:sp>
        <p:nvSpPr>
          <p:cNvPr id="10" name="Text Placeholder 9"/>
          <p:cNvSpPr>
            <a:spLocks noGrp="1"/>
          </p:cNvSpPr>
          <p:nvPr>
            <p:ph type="body" sz="quarter" idx="15"/>
          </p:nvPr>
        </p:nvSpPr>
        <p:spPr>
          <a:xfrm>
            <a:off x="571641"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5663358"/>
            <a:ext cx="3538728"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12" name="Text Placeholder 9"/>
          <p:cNvSpPr>
            <a:spLocks noGrp="1"/>
          </p:cNvSpPr>
          <p:nvPr>
            <p:ph type="body" sz="quarter" idx="17"/>
          </p:nvPr>
        </p:nvSpPr>
        <p:spPr>
          <a:xfrm>
            <a:off x="4321563"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3" name="Text Placeholder 9"/>
          <p:cNvSpPr>
            <a:spLocks noGrp="1"/>
          </p:cNvSpPr>
          <p:nvPr>
            <p:ph type="body" sz="quarter" idx="18"/>
          </p:nvPr>
        </p:nvSpPr>
        <p:spPr>
          <a:xfrm>
            <a:off x="4321563" y="5663358"/>
            <a:ext cx="3538728"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16" name="Text Placeholder 9"/>
          <p:cNvSpPr>
            <a:spLocks noGrp="1"/>
          </p:cNvSpPr>
          <p:nvPr>
            <p:ph type="body" sz="quarter" idx="21"/>
          </p:nvPr>
        </p:nvSpPr>
        <p:spPr>
          <a:xfrm>
            <a:off x="8071486"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7" name="Text Placeholder 9"/>
          <p:cNvSpPr>
            <a:spLocks noGrp="1"/>
          </p:cNvSpPr>
          <p:nvPr>
            <p:ph type="body" sz="quarter" idx="22"/>
          </p:nvPr>
        </p:nvSpPr>
        <p:spPr>
          <a:xfrm>
            <a:off x="8071486" y="5663358"/>
            <a:ext cx="3538728"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4955104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ow of 6 Images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805"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6" name="Picture Placeholder 15"/>
          <p:cNvSpPr>
            <a:spLocks noGrp="1"/>
          </p:cNvSpPr>
          <p:nvPr>
            <p:ph type="pic" sz="quarter" idx="12"/>
          </p:nvPr>
        </p:nvSpPr>
        <p:spPr>
          <a:xfrm>
            <a:off x="571641" y="2045971"/>
            <a:ext cx="1681974" cy="1516379"/>
          </a:xfrm>
          <a:solidFill>
            <a:schemeClr val="tx2"/>
          </a:solidFill>
        </p:spPr>
        <p:txBody>
          <a:bodyPr tIns="91440"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Drag picture to placeholder or click icon to add</a:t>
            </a:r>
          </a:p>
        </p:txBody>
      </p:sp>
      <p:sp>
        <p:nvSpPr>
          <p:cNvPr id="10" name="Text Placeholder 9"/>
          <p:cNvSpPr>
            <a:spLocks noGrp="1"/>
          </p:cNvSpPr>
          <p:nvPr>
            <p:ph type="body" sz="quarter" idx="15"/>
          </p:nvPr>
        </p:nvSpPr>
        <p:spPr>
          <a:xfrm>
            <a:off x="571641"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3963496"/>
            <a:ext cx="1682138"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18" name="Picture Placeholder 15"/>
          <p:cNvSpPr>
            <a:spLocks noGrp="1"/>
          </p:cNvSpPr>
          <p:nvPr>
            <p:ph type="pic" sz="quarter" idx="17"/>
          </p:nvPr>
        </p:nvSpPr>
        <p:spPr>
          <a:xfrm>
            <a:off x="2442641" y="2045971"/>
            <a:ext cx="1681974" cy="1516379"/>
          </a:xfrm>
          <a:solidFill>
            <a:schemeClr val="tx2"/>
          </a:solidFill>
        </p:spPr>
        <p:txBody>
          <a:bodyPr tIns="91440"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Drag picture to placeholder or click icon to add</a:t>
            </a:r>
          </a:p>
        </p:txBody>
      </p:sp>
      <p:sp>
        <p:nvSpPr>
          <p:cNvPr id="19" name="Text Placeholder 9"/>
          <p:cNvSpPr>
            <a:spLocks noGrp="1"/>
          </p:cNvSpPr>
          <p:nvPr>
            <p:ph type="body" sz="quarter" idx="18"/>
          </p:nvPr>
        </p:nvSpPr>
        <p:spPr>
          <a:xfrm>
            <a:off x="2442608"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0" name="Text Placeholder 9"/>
          <p:cNvSpPr>
            <a:spLocks noGrp="1"/>
          </p:cNvSpPr>
          <p:nvPr>
            <p:ph type="body" sz="quarter" idx="19"/>
          </p:nvPr>
        </p:nvSpPr>
        <p:spPr>
          <a:xfrm>
            <a:off x="2442608" y="3963496"/>
            <a:ext cx="1682138"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21" name="Picture Placeholder 15"/>
          <p:cNvSpPr>
            <a:spLocks noGrp="1"/>
          </p:cNvSpPr>
          <p:nvPr>
            <p:ph type="pic" sz="quarter" idx="20"/>
          </p:nvPr>
        </p:nvSpPr>
        <p:spPr>
          <a:xfrm>
            <a:off x="4313641" y="2045971"/>
            <a:ext cx="1681974" cy="1516379"/>
          </a:xfrm>
          <a:solidFill>
            <a:schemeClr val="tx2"/>
          </a:solidFill>
        </p:spPr>
        <p:txBody>
          <a:bodyPr tIns="91440"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Drag picture to placeholder or click icon to add</a:t>
            </a:r>
          </a:p>
        </p:txBody>
      </p:sp>
      <p:sp>
        <p:nvSpPr>
          <p:cNvPr id="22" name="Text Placeholder 9"/>
          <p:cNvSpPr>
            <a:spLocks noGrp="1"/>
          </p:cNvSpPr>
          <p:nvPr>
            <p:ph type="body" sz="quarter" idx="21"/>
          </p:nvPr>
        </p:nvSpPr>
        <p:spPr>
          <a:xfrm>
            <a:off x="4313575"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3" name="Text Placeholder 9"/>
          <p:cNvSpPr>
            <a:spLocks noGrp="1"/>
          </p:cNvSpPr>
          <p:nvPr>
            <p:ph type="body" sz="quarter" idx="22"/>
          </p:nvPr>
        </p:nvSpPr>
        <p:spPr>
          <a:xfrm>
            <a:off x="4313575" y="3963496"/>
            <a:ext cx="1682138"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24" name="Picture Placeholder 15"/>
          <p:cNvSpPr>
            <a:spLocks noGrp="1"/>
          </p:cNvSpPr>
          <p:nvPr>
            <p:ph type="pic" sz="quarter" idx="23"/>
          </p:nvPr>
        </p:nvSpPr>
        <p:spPr>
          <a:xfrm>
            <a:off x="6184641" y="2045971"/>
            <a:ext cx="1681974" cy="1516379"/>
          </a:xfrm>
          <a:solidFill>
            <a:schemeClr val="tx2"/>
          </a:solidFill>
        </p:spPr>
        <p:txBody>
          <a:bodyPr tIns="91440"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Drag picture to placeholder or click icon to add</a:t>
            </a:r>
          </a:p>
        </p:txBody>
      </p:sp>
      <p:sp>
        <p:nvSpPr>
          <p:cNvPr id="25" name="Text Placeholder 9"/>
          <p:cNvSpPr>
            <a:spLocks noGrp="1"/>
          </p:cNvSpPr>
          <p:nvPr>
            <p:ph type="body" sz="quarter" idx="24"/>
          </p:nvPr>
        </p:nvSpPr>
        <p:spPr>
          <a:xfrm>
            <a:off x="6184542"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6" name="Text Placeholder 9"/>
          <p:cNvSpPr>
            <a:spLocks noGrp="1"/>
          </p:cNvSpPr>
          <p:nvPr>
            <p:ph type="body" sz="quarter" idx="25"/>
          </p:nvPr>
        </p:nvSpPr>
        <p:spPr>
          <a:xfrm>
            <a:off x="6184542" y="3963496"/>
            <a:ext cx="1682138"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27" name="Picture Placeholder 15"/>
          <p:cNvSpPr>
            <a:spLocks noGrp="1"/>
          </p:cNvSpPr>
          <p:nvPr>
            <p:ph type="pic" sz="quarter" idx="26"/>
          </p:nvPr>
        </p:nvSpPr>
        <p:spPr>
          <a:xfrm>
            <a:off x="8055641" y="2045971"/>
            <a:ext cx="1681974" cy="1516379"/>
          </a:xfrm>
          <a:solidFill>
            <a:schemeClr val="tx2"/>
          </a:solidFill>
        </p:spPr>
        <p:txBody>
          <a:bodyPr tIns="91440"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Drag picture to placeholder or click icon to add</a:t>
            </a:r>
          </a:p>
        </p:txBody>
      </p:sp>
      <p:sp>
        <p:nvSpPr>
          <p:cNvPr id="28" name="Text Placeholder 9"/>
          <p:cNvSpPr>
            <a:spLocks noGrp="1"/>
          </p:cNvSpPr>
          <p:nvPr>
            <p:ph type="body" sz="quarter" idx="27"/>
          </p:nvPr>
        </p:nvSpPr>
        <p:spPr>
          <a:xfrm>
            <a:off x="8055509"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9" name="Text Placeholder 9"/>
          <p:cNvSpPr>
            <a:spLocks noGrp="1"/>
          </p:cNvSpPr>
          <p:nvPr>
            <p:ph type="body" sz="quarter" idx="28"/>
          </p:nvPr>
        </p:nvSpPr>
        <p:spPr>
          <a:xfrm>
            <a:off x="8055509" y="3963496"/>
            <a:ext cx="1682138"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30" name="Picture Placeholder 15"/>
          <p:cNvSpPr>
            <a:spLocks noGrp="1"/>
          </p:cNvSpPr>
          <p:nvPr>
            <p:ph type="pic" sz="quarter" idx="29"/>
          </p:nvPr>
        </p:nvSpPr>
        <p:spPr>
          <a:xfrm>
            <a:off x="9926639" y="2045971"/>
            <a:ext cx="1681974" cy="1516379"/>
          </a:xfrm>
          <a:solidFill>
            <a:schemeClr val="tx2"/>
          </a:solidFill>
        </p:spPr>
        <p:txBody>
          <a:bodyPr tIns="91440"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Drag picture to placeholder or click icon to add</a:t>
            </a:r>
          </a:p>
        </p:txBody>
      </p:sp>
      <p:sp>
        <p:nvSpPr>
          <p:cNvPr id="31" name="Text Placeholder 9"/>
          <p:cNvSpPr>
            <a:spLocks noGrp="1"/>
          </p:cNvSpPr>
          <p:nvPr>
            <p:ph type="body" sz="quarter" idx="30"/>
          </p:nvPr>
        </p:nvSpPr>
        <p:spPr>
          <a:xfrm>
            <a:off x="9926475"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32" name="Text Placeholder 9"/>
          <p:cNvSpPr>
            <a:spLocks noGrp="1"/>
          </p:cNvSpPr>
          <p:nvPr>
            <p:ph type="body" sz="quarter" idx="31"/>
          </p:nvPr>
        </p:nvSpPr>
        <p:spPr>
          <a:xfrm>
            <a:off x="9926475" y="3963496"/>
            <a:ext cx="1682138"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3475628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Image Grid 1">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4572000"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4572000"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8"/>
          <p:cNvSpPr>
            <a:spLocks noGrp="1"/>
          </p:cNvSpPr>
          <p:nvPr>
            <p:ph type="pic" sz="quarter" idx="13"/>
          </p:nvPr>
        </p:nvSpPr>
        <p:spPr>
          <a:xfrm>
            <a:off x="8717280" y="0"/>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Drag picture to placeholder or click icon to add</a:t>
            </a:r>
          </a:p>
        </p:txBody>
      </p:sp>
      <p:sp>
        <p:nvSpPr>
          <p:cNvPr id="8" name="Picture Placeholder 8"/>
          <p:cNvSpPr>
            <a:spLocks noGrp="1"/>
          </p:cNvSpPr>
          <p:nvPr>
            <p:ph type="pic" sz="quarter" idx="14"/>
          </p:nvPr>
        </p:nvSpPr>
        <p:spPr>
          <a:xfrm>
            <a:off x="5242776" y="0"/>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Drag picture to placeholder or click icon to add</a:t>
            </a:r>
          </a:p>
        </p:txBody>
      </p:sp>
      <p:sp>
        <p:nvSpPr>
          <p:cNvPr id="12" name="Picture Placeholder 8"/>
          <p:cNvSpPr>
            <a:spLocks noGrp="1"/>
          </p:cNvSpPr>
          <p:nvPr>
            <p:ph type="pic" sz="quarter" idx="15"/>
          </p:nvPr>
        </p:nvSpPr>
        <p:spPr>
          <a:xfrm>
            <a:off x="8717280" y="2973705"/>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Drag picture to placeholder or click icon to add</a:t>
            </a:r>
          </a:p>
        </p:txBody>
      </p:sp>
      <p:sp>
        <p:nvSpPr>
          <p:cNvPr id="13" name="Picture Placeholder 8"/>
          <p:cNvSpPr>
            <a:spLocks noGrp="1"/>
          </p:cNvSpPr>
          <p:nvPr>
            <p:ph type="pic" sz="quarter" idx="16"/>
          </p:nvPr>
        </p:nvSpPr>
        <p:spPr>
          <a:xfrm>
            <a:off x="5242776" y="2973705"/>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Drag picture to placeholder or click icon to add</a:t>
            </a:r>
          </a:p>
        </p:txBody>
      </p:sp>
      <p:sp>
        <p:nvSpPr>
          <p:cNvPr id="22" name="Text Placeholder 10"/>
          <p:cNvSpPr>
            <a:spLocks noGrp="1"/>
          </p:cNvSpPr>
          <p:nvPr>
            <p:ph type="body" sz="quarter" idx="30"/>
          </p:nvPr>
        </p:nvSpPr>
        <p:spPr>
          <a:xfrm>
            <a:off x="5242776" y="1280160"/>
            <a:ext cx="1691640" cy="1691640"/>
          </a:xfrm>
          <a:solidFill>
            <a:schemeClr val="bg2"/>
          </a:solidFill>
        </p:spPr>
        <p:txBody>
          <a:bodyPr lIns="100584" rIns="100584" bIns="137160" anchor="b"/>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8" name="Text Placeholder 10"/>
          <p:cNvSpPr>
            <a:spLocks noGrp="1"/>
          </p:cNvSpPr>
          <p:nvPr>
            <p:ph type="body" sz="quarter" idx="39"/>
          </p:nvPr>
        </p:nvSpPr>
        <p:spPr>
          <a:xfrm>
            <a:off x="8717280" y="1280160"/>
            <a:ext cx="1691640" cy="1691640"/>
          </a:xfrm>
          <a:solidFill>
            <a:schemeClr val="bg2"/>
          </a:solidFill>
        </p:spPr>
        <p:txBody>
          <a:bodyPr lIns="100584" rIns="100584" bIns="137160" anchor="b"/>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9" name="Text Placeholder 10"/>
          <p:cNvSpPr>
            <a:spLocks noGrp="1"/>
          </p:cNvSpPr>
          <p:nvPr>
            <p:ph type="body" sz="quarter" idx="40"/>
          </p:nvPr>
        </p:nvSpPr>
        <p:spPr>
          <a:xfrm>
            <a:off x="5242776" y="4253865"/>
            <a:ext cx="1691640" cy="1691640"/>
          </a:xfrm>
          <a:solidFill>
            <a:schemeClr val="bg2"/>
          </a:solidFill>
        </p:spPr>
        <p:txBody>
          <a:bodyPr lIns="100584" rIns="100584" bIns="137160" anchor="b"/>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0" name="Text Placeholder 10"/>
          <p:cNvSpPr>
            <a:spLocks noGrp="1"/>
          </p:cNvSpPr>
          <p:nvPr>
            <p:ph type="body" sz="quarter" idx="41"/>
          </p:nvPr>
        </p:nvSpPr>
        <p:spPr>
          <a:xfrm>
            <a:off x="8717280" y="4253865"/>
            <a:ext cx="1691640" cy="1691640"/>
          </a:xfrm>
          <a:solidFill>
            <a:schemeClr val="bg2"/>
          </a:solidFill>
        </p:spPr>
        <p:txBody>
          <a:bodyPr lIns="100584" rIns="100584" bIns="137160" anchor="b"/>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3015254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FG - Photo Backgroun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FAAA8F2-B1CD-4C8B-9291-A6FD6271475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72239" y="571500"/>
            <a:ext cx="1389888" cy="441314"/>
          </a:xfrm>
          <a:prstGeom prst="rect">
            <a:avLst/>
          </a:prstGeom>
        </p:spPr>
      </p:pic>
      <p:sp>
        <p:nvSpPr>
          <p:cNvPr id="18" name="Picture Placeholder 6">
            <a:extLst>
              <a:ext uri="{FF2B5EF4-FFF2-40B4-BE49-F238E27FC236}">
                <a16:creationId xmlns:a16="http://schemas.microsoft.com/office/drawing/2014/main" id="{262902D5-E4F6-4E0B-89D0-9DAC82BBC5AF}"/>
              </a:ext>
            </a:extLst>
          </p:cNvPr>
          <p:cNvSpPr>
            <a:spLocks noGrp="1"/>
          </p:cNvSpPr>
          <p:nvPr>
            <p:ph type="pic" sz="quarter" idx="20" hasCustomPrompt="1"/>
          </p:nvPr>
        </p:nvSpPr>
        <p:spPr>
          <a:xfrm>
            <a:off x="0" y="0"/>
            <a:ext cx="12198096" cy="6858000"/>
          </a:xfrm>
          <a:solidFill>
            <a:schemeClr val="tx2"/>
          </a:solidFill>
        </p:spPr>
        <p:txBody>
          <a:bodyPr lIns="3291840" tIns="2468880"/>
          <a:lstStyle>
            <a:lvl1pPr marL="0" indent="0" algn="l">
              <a:spcAft>
                <a:spcPts val="0"/>
              </a:spcAft>
              <a:buNone/>
              <a:defRPr sz="4000" b="1" cap="all" baseline="0">
                <a:solidFill>
                  <a:srgbClr val="FF289F"/>
                </a:solidFill>
                <a:latin typeface="Calibri" panose="020F0502020204030204" pitchFamily="34" charset="0"/>
                <a:cs typeface="Calibri" panose="020F0502020204030204" pitchFamily="34" charset="0"/>
              </a:defRPr>
            </a:lvl1pPr>
          </a:lstStyle>
          <a:p>
            <a:r>
              <a:rPr lang="en-US" dirty="0"/>
              <a:t>Click icon</a:t>
            </a:r>
            <a:br>
              <a:rPr lang="en-US" dirty="0"/>
            </a:br>
            <a:r>
              <a:rPr lang="en-US" dirty="0"/>
              <a:t>To insert</a:t>
            </a:r>
            <a:br>
              <a:rPr lang="en-US" dirty="0"/>
            </a:br>
            <a:r>
              <a:rPr lang="en-US" dirty="0"/>
              <a:t>image</a:t>
            </a:r>
          </a:p>
        </p:txBody>
      </p:sp>
      <p:sp>
        <p:nvSpPr>
          <p:cNvPr id="17" name="Text Placeholder 10">
            <a:extLst>
              <a:ext uri="{FF2B5EF4-FFF2-40B4-BE49-F238E27FC236}">
                <a16:creationId xmlns:a16="http://schemas.microsoft.com/office/drawing/2014/main" id="{4C9B3DCA-FD59-47A1-82B6-730D2AF283C7}"/>
              </a:ext>
            </a:extLst>
          </p:cNvPr>
          <p:cNvSpPr>
            <a:spLocks noGrp="1"/>
          </p:cNvSpPr>
          <p:nvPr>
            <p:ph type="body" sz="quarter" idx="25" hasCustomPrompt="1"/>
          </p:nvPr>
        </p:nvSpPr>
        <p:spPr>
          <a:xfrm>
            <a:off x="6281928" y="573313"/>
            <a:ext cx="5330952" cy="5394960"/>
          </a:xfrm>
          <a:solidFill>
            <a:schemeClr val="bg1"/>
          </a:solidFill>
        </p:spPr>
        <p:txBody>
          <a:bodyPr/>
          <a:lstStyle>
            <a:lvl1pPr marL="0" indent="0">
              <a:buNone/>
              <a:defRPr/>
            </a:lvl1pPr>
          </a:lstStyle>
          <a:p>
            <a:pPr lvl="0"/>
            <a:r>
              <a:rPr lang="en-US" dirty="0"/>
              <a:t> g</a:t>
            </a:r>
          </a:p>
        </p:txBody>
      </p:sp>
      <p:sp>
        <p:nvSpPr>
          <p:cNvPr id="4" name="Text Placeholder 3">
            <a:extLst>
              <a:ext uri="{FF2B5EF4-FFF2-40B4-BE49-F238E27FC236}">
                <a16:creationId xmlns:a16="http://schemas.microsoft.com/office/drawing/2014/main" id="{5582D39B-10E4-4D0A-BB54-776D60C46D74}"/>
              </a:ext>
            </a:extLst>
          </p:cNvPr>
          <p:cNvSpPr>
            <a:spLocks noGrp="1"/>
          </p:cNvSpPr>
          <p:nvPr>
            <p:ph type="body" sz="quarter" idx="10" hasCustomPrompt="1"/>
          </p:nvPr>
        </p:nvSpPr>
        <p:spPr>
          <a:xfrm>
            <a:off x="6814952" y="1087755"/>
            <a:ext cx="4270248" cy="155448"/>
          </a:xfrm>
        </p:spPr>
        <p:txBody>
          <a:bodyPr/>
          <a:lstStyle>
            <a:lvl1pPr marL="0" indent="0">
              <a:spcAft>
                <a:spcPts val="0"/>
              </a:spcAft>
              <a:buNone/>
              <a:defRPr sz="1000" b="1" cap="all" baseline="0">
                <a:solidFill>
                  <a:schemeClr val="tx1"/>
                </a:solidFill>
              </a:defRPr>
            </a:lvl1pPr>
          </a:lstStyle>
          <a:p>
            <a:pPr lvl="0"/>
            <a:r>
              <a:rPr lang="en-US" dirty="0"/>
              <a:t>[Click to edit business line]</a:t>
            </a:r>
          </a:p>
        </p:txBody>
      </p:sp>
      <p:sp>
        <p:nvSpPr>
          <p:cNvPr id="21" name="Text Placeholder 20">
            <a:extLst>
              <a:ext uri="{FF2B5EF4-FFF2-40B4-BE49-F238E27FC236}">
                <a16:creationId xmlns:a16="http://schemas.microsoft.com/office/drawing/2014/main" id="{4F0646D4-310F-4A27-BAF4-6ABA1CC70A47}"/>
              </a:ext>
            </a:extLst>
          </p:cNvPr>
          <p:cNvSpPr>
            <a:spLocks noGrp="1"/>
          </p:cNvSpPr>
          <p:nvPr>
            <p:ph type="body" sz="quarter" idx="11" hasCustomPrompt="1"/>
          </p:nvPr>
        </p:nvSpPr>
        <p:spPr>
          <a:xfrm>
            <a:off x="6811390" y="391241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23" name="Text Placeholder 22">
            <a:extLst>
              <a:ext uri="{FF2B5EF4-FFF2-40B4-BE49-F238E27FC236}">
                <a16:creationId xmlns:a16="http://schemas.microsoft.com/office/drawing/2014/main" id="{C8A6FE63-9A19-4471-837E-102F7C69EEFD}"/>
              </a:ext>
            </a:extLst>
          </p:cNvPr>
          <p:cNvSpPr>
            <a:spLocks noGrp="1"/>
          </p:cNvSpPr>
          <p:nvPr>
            <p:ph type="body" sz="quarter" idx="12" hasCustomPrompt="1"/>
          </p:nvPr>
        </p:nvSpPr>
        <p:spPr>
          <a:xfrm>
            <a:off x="6811390" y="4074989"/>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24" name="Text Placeholder 20">
            <a:extLst>
              <a:ext uri="{FF2B5EF4-FFF2-40B4-BE49-F238E27FC236}">
                <a16:creationId xmlns:a16="http://schemas.microsoft.com/office/drawing/2014/main" id="{D2FFAA9F-912F-4D43-8E52-009A0F004691}"/>
              </a:ext>
            </a:extLst>
          </p:cNvPr>
          <p:cNvSpPr>
            <a:spLocks noGrp="1"/>
          </p:cNvSpPr>
          <p:nvPr>
            <p:ph type="body" sz="quarter" idx="13" hasCustomPrompt="1"/>
          </p:nvPr>
        </p:nvSpPr>
        <p:spPr>
          <a:xfrm>
            <a:off x="9212460" y="391241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25" name="Text Placeholder 22">
            <a:extLst>
              <a:ext uri="{FF2B5EF4-FFF2-40B4-BE49-F238E27FC236}">
                <a16:creationId xmlns:a16="http://schemas.microsoft.com/office/drawing/2014/main" id="{320EAC49-E003-4D91-B362-59C642D854BA}"/>
              </a:ext>
            </a:extLst>
          </p:cNvPr>
          <p:cNvSpPr>
            <a:spLocks noGrp="1"/>
          </p:cNvSpPr>
          <p:nvPr>
            <p:ph type="body" sz="quarter" idx="14" hasCustomPrompt="1"/>
          </p:nvPr>
        </p:nvSpPr>
        <p:spPr>
          <a:xfrm>
            <a:off x="9212460" y="4074989"/>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26" name="Text Placeholder 20">
            <a:extLst>
              <a:ext uri="{FF2B5EF4-FFF2-40B4-BE49-F238E27FC236}">
                <a16:creationId xmlns:a16="http://schemas.microsoft.com/office/drawing/2014/main" id="{E57B773A-E0E0-492C-97A2-433EEF6238CF}"/>
              </a:ext>
            </a:extLst>
          </p:cNvPr>
          <p:cNvSpPr>
            <a:spLocks noGrp="1"/>
          </p:cNvSpPr>
          <p:nvPr>
            <p:ph type="body" sz="quarter" idx="15" hasCustomPrompt="1"/>
          </p:nvPr>
        </p:nvSpPr>
        <p:spPr>
          <a:xfrm>
            <a:off x="6811390" y="446989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27" name="Text Placeholder 22">
            <a:extLst>
              <a:ext uri="{FF2B5EF4-FFF2-40B4-BE49-F238E27FC236}">
                <a16:creationId xmlns:a16="http://schemas.microsoft.com/office/drawing/2014/main" id="{1A5638FC-B04C-4E0A-B76C-345C7E8D5E90}"/>
              </a:ext>
            </a:extLst>
          </p:cNvPr>
          <p:cNvSpPr>
            <a:spLocks noGrp="1"/>
          </p:cNvSpPr>
          <p:nvPr>
            <p:ph type="body" sz="quarter" idx="16" hasCustomPrompt="1"/>
          </p:nvPr>
        </p:nvSpPr>
        <p:spPr>
          <a:xfrm>
            <a:off x="6811390" y="4632469"/>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28" name="Text Placeholder 20">
            <a:extLst>
              <a:ext uri="{FF2B5EF4-FFF2-40B4-BE49-F238E27FC236}">
                <a16:creationId xmlns:a16="http://schemas.microsoft.com/office/drawing/2014/main" id="{CC50E0DB-CB67-4B7A-A6D3-D0329E687BB3}"/>
              </a:ext>
            </a:extLst>
          </p:cNvPr>
          <p:cNvSpPr>
            <a:spLocks noGrp="1"/>
          </p:cNvSpPr>
          <p:nvPr>
            <p:ph type="body" sz="quarter" idx="17" hasCustomPrompt="1"/>
          </p:nvPr>
        </p:nvSpPr>
        <p:spPr>
          <a:xfrm>
            <a:off x="9212460" y="446989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29" name="Text Placeholder 22">
            <a:extLst>
              <a:ext uri="{FF2B5EF4-FFF2-40B4-BE49-F238E27FC236}">
                <a16:creationId xmlns:a16="http://schemas.microsoft.com/office/drawing/2014/main" id="{47B70715-31B3-448E-A6B6-6F63808B2A71}"/>
              </a:ext>
            </a:extLst>
          </p:cNvPr>
          <p:cNvSpPr>
            <a:spLocks noGrp="1"/>
          </p:cNvSpPr>
          <p:nvPr>
            <p:ph type="body" sz="quarter" idx="18" hasCustomPrompt="1"/>
          </p:nvPr>
        </p:nvSpPr>
        <p:spPr>
          <a:xfrm>
            <a:off x="9212460" y="4632469"/>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31" name="Text Placeholder 30">
            <a:extLst>
              <a:ext uri="{FF2B5EF4-FFF2-40B4-BE49-F238E27FC236}">
                <a16:creationId xmlns:a16="http://schemas.microsoft.com/office/drawing/2014/main" id="{302B7CA0-A557-4BF7-A15C-98D10E2F8C58}"/>
              </a:ext>
            </a:extLst>
          </p:cNvPr>
          <p:cNvSpPr>
            <a:spLocks noGrp="1"/>
          </p:cNvSpPr>
          <p:nvPr>
            <p:ph type="body" sz="quarter" idx="19" hasCustomPrompt="1"/>
          </p:nvPr>
        </p:nvSpPr>
        <p:spPr>
          <a:xfrm>
            <a:off x="6811390" y="5369052"/>
            <a:ext cx="2286000" cy="155448"/>
          </a:xfrm>
        </p:spPr>
        <p:txBody>
          <a:bodyPr/>
          <a:lstStyle>
            <a:lvl1pPr marL="0" indent="0">
              <a:spcAft>
                <a:spcPts val="0"/>
              </a:spcAft>
              <a:buNone/>
              <a:defRPr sz="1000" b="1">
                <a:solidFill>
                  <a:schemeClr val="tx1"/>
                </a:solidFill>
              </a:defRPr>
            </a:lvl1pPr>
          </a:lstStyle>
          <a:p>
            <a:pPr lvl="0"/>
            <a:r>
              <a:rPr lang="en-US" dirty="0"/>
              <a:t>Month xx, 20xx</a:t>
            </a:r>
          </a:p>
        </p:txBody>
      </p:sp>
      <p:sp>
        <p:nvSpPr>
          <p:cNvPr id="19" name="Text Placeholder 2">
            <a:extLst>
              <a:ext uri="{FF2B5EF4-FFF2-40B4-BE49-F238E27FC236}">
                <a16:creationId xmlns:a16="http://schemas.microsoft.com/office/drawing/2014/main" id="{736BC3B3-A144-0D40-945D-E8A7646634DF}"/>
              </a:ext>
            </a:extLst>
          </p:cNvPr>
          <p:cNvSpPr>
            <a:spLocks noGrp="1"/>
          </p:cNvSpPr>
          <p:nvPr>
            <p:ph type="body" idx="1" hasCustomPrompt="1"/>
          </p:nvPr>
        </p:nvSpPr>
        <p:spPr>
          <a:xfrm>
            <a:off x="6811390" y="1600200"/>
            <a:ext cx="4270248" cy="1087755"/>
          </a:xfrm>
        </p:spPr>
        <p:txBody>
          <a:bodyPr anchor="b" anchorCtr="0"/>
          <a:lstStyle>
            <a:lvl1pPr marL="0" indent="0">
              <a:lnSpc>
                <a:spcPts val="4200"/>
              </a:lnSpc>
              <a:spcBef>
                <a:spcPts val="0"/>
              </a:spcBef>
              <a:spcAft>
                <a:spcPts val="0"/>
              </a:spcAft>
              <a:buNone/>
              <a:defRPr sz="4200"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presentation title</a:t>
            </a:r>
          </a:p>
        </p:txBody>
      </p:sp>
      <p:sp>
        <p:nvSpPr>
          <p:cNvPr id="30" name="Title 1">
            <a:extLst>
              <a:ext uri="{FF2B5EF4-FFF2-40B4-BE49-F238E27FC236}">
                <a16:creationId xmlns:a16="http://schemas.microsoft.com/office/drawing/2014/main" id="{95E589A3-826B-E04E-B1A1-872F42805184}"/>
              </a:ext>
            </a:extLst>
          </p:cNvPr>
          <p:cNvSpPr>
            <a:spLocks noGrp="1"/>
          </p:cNvSpPr>
          <p:nvPr>
            <p:ph type="ctrTitle" hasCustomPrompt="1"/>
          </p:nvPr>
        </p:nvSpPr>
        <p:spPr>
          <a:xfrm>
            <a:off x="6811390" y="2809734"/>
            <a:ext cx="4270248" cy="543066"/>
          </a:xfrm>
        </p:spPr>
        <p:txBody>
          <a:bodyPr anchor="t" anchorCtr="0">
            <a:noAutofit/>
          </a:bodyPr>
          <a:lstStyle>
            <a:lvl1pPr>
              <a:lnSpc>
                <a:spcPct val="100000"/>
              </a:lnSpc>
              <a:spcBef>
                <a:spcPts val="0"/>
              </a:spcBef>
              <a:defRPr sz="1700" b="1" kern="400" baseline="0">
                <a:solidFill>
                  <a:schemeClr val="tx1"/>
                </a:solidFill>
                <a:latin typeface="Georgia" panose="02040502050405020303" pitchFamily="18" charset="0"/>
              </a:defRPr>
            </a:lvl1pPr>
          </a:lstStyle>
          <a:p>
            <a:r>
              <a:rPr lang="en-US" dirty="0"/>
              <a:t>Click to edit subtitle</a:t>
            </a:r>
          </a:p>
        </p:txBody>
      </p:sp>
    </p:spTree>
    <p:extLst>
      <p:ext uri="{BB962C8B-B14F-4D97-AF65-F5344CB8AC3E}">
        <p14:creationId xmlns:p14="http://schemas.microsoft.com/office/powerpoint/2010/main" val="3655501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Image Grid 2">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4572000"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4572000"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8"/>
          <p:cNvSpPr>
            <a:spLocks noGrp="1"/>
          </p:cNvSpPr>
          <p:nvPr>
            <p:ph type="pic" sz="quarter" idx="13"/>
          </p:nvPr>
        </p:nvSpPr>
        <p:spPr>
          <a:xfrm>
            <a:off x="8717280" y="0"/>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Drag picture to placeholder or click icon to add</a:t>
            </a:r>
          </a:p>
        </p:txBody>
      </p:sp>
      <p:sp>
        <p:nvSpPr>
          <p:cNvPr id="8" name="Picture Placeholder 8"/>
          <p:cNvSpPr>
            <a:spLocks noGrp="1"/>
          </p:cNvSpPr>
          <p:nvPr>
            <p:ph type="pic" sz="quarter" idx="14"/>
          </p:nvPr>
        </p:nvSpPr>
        <p:spPr>
          <a:xfrm>
            <a:off x="5242776" y="0"/>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Drag picture to placeholder or click icon to add</a:t>
            </a:r>
          </a:p>
        </p:txBody>
      </p:sp>
      <p:sp>
        <p:nvSpPr>
          <p:cNvPr id="12" name="Picture Placeholder 8"/>
          <p:cNvSpPr>
            <a:spLocks noGrp="1"/>
          </p:cNvSpPr>
          <p:nvPr>
            <p:ph type="pic" sz="quarter" idx="15"/>
          </p:nvPr>
        </p:nvSpPr>
        <p:spPr>
          <a:xfrm>
            <a:off x="8717280" y="2973705"/>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Drag picture to placeholder or click icon to add</a:t>
            </a:r>
          </a:p>
        </p:txBody>
      </p:sp>
      <p:sp>
        <p:nvSpPr>
          <p:cNvPr id="13" name="Picture Placeholder 8"/>
          <p:cNvSpPr>
            <a:spLocks noGrp="1"/>
          </p:cNvSpPr>
          <p:nvPr>
            <p:ph type="pic" sz="quarter" idx="16"/>
          </p:nvPr>
        </p:nvSpPr>
        <p:spPr>
          <a:xfrm>
            <a:off x="5242776" y="2973705"/>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Drag picture to placeholder or click icon to add</a:t>
            </a:r>
          </a:p>
        </p:txBody>
      </p:sp>
      <p:sp>
        <p:nvSpPr>
          <p:cNvPr id="22" name="Text Placeholder 10"/>
          <p:cNvSpPr>
            <a:spLocks noGrp="1"/>
          </p:cNvSpPr>
          <p:nvPr>
            <p:ph type="body" sz="quarter" idx="30"/>
          </p:nvPr>
        </p:nvSpPr>
        <p:spPr>
          <a:xfrm>
            <a:off x="5242776" y="1280160"/>
            <a:ext cx="1691640" cy="1691640"/>
          </a:xfrm>
          <a:solidFill>
            <a:schemeClr val="accent1"/>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8" name="Text Placeholder 10"/>
          <p:cNvSpPr>
            <a:spLocks noGrp="1"/>
          </p:cNvSpPr>
          <p:nvPr>
            <p:ph type="body" sz="quarter" idx="39"/>
          </p:nvPr>
        </p:nvSpPr>
        <p:spPr>
          <a:xfrm>
            <a:off x="8717280" y="1280160"/>
            <a:ext cx="1691640" cy="1691640"/>
          </a:xfrm>
          <a:solidFill>
            <a:schemeClr val="accent1"/>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9" name="Text Placeholder 10"/>
          <p:cNvSpPr>
            <a:spLocks noGrp="1"/>
          </p:cNvSpPr>
          <p:nvPr>
            <p:ph type="body" sz="quarter" idx="40"/>
          </p:nvPr>
        </p:nvSpPr>
        <p:spPr>
          <a:xfrm>
            <a:off x="5242776" y="4253865"/>
            <a:ext cx="1691640" cy="1691640"/>
          </a:xfrm>
          <a:solidFill>
            <a:schemeClr val="accent1"/>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0" name="Text Placeholder 10"/>
          <p:cNvSpPr>
            <a:spLocks noGrp="1"/>
          </p:cNvSpPr>
          <p:nvPr>
            <p:ph type="body" sz="quarter" idx="41"/>
          </p:nvPr>
        </p:nvSpPr>
        <p:spPr>
          <a:xfrm>
            <a:off x="8717280" y="4253865"/>
            <a:ext cx="1691640" cy="1691640"/>
          </a:xfrm>
          <a:solidFill>
            <a:schemeClr val="accent1"/>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18300795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mp; Image Grid 3">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4572000"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4572000"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8"/>
          <p:cNvSpPr>
            <a:spLocks noGrp="1"/>
          </p:cNvSpPr>
          <p:nvPr>
            <p:ph type="pic" sz="quarter" idx="13"/>
          </p:nvPr>
        </p:nvSpPr>
        <p:spPr>
          <a:xfrm>
            <a:off x="8717280" y="0"/>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Drag picture to placeholder or click icon to add</a:t>
            </a:r>
          </a:p>
        </p:txBody>
      </p:sp>
      <p:sp>
        <p:nvSpPr>
          <p:cNvPr id="8" name="Picture Placeholder 8"/>
          <p:cNvSpPr>
            <a:spLocks noGrp="1"/>
          </p:cNvSpPr>
          <p:nvPr>
            <p:ph type="pic" sz="quarter" idx="14"/>
          </p:nvPr>
        </p:nvSpPr>
        <p:spPr>
          <a:xfrm>
            <a:off x="5242776" y="0"/>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Drag picture to placeholder or click icon to add</a:t>
            </a:r>
          </a:p>
        </p:txBody>
      </p:sp>
      <p:sp>
        <p:nvSpPr>
          <p:cNvPr id="12" name="Picture Placeholder 8"/>
          <p:cNvSpPr>
            <a:spLocks noGrp="1"/>
          </p:cNvSpPr>
          <p:nvPr>
            <p:ph type="pic" sz="quarter" idx="15"/>
          </p:nvPr>
        </p:nvSpPr>
        <p:spPr>
          <a:xfrm>
            <a:off x="8717280" y="2973705"/>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Drag picture to placeholder or click icon to add</a:t>
            </a:r>
          </a:p>
        </p:txBody>
      </p:sp>
      <p:sp>
        <p:nvSpPr>
          <p:cNvPr id="13" name="Picture Placeholder 8"/>
          <p:cNvSpPr>
            <a:spLocks noGrp="1"/>
          </p:cNvSpPr>
          <p:nvPr>
            <p:ph type="pic" sz="quarter" idx="16"/>
          </p:nvPr>
        </p:nvSpPr>
        <p:spPr>
          <a:xfrm>
            <a:off x="5242776" y="2973705"/>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Drag picture to placeholder or click icon to add</a:t>
            </a:r>
          </a:p>
        </p:txBody>
      </p:sp>
      <p:sp>
        <p:nvSpPr>
          <p:cNvPr id="22" name="Text Placeholder 10"/>
          <p:cNvSpPr>
            <a:spLocks noGrp="1"/>
          </p:cNvSpPr>
          <p:nvPr>
            <p:ph type="body" sz="quarter" idx="30"/>
          </p:nvPr>
        </p:nvSpPr>
        <p:spPr>
          <a:xfrm>
            <a:off x="5242776" y="1280160"/>
            <a:ext cx="1691640" cy="1691640"/>
          </a:xfrm>
          <a:solidFill>
            <a:schemeClr val="accent2"/>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8" name="Text Placeholder 10"/>
          <p:cNvSpPr>
            <a:spLocks noGrp="1"/>
          </p:cNvSpPr>
          <p:nvPr>
            <p:ph type="body" sz="quarter" idx="39"/>
          </p:nvPr>
        </p:nvSpPr>
        <p:spPr>
          <a:xfrm>
            <a:off x="8717280" y="1280160"/>
            <a:ext cx="1691640" cy="1691640"/>
          </a:xfrm>
          <a:solidFill>
            <a:schemeClr val="accent2"/>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9" name="Text Placeholder 10"/>
          <p:cNvSpPr>
            <a:spLocks noGrp="1"/>
          </p:cNvSpPr>
          <p:nvPr>
            <p:ph type="body" sz="quarter" idx="40"/>
          </p:nvPr>
        </p:nvSpPr>
        <p:spPr>
          <a:xfrm>
            <a:off x="5242776" y="4253865"/>
            <a:ext cx="1691640" cy="1691640"/>
          </a:xfrm>
          <a:solidFill>
            <a:schemeClr val="accent2"/>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0" name="Text Placeholder 10"/>
          <p:cNvSpPr>
            <a:spLocks noGrp="1"/>
          </p:cNvSpPr>
          <p:nvPr>
            <p:ph type="body" sz="quarter" idx="41"/>
          </p:nvPr>
        </p:nvSpPr>
        <p:spPr>
          <a:xfrm>
            <a:off x="8717280" y="4253865"/>
            <a:ext cx="1691640" cy="1691640"/>
          </a:xfrm>
          <a:solidFill>
            <a:schemeClr val="accent2"/>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6500292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amp; Image Grid 4">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4572000"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4572000"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8"/>
          <p:cNvSpPr>
            <a:spLocks noGrp="1"/>
          </p:cNvSpPr>
          <p:nvPr>
            <p:ph type="pic" sz="quarter" idx="13"/>
          </p:nvPr>
        </p:nvSpPr>
        <p:spPr>
          <a:xfrm>
            <a:off x="8717280" y="0"/>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Drag picture to placeholder or click icon to add</a:t>
            </a:r>
          </a:p>
        </p:txBody>
      </p:sp>
      <p:sp>
        <p:nvSpPr>
          <p:cNvPr id="8" name="Picture Placeholder 8"/>
          <p:cNvSpPr>
            <a:spLocks noGrp="1"/>
          </p:cNvSpPr>
          <p:nvPr>
            <p:ph type="pic" sz="quarter" idx="14"/>
          </p:nvPr>
        </p:nvSpPr>
        <p:spPr>
          <a:xfrm>
            <a:off x="5242776" y="0"/>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Drag picture to placeholder or click icon to add</a:t>
            </a:r>
          </a:p>
        </p:txBody>
      </p:sp>
      <p:sp>
        <p:nvSpPr>
          <p:cNvPr id="12" name="Picture Placeholder 8"/>
          <p:cNvSpPr>
            <a:spLocks noGrp="1"/>
          </p:cNvSpPr>
          <p:nvPr>
            <p:ph type="pic" sz="quarter" idx="15"/>
          </p:nvPr>
        </p:nvSpPr>
        <p:spPr>
          <a:xfrm>
            <a:off x="8717280" y="2973705"/>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Drag picture to placeholder or click icon to add</a:t>
            </a:r>
          </a:p>
        </p:txBody>
      </p:sp>
      <p:sp>
        <p:nvSpPr>
          <p:cNvPr id="13" name="Picture Placeholder 8"/>
          <p:cNvSpPr>
            <a:spLocks noGrp="1"/>
          </p:cNvSpPr>
          <p:nvPr>
            <p:ph type="pic" sz="quarter" idx="16"/>
          </p:nvPr>
        </p:nvSpPr>
        <p:spPr>
          <a:xfrm>
            <a:off x="5242776" y="2973705"/>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Drag picture to placeholder or click icon to add</a:t>
            </a:r>
          </a:p>
        </p:txBody>
      </p:sp>
      <p:sp>
        <p:nvSpPr>
          <p:cNvPr id="22" name="Text Placeholder 10"/>
          <p:cNvSpPr>
            <a:spLocks noGrp="1"/>
          </p:cNvSpPr>
          <p:nvPr>
            <p:ph type="body" sz="quarter" idx="30"/>
          </p:nvPr>
        </p:nvSpPr>
        <p:spPr>
          <a:xfrm>
            <a:off x="5242776" y="1280160"/>
            <a:ext cx="1691640" cy="1691640"/>
          </a:xfrm>
          <a:solidFill>
            <a:schemeClr val="accent5"/>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8" name="Text Placeholder 10"/>
          <p:cNvSpPr>
            <a:spLocks noGrp="1"/>
          </p:cNvSpPr>
          <p:nvPr>
            <p:ph type="body" sz="quarter" idx="39"/>
          </p:nvPr>
        </p:nvSpPr>
        <p:spPr>
          <a:xfrm>
            <a:off x="8717280" y="1280160"/>
            <a:ext cx="1691640" cy="1691640"/>
          </a:xfrm>
          <a:solidFill>
            <a:schemeClr val="accent5"/>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9" name="Text Placeholder 10"/>
          <p:cNvSpPr>
            <a:spLocks noGrp="1"/>
          </p:cNvSpPr>
          <p:nvPr>
            <p:ph type="body" sz="quarter" idx="40"/>
          </p:nvPr>
        </p:nvSpPr>
        <p:spPr>
          <a:xfrm>
            <a:off x="5242776" y="4253865"/>
            <a:ext cx="1691640" cy="1691640"/>
          </a:xfrm>
          <a:solidFill>
            <a:schemeClr val="accent5"/>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0" name="Text Placeholder 10"/>
          <p:cNvSpPr>
            <a:spLocks noGrp="1"/>
          </p:cNvSpPr>
          <p:nvPr>
            <p:ph type="body" sz="quarter" idx="41"/>
          </p:nvPr>
        </p:nvSpPr>
        <p:spPr>
          <a:xfrm>
            <a:off x="8717280" y="4253865"/>
            <a:ext cx="1691640" cy="1691640"/>
          </a:xfrm>
          <a:solidFill>
            <a:schemeClr val="accent5"/>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581394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Tree>
    <p:extLst>
      <p:ext uri="{BB962C8B-B14F-4D97-AF65-F5344CB8AC3E}">
        <p14:creationId xmlns:p14="http://schemas.microsoft.com/office/powerpoint/2010/main" val="23517860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w/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953611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55854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Tree>
    <p:extLst>
      <p:ext uri="{BB962C8B-B14F-4D97-AF65-F5344CB8AC3E}">
        <p14:creationId xmlns:p14="http://schemas.microsoft.com/office/powerpoint/2010/main" val="17064292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Section Divider - Whit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accent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Click to enter section title</a:t>
            </a:r>
          </a:p>
        </p:txBody>
      </p:sp>
      <p:sp>
        <p:nvSpPr>
          <p:cNvPr id="6" name="Text Placeholder 2">
            <a:extLst>
              <a:ext uri="{FF2B5EF4-FFF2-40B4-BE49-F238E27FC236}">
                <a16:creationId xmlns:a16="http://schemas.microsoft.com/office/drawing/2014/main" id="{41007DCE-1055-4E96-9E4E-11119A20A5B3}"/>
              </a:ext>
            </a:extLst>
          </p:cNvPr>
          <p:cNvSpPr>
            <a:spLocks noGrp="1"/>
          </p:cNvSpPr>
          <p:nvPr>
            <p:ph type="body" idx="10" hasCustomPrompt="1"/>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Click to enter subtitle</a:t>
            </a:r>
          </a:p>
        </p:txBody>
      </p:sp>
    </p:spTree>
    <p:extLst>
      <p:ext uri="{BB962C8B-B14F-4D97-AF65-F5344CB8AC3E}">
        <p14:creationId xmlns:p14="http://schemas.microsoft.com/office/powerpoint/2010/main" val="2769411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LT Text &amp; Image Grid 1">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4572000"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4572000"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8"/>
          </p:nvPr>
        </p:nvSpPr>
        <p:spPr>
          <a:xfrm>
            <a:off x="8378371" y="573313"/>
            <a:ext cx="3127829" cy="2692401"/>
          </a:xfrm>
          <a:noFill/>
        </p:spPr>
        <p:txBody>
          <a:bodyPr lIns="91440" tIns="91440" rIns="91440" bIns="347472" anchor="b"/>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a:t>Click to edit Master text styles</a:t>
            </a:r>
          </a:p>
        </p:txBody>
      </p:sp>
      <p:sp>
        <p:nvSpPr>
          <p:cNvPr id="32" name="Text Placeholder 3"/>
          <p:cNvSpPr>
            <a:spLocks noGrp="1"/>
          </p:cNvSpPr>
          <p:nvPr>
            <p:ph type="body" sz="quarter" idx="28"/>
          </p:nvPr>
        </p:nvSpPr>
        <p:spPr>
          <a:xfrm>
            <a:off x="5249657" y="573313"/>
            <a:ext cx="3127829" cy="2692401"/>
          </a:xfrm>
          <a:noFill/>
        </p:spPr>
        <p:txBody>
          <a:bodyPr lIns="91440" tIns="91440" rIns="91440" bIns="347472" anchor="b"/>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a:t>Click to edit Master text styles</a:t>
            </a:r>
          </a:p>
        </p:txBody>
      </p:sp>
      <p:sp>
        <p:nvSpPr>
          <p:cNvPr id="33" name="Text Placeholder 3"/>
          <p:cNvSpPr>
            <a:spLocks noGrp="1"/>
          </p:cNvSpPr>
          <p:nvPr>
            <p:ph type="body" sz="quarter" idx="29"/>
          </p:nvPr>
        </p:nvSpPr>
        <p:spPr>
          <a:xfrm>
            <a:off x="8378371" y="3268980"/>
            <a:ext cx="3127829" cy="2692401"/>
          </a:xfrm>
          <a:noFill/>
        </p:spPr>
        <p:txBody>
          <a:bodyPr lIns="91440" tIns="91440" rIns="91440" bIns="347472" anchor="b"/>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a:t>Click to edit Master text styles</a:t>
            </a:r>
          </a:p>
        </p:txBody>
      </p:sp>
      <p:sp>
        <p:nvSpPr>
          <p:cNvPr id="34" name="Text Placeholder 3"/>
          <p:cNvSpPr>
            <a:spLocks noGrp="1"/>
          </p:cNvSpPr>
          <p:nvPr>
            <p:ph type="body" sz="quarter" idx="30"/>
          </p:nvPr>
        </p:nvSpPr>
        <p:spPr>
          <a:xfrm>
            <a:off x="5249657" y="3268980"/>
            <a:ext cx="3127829" cy="2692401"/>
          </a:xfrm>
          <a:noFill/>
        </p:spPr>
        <p:txBody>
          <a:bodyPr lIns="91440" tIns="91440" rIns="91440" bIns="347472" anchor="b"/>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a:t>Click to edit Master text styles</a:t>
            </a:r>
          </a:p>
        </p:txBody>
      </p:sp>
      <p:sp>
        <p:nvSpPr>
          <p:cNvPr id="22" name="Picture Placeholder 8"/>
          <p:cNvSpPr>
            <a:spLocks noGrp="1"/>
          </p:cNvSpPr>
          <p:nvPr>
            <p:ph type="pic" sz="quarter" idx="21"/>
          </p:nvPr>
        </p:nvSpPr>
        <p:spPr>
          <a:xfrm>
            <a:off x="6196351" y="886968"/>
            <a:ext cx="1234440" cy="1234440"/>
          </a:xfrm>
          <a:noFill/>
        </p:spPr>
        <p:txBody>
          <a:bodyPr tIns="45720" rtlCol="0">
            <a:noAutofit/>
          </a:bodyPr>
          <a:lstStyle>
            <a:lvl1pPr marL="0" indent="0" algn="ctr">
              <a:spcAft>
                <a:spcPts val="0"/>
              </a:spcAft>
              <a:buNone/>
              <a:defRPr sz="1400" b="1" cap="all" baseline="0">
                <a:solidFill>
                  <a:srgbClr val="FF289F"/>
                </a:solidFill>
              </a:defRPr>
            </a:lvl1pPr>
          </a:lstStyle>
          <a:p>
            <a:pPr lvl="0"/>
            <a:r>
              <a:rPr lang="en-US" noProof="0" dirty="0"/>
              <a:t>Drag picture to placeholder or click icon to add</a:t>
            </a:r>
          </a:p>
        </p:txBody>
      </p:sp>
      <p:sp>
        <p:nvSpPr>
          <p:cNvPr id="30" name="Picture Placeholder 8"/>
          <p:cNvSpPr>
            <a:spLocks noGrp="1"/>
          </p:cNvSpPr>
          <p:nvPr>
            <p:ph type="pic" sz="quarter" idx="26"/>
          </p:nvPr>
        </p:nvSpPr>
        <p:spPr>
          <a:xfrm>
            <a:off x="6196351" y="3598450"/>
            <a:ext cx="1234440" cy="1234440"/>
          </a:xfrm>
          <a:noFill/>
        </p:spPr>
        <p:txBody>
          <a:bodyPr tIns="45720" rtlCol="0">
            <a:noAutofit/>
          </a:bodyPr>
          <a:lstStyle>
            <a:lvl1pPr marL="0" indent="0" algn="ctr">
              <a:spcAft>
                <a:spcPts val="0"/>
              </a:spcAft>
              <a:buNone/>
              <a:defRPr sz="1400" b="1" cap="all" baseline="0">
                <a:solidFill>
                  <a:srgbClr val="FF289F"/>
                </a:solidFill>
              </a:defRPr>
            </a:lvl1pPr>
          </a:lstStyle>
          <a:p>
            <a:pPr lvl="0"/>
            <a:r>
              <a:rPr lang="en-US" noProof="0" dirty="0"/>
              <a:t>Drag picture to placeholder or click icon to add</a:t>
            </a:r>
          </a:p>
        </p:txBody>
      </p:sp>
      <p:sp>
        <p:nvSpPr>
          <p:cNvPr id="31" name="Picture Placeholder 8"/>
          <p:cNvSpPr>
            <a:spLocks noGrp="1"/>
          </p:cNvSpPr>
          <p:nvPr>
            <p:ph type="pic" sz="quarter" idx="27"/>
          </p:nvPr>
        </p:nvSpPr>
        <p:spPr>
          <a:xfrm>
            <a:off x="9325065" y="3598450"/>
            <a:ext cx="1234440" cy="1234440"/>
          </a:xfrm>
          <a:noFill/>
        </p:spPr>
        <p:txBody>
          <a:bodyPr tIns="45720" rtlCol="0">
            <a:noAutofit/>
          </a:bodyPr>
          <a:lstStyle>
            <a:lvl1pPr marL="0" indent="0" algn="ctr">
              <a:spcAft>
                <a:spcPts val="0"/>
              </a:spcAft>
              <a:buNone/>
              <a:defRPr sz="1400" b="1" cap="all" baseline="0">
                <a:solidFill>
                  <a:srgbClr val="FF289F"/>
                </a:solidFill>
              </a:defRPr>
            </a:lvl1pPr>
          </a:lstStyle>
          <a:p>
            <a:pPr lvl="0"/>
            <a:r>
              <a:rPr lang="en-US" noProof="0" dirty="0"/>
              <a:t>Drag picture to placeholder or click icon to add</a:t>
            </a:r>
          </a:p>
        </p:txBody>
      </p:sp>
      <p:sp>
        <p:nvSpPr>
          <p:cNvPr id="29" name="Picture Placeholder 8"/>
          <p:cNvSpPr>
            <a:spLocks noGrp="1"/>
          </p:cNvSpPr>
          <p:nvPr>
            <p:ph type="pic" sz="quarter" idx="25"/>
          </p:nvPr>
        </p:nvSpPr>
        <p:spPr>
          <a:xfrm>
            <a:off x="9325065" y="886968"/>
            <a:ext cx="1234440" cy="1234440"/>
          </a:xfrm>
          <a:noFill/>
        </p:spPr>
        <p:txBody>
          <a:bodyPr tIns="45720" rtlCol="0">
            <a:noAutofit/>
          </a:bodyPr>
          <a:lstStyle>
            <a:lvl1pPr marL="0" indent="0" algn="ctr">
              <a:spcAft>
                <a:spcPts val="0"/>
              </a:spcAft>
              <a:buNone/>
              <a:defRPr sz="1400" b="1" cap="all" baseline="0">
                <a:solidFill>
                  <a:srgbClr val="FF289F"/>
                </a:solidFill>
              </a:defRPr>
            </a:lvl1pPr>
          </a:lstStyle>
          <a:p>
            <a:pPr lvl="0"/>
            <a:r>
              <a:rPr lang="en-US" noProof="0" dirty="0"/>
              <a:t>Drag picture to placeholder or click icon to add</a:t>
            </a:r>
          </a:p>
        </p:txBody>
      </p:sp>
    </p:spTree>
    <p:extLst>
      <p:ext uri="{BB962C8B-B14F-4D97-AF65-F5344CB8AC3E}">
        <p14:creationId xmlns:p14="http://schemas.microsoft.com/office/powerpoint/2010/main" val="32259460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LT Text &amp; Image Grid 4">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4572000"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4572000"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8"/>
          </p:nvPr>
        </p:nvSpPr>
        <p:spPr>
          <a:xfrm>
            <a:off x="8378371" y="573313"/>
            <a:ext cx="3127829" cy="2692401"/>
          </a:xfrm>
          <a:solidFill>
            <a:schemeClr val="accent1"/>
          </a:solidFill>
          <a:ln w="12700">
            <a:noFill/>
          </a:ln>
        </p:spPr>
        <p:txBody>
          <a:bodyPr lIns="91440" tIns="91440" rIns="91440" bIns="347472" anchor="b"/>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32" name="Text Placeholder 3"/>
          <p:cNvSpPr>
            <a:spLocks noGrp="1"/>
          </p:cNvSpPr>
          <p:nvPr>
            <p:ph type="body" sz="quarter" idx="28"/>
          </p:nvPr>
        </p:nvSpPr>
        <p:spPr>
          <a:xfrm>
            <a:off x="5249657" y="573313"/>
            <a:ext cx="3127829" cy="2692401"/>
          </a:xfrm>
          <a:solidFill>
            <a:schemeClr val="accent4"/>
          </a:solidFill>
          <a:ln w="12700">
            <a:noFill/>
          </a:ln>
        </p:spPr>
        <p:txBody>
          <a:bodyPr lIns="91440" tIns="91440" rIns="91440" bIns="347472" anchor="b"/>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33" name="Text Placeholder 3"/>
          <p:cNvSpPr>
            <a:spLocks noGrp="1"/>
          </p:cNvSpPr>
          <p:nvPr>
            <p:ph type="body" sz="quarter" idx="29"/>
          </p:nvPr>
        </p:nvSpPr>
        <p:spPr>
          <a:xfrm>
            <a:off x="8378371" y="3268980"/>
            <a:ext cx="3127829" cy="2692401"/>
          </a:xfrm>
          <a:solidFill>
            <a:schemeClr val="accent4"/>
          </a:solidFill>
          <a:ln w="12700">
            <a:noFill/>
          </a:ln>
        </p:spPr>
        <p:txBody>
          <a:bodyPr lIns="91440" tIns="91440" rIns="91440" bIns="347472" anchor="b"/>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34" name="Text Placeholder 3"/>
          <p:cNvSpPr>
            <a:spLocks noGrp="1"/>
          </p:cNvSpPr>
          <p:nvPr>
            <p:ph type="body" sz="quarter" idx="30"/>
          </p:nvPr>
        </p:nvSpPr>
        <p:spPr>
          <a:xfrm>
            <a:off x="5249657" y="3268980"/>
            <a:ext cx="3127829" cy="2692401"/>
          </a:xfrm>
          <a:solidFill>
            <a:schemeClr val="accent1"/>
          </a:solidFill>
          <a:ln w="12700">
            <a:noFill/>
          </a:ln>
        </p:spPr>
        <p:txBody>
          <a:bodyPr lIns="91440" tIns="91440" rIns="91440" bIns="347472" anchor="b"/>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3" name="Picture Placeholder 8"/>
          <p:cNvSpPr>
            <a:spLocks noGrp="1"/>
          </p:cNvSpPr>
          <p:nvPr>
            <p:ph type="pic" sz="quarter" idx="21"/>
          </p:nvPr>
        </p:nvSpPr>
        <p:spPr>
          <a:xfrm>
            <a:off x="6196351" y="886968"/>
            <a:ext cx="1234440" cy="1234440"/>
          </a:xfrm>
          <a:noFill/>
        </p:spPr>
        <p:txBody>
          <a:bodyPr tIns="45720" rtlCol="0">
            <a:noAutofit/>
          </a:bodyPr>
          <a:lstStyle>
            <a:lvl1pPr marL="0" indent="0" algn="ctr">
              <a:spcAft>
                <a:spcPts val="0"/>
              </a:spcAft>
              <a:buNone/>
              <a:defRPr sz="1400" b="1" cap="all" baseline="0">
                <a:solidFill>
                  <a:srgbClr val="FF289F"/>
                </a:solidFill>
              </a:defRPr>
            </a:lvl1pPr>
          </a:lstStyle>
          <a:p>
            <a:pPr lvl="0"/>
            <a:r>
              <a:rPr lang="en-US" noProof="0" dirty="0"/>
              <a:t>Drag picture to placeholder or click icon to add</a:t>
            </a:r>
          </a:p>
        </p:txBody>
      </p:sp>
      <p:sp>
        <p:nvSpPr>
          <p:cNvPr id="14" name="Picture Placeholder 8"/>
          <p:cNvSpPr>
            <a:spLocks noGrp="1"/>
          </p:cNvSpPr>
          <p:nvPr>
            <p:ph type="pic" sz="quarter" idx="26"/>
          </p:nvPr>
        </p:nvSpPr>
        <p:spPr>
          <a:xfrm>
            <a:off x="6196351" y="3598450"/>
            <a:ext cx="1234440" cy="1234440"/>
          </a:xfrm>
          <a:noFill/>
        </p:spPr>
        <p:txBody>
          <a:bodyPr tIns="45720" rtlCol="0">
            <a:noAutofit/>
          </a:bodyPr>
          <a:lstStyle>
            <a:lvl1pPr marL="0" indent="0" algn="ctr">
              <a:spcAft>
                <a:spcPts val="0"/>
              </a:spcAft>
              <a:buNone/>
              <a:defRPr sz="1400" b="1" cap="all" baseline="0">
                <a:solidFill>
                  <a:srgbClr val="FF289F"/>
                </a:solidFill>
              </a:defRPr>
            </a:lvl1pPr>
          </a:lstStyle>
          <a:p>
            <a:pPr lvl="0"/>
            <a:r>
              <a:rPr lang="en-US" noProof="0" dirty="0"/>
              <a:t>Drag picture to placeholder or click icon to add</a:t>
            </a:r>
          </a:p>
        </p:txBody>
      </p:sp>
      <p:sp>
        <p:nvSpPr>
          <p:cNvPr id="16" name="Picture Placeholder 8"/>
          <p:cNvSpPr>
            <a:spLocks noGrp="1"/>
          </p:cNvSpPr>
          <p:nvPr>
            <p:ph type="pic" sz="quarter" idx="27"/>
          </p:nvPr>
        </p:nvSpPr>
        <p:spPr>
          <a:xfrm>
            <a:off x="9325065" y="3598450"/>
            <a:ext cx="1234440" cy="1234440"/>
          </a:xfrm>
          <a:noFill/>
        </p:spPr>
        <p:txBody>
          <a:bodyPr tIns="45720" rtlCol="0">
            <a:noAutofit/>
          </a:bodyPr>
          <a:lstStyle>
            <a:lvl1pPr marL="0" indent="0" algn="ctr">
              <a:spcAft>
                <a:spcPts val="0"/>
              </a:spcAft>
              <a:buNone/>
              <a:defRPr sz="1400" b="1" cap="all" baseline="0">
                <a:solidFill>
                  <a:srgbClr val="FF289F"/>
                </a:solidFill>
              </a:defRPr>
            </a:lvl1pPr>
          </a:lstStyle>
          <a:p>
            <a:pPr lvl="0"/>
            <a:r>
              <a:rPr lang="en-US" noProof="0" dirty="0"/>
              <a:t>Drag picture to placeholder or click icon to add</a:t>
            </a:r>
          </a:p>
        </p:txBody>
      </p:sp>
      <p:sp>
        <p:nvSpPr>
          <p:cNvPr id="17" name="Picture Placeholder 8"/>
          <p:cNvSpPr>
            <a:spLocks noGrp="1"/>
          </p:cNvSpPr>
          <p:nvPr>
            <p:ph type="pic" sz="quarter" idx="25"/>
          </p:nvPr>
        </p:nvSpPr>
        <p:spPr>
          <a:xfrm>
            <a:off x="9325065" y="886968"/>
            <a:ext cx="1234440" cy="1234440"/>
          </a:xfrm>
          <a:noFill/>
        </p:spPr>
        <p:txBody>
          <a:bodyPr tIns="45720" rtlCol="0">
            <a:noAutofit/>
          </a:bodyPr>
          <a:lstStyle>
            <a:lvl1pPr marL="0" indent="0" algn="ctr">
              <a:spcAft>
                <a:spcPts val="0"/>
              </a:spcAft>
              <a:buNone/>
              <a:defRPr sz="1400" b="1" cap="all" baseline="0">
                <a:solidFill>
                  <a:srgbClr val="FF289F"/>
                </a:solidFill>
              </a:defRPr>
            </a:lvl1pPr>
          </a:lstStyle>
          <a:p>
            <a:pPr lvl="0"/>
            <a:r>
              <a:rPr lang="en-US" noProof="0" dirty="0"/>
              <a:t>Drag picture to placeholder or click icon to add</a:t>
            </a:r>
          </a:p>
        </p:txBody>
      </p:sp>
    </p:spTree>
    <p:extLst>
      <p:ext uri="{BB962C8B-B14F-4D97-AF65-F5344CB8AC3E}">
        <p14:creationId xmlns:p14="http://schemas.microsoft.com/office/powerpoint/2010/main" val="756633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FG - CoBrand">
    <p:spTree>
      <p:nvGrpSpPr>
        <p:cNvPr id="1" name=""/>
        <p:cNvGrpSpPr/>
        <p:nvPr/>
      </p:nvGrpSpPr>
      <p:grpSpPr>
        <a:xfrm>
          <a:off x="0" y="0"/>
          <a:ext cx="0" cy="0"/>
          <a:chOff x="0" y="0"/>
          <a:chExt cx="0" cy="0"/>
        </a:xfrm>
      </p:grpSpPr>
      <p:pic>
        <p:nvPicPr>
          <p:cNvPr id="16" name="Picture 8">
            <a:extLst>
              <a:ext uri="{FF2B5EF4-FFF2-40B4-BE49-F238E27FC236}">
                <a16:creationId xmlns:a16="http://schemas.microsoft.com/office/drawing/2014/main" id="{34317788-5B7C-D14D-AC6C-2E0D3060FF1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71500" y="571500"/>
            <a:ext cx="1390650" cy="44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30" name="Straight Connector 29">
            <a:extLst>
              <a:ext uri="{FF2B5EF4-FFF2-40B4-BE49-F238E27FC236}">
                <a16:creationId xmlns:a16="http://schemas.microsoft.com/office/drawing/2014/main" id="{EDA53CE1-80EB-2D40-86DB-D2AA95B0B119}"/>
              </a:ext>
            </a:extLst>
          </p:cNvPr>
          <p:cNvCxnSpPr>
            <a:cxnSpLocks/>
          </p:cNvCxnSpPr>
          <p:nvPr userDrawn="1"/>
        </p:nvCxnSpPr>
        <p:spPr>
          <a:xfrm>
            <a:off x="2209800" y="536575"/>
            <a:ext cx="0" cy="534988"/>
          </a:xfrm>
          <a:prstGeom prst="line">
            <a:avLst/>
          </a:prstGeom>
          <a:ln w="3175">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9" name="Text Placeholder 10"/>
          <p:cNvSpPr>
            <a:spLocks noGrp="1"/>
          </p:cNvSpPr>
          <p:nvPr>
            <p:ph type="body" sz="quarter" idx="25"/>
          </p:nvPr>
        </p:nvSpPr>
        <p:spPr>
          <a:xfrm>
            <a:off x="6281928" y="573313"/>
            <a:ext cx="5330952" cy="5394960"/>
          </a:xfrm>
          <a:solidFill>
            <a:schemeClr val="accent1"/>
          </a:solidFill>
        </p:spPr>
        <p:txBody>
          <a:bodyPr/>
          <a:lstStyle>
            <a:lvl1pPr marL="0" indent="0">
              <a:buNone/>
              <a:defRPr/>
            </a:lvl1pPr>
          </a:lstStyle>
          <a:p>
            <a:pPr lvl="0"/>
            <a:r>
              <a:rPr lang="en-US"/>
              <a:t>Click to edit Master text styles</a:t>
            </a:r>
          </a:p>
        </p:txBody>
      </p:sp>
      <p:sp>
        <p:nvSpPr>
          <p:cNvPr id="21" name="Text Placeholder 20"/>
          <p:cNvSpPr>
            <a:spLocks noGrp="1"/>
          </p:cNvSpPr>
          <p:nvPr>
            <p:ph type="body" sz="quarter" idx="11"/>
          </p:nvPr>
        </p:nvSpPr>
        <p:spPr>
          <a:xfrm>
            <a:off x="6811390" y="3912419"/>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23" name="Text Placeholder 22"/>
          <p:cNvSpPr>
            <a:spLocks noGrp="1"/>
          </p:cNvSpPr>
          <p:nvPr>
            <p:ph type="body" sz="quarter" idx="12"/>
          </p:nvPr>
        </p:nvSpPr>
        <p:spPr>
          <a:xfrm>
            <a:off x="6811390" y="4074989"/>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24" name="Text Placeholder 20"/>
          <p:cNvSpPr>
            <a:spLocks noGrp="1"/>
          </p:cNvSpPr>
          <p:nvPr>
            <p:ph type="body" sz="quarter" idx="13"/>
          </p:nvPr>
        </p:nvSpPr>
        <p:spPr>
          <a:xfrm>
            <a:off x="9212460" y="3912419"/>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25" name="Text Placeholder 22"/>
          <p:cNvSpPr>
            <a:spLocks noGrp="1"/>
          </p:cNvSpPr>
          <p:nvPr>
            <p:ph type="body" sz="quarter" idx="14"/>
          </p:nvPr>
        </p:nvSpPr>
        <p:spPr>
          <a:xfrm>
            <a:off x="9212460" y="4074989"/>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26" name="Text Placeholder 20"/>
          <p:cNvSpPr>
            <a:spLocks noGrp="1"/>
          </p:cNvSpPr>
          <p:nvPr>
            <p:ph type="body" sz="quarter" idx="15"/>
          </p:nvPr>
        </p:nvSpPr>
        <p:spPr>
          <a:xfrm>
            <a:off x="6811390" y="4469899"/>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27" name="Text Placeholder 22"/>
          <p:cNvSpPr>
            <a:spLocks noGrp="1"/>
          </p:cNvSpPr>
          <p:nvPr>
            <p:ph type="body" sz="quarter" idx="16"/>
          </p:nvPr>
        </p:nvSpPr>
        <p:spPr>
          <a:xfrm>
            <a:off x="6811390" y="4632469"/>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28" name="Text Placeholder 20"/>
          <p:cNvSpPr>
            <a:spLocks noGrp="1"/>
          </p:cNvSpPr>
          <p:nvPr>
            <p:ph type="body" sz="quarter" idx="17"/>
          </p:nvPr>
        </p:nvSpPr>
        <p:spPr>
          <a:xfrm>
            <a:off x="9212460" y="4469899"/>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29" name="Text Placeholder 22"/>
          <p:cNvSpPr>
            <a:spLocks noGrp="1"/>
          </p:cNvSpPr>
          <p:nvPr>
            <p:ph type="body" sz="quarter" idx="18"/>
          </p:nvPr>
        </p:nvSpPr>
        <p:spPr>
          <a:xfrm>
            <a:off x="9212460" y="4632469"/>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31" name="Text Placeholder 30"/>
          <p:cNvSpPr>
            <a:spLocks noGrp="1"/>
          </p:cNvSpPr>
          <p:nvPr>
            <p:ph type="body" sz="quarter" idx="19"/>
          </p:nvPr>
        </p:nvSpPr>
        <p:spPr>
          <a:xfrm>
            <a:off x="6811390" y="5369052"/>
            <a:ext cx="2286000" cy="155448"/>
          </a:xfrm>
        </p:spPr>
        <p:txBody>
          <a:bodyPr/>
          <a:lstStyle>
            <a:lvl1pPr marL="0" indent="0">
              <a:spcAft>
                <a:spcPts val="0"/>
              </a:spcAft>
              <a:buNone/>
              <a:defRPr sz="1000" b="1">
                <a:solidFill>
                  <a:schemeClr val="bg1"/>
                </a:solidFill>
              </a:defRPr>
            </a:lvl1pPr>
          </a:lstStyle>
          <a:p>
            <a:pPr lvl="0"/>
            <a:r>
              <a:rPr lang="en-US"/>
              <a:t>Click to edit Master text styles</a:t>
            </a:r>
          </a:p>
        </p:txBody>
      </p:sp>
      <p:sp>
        <p:nvSpPr>
          <p:cNvPr id="17" name="Text Placeholder 3"/>
          <p:cNvSpPr>
            <a:spLocks noGrp="1"/>
          </p:cNvSpPr>
          <p:nvPr>
            <p:ph type="body" sz="quarter" idx="10"/>
          </p:nvPr>
        </p:nvSpPr>
        <p:spPr>
          <a:xfrm>
            <a:off x="6814952" y="1087755"/>
            <a:ext cx="4270248" cy="155448"/>
          </a:xfrm>
        </p:spPr>
        <p:txBody>
          <a:bodyPr/>
          <a:lstStyle>
            <a:lvl1pPr marL="0" indent="0">
              <a:spcAft>
                <a:spcPts val="0"/>
              </a:spcAft>
              <a:buNone/>
              <a:defRPr sz="1000" b="1" cap="all" baseline="0">
                <a:solidFill>
                  <a:schemeClr val="bg1"/>
                </a:solidFill>
              </a:defRPr>
            </a:lvl1pPr>
          </a:lstStyle>
          <a:p>
            <a:pPr lvl="0"/>
            <a:r>
              <a:rPr lang="en-US"/>
              <a:t>Click to edit Master text styles</a:t>
            </a:r>
          </a:p>
        </p:txBody>
      </p:sp>
      <p:sp>
        <p:nvSpPr>
          <p:cNvPr id="18" name="Text Placeholder 2"/>
          <p:cNvSpPr>
            <a:spLocks noGrp="1"/>
          </p:cNvSpPr>
          <p:nvPr>
            <p:ph type="body" idx="1"/>
          </p:nvPr>
        </p:nvSpPr>
        <p:spPr>
          <a:xfrm>
            <a:off x="6811390" y="1600200"/>
            <a:ext cx="4270248" cy="1087755"/>
          </a:xfrm>
        </p:spPr>
        <p:txBody>
          <a:bodyPr anchor="b"/>
          <a:lstStyle>
            <a:lvl1pPr marL="0" indent="0">
              <a:lnSpc>
                <a:spcPts val="4200"/>
              </a:lnSpc>
              <a:spcBef>
                <a:spcPts val="0"/>
              </a:spcBef>
              <a:spcAft>
                <a:spcPts val="0"/>
              </a:spcAft>
              <a:buNone/>
              <a:defRPr sz="42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0" name="Title 1"/>
          <p:cNvSpPr>
            <a:spLocks noGrp="1"/>
          </p:cNvSpPr>
          <p:nvPr>
            <p:ph type="ctrTitle"/>
          </p:nvPr>
        </p:nvSpPr>
        <p:spPr>
          <a:xfrm>
            <a:off x="6811390" y="2809734"/>
            <a:ext cx="4270248" cy="543066"/>
          </a:xfrm>
        </p:spPr>
        <p:txBody>
          <a:bodyPr>
            <a:noAutofit/>
          </a:bodyPr>
          <a:lstStyle>
            <a:lvl1pPr>
              <a:lnSpc>
                <a:spcPct val="100000"/>
              </a:lnSpc>
              <a:spcBef>
                <a:spcPts val="0"/>
              </a:spcBef>
              <a:defRPr sz="1700" b="1" kern="400" baseline="0">
                <a:solidFill>
                  <a:schemeClr val="bg1"/>
                </a:solidFill>
                <a:latin typeface="Georgia" panose="02040502050405020303" pitchFamily="18" charset="0"/>
              </a:defRPr>
            </a:lvl1pPr>
          </a:lstStyle>
          <a:p>
            <a:r>
              <a:rPr lang="en-US"/>
              <a:t>Click to edit Master title style</a:t>
            </a:r>
            <a:endParaRPr lang="en-US" dirty="0"/>
          </a:p>
        </p:txBody>
      </p:sp>
      <p:sp>
        <p:nvSpPr>
          <p:cNvPr id="22" name="Picture Placeholder 6"/>
          <p:cNvSpPr>
            <a:spLocks noGrp="1"/>
          </p:cNvSpPr>
          <p:nvPr>
            <p:ph type="pic" sz="quarter" idx="20"/>
          </p:nvPr>
        </p:nvSpPr>
        <p:spPr>
          <a:xfrm>
            <a:off x="2514600" y="553973"/>
            <a:ext cx="1250973" cy="500063"/>
          </a:xfrm>
          <a:solidFill>
            <a:schemeClr val="tx2"/>
          </a:solidFill>
        </p:spPr>
        <p:txBody>
          <a:bodyPr lIns="182880" tIns="91440" rtlCol="0">
            <a:noAutofit/>
          </a:bodyPr>
          <a:lstStyle>
            <a:lvl1pPr marL="0" indent="0" algn="l">
              <a:spcAft>
                <a:spcPts val="0"/>
              </a:spcAft>
              <a:buNone/>
              <a:defRPr sz="1100" b="1" cap="all" baseline="0">
                <a:solidFill>
                  <a:srgbClr val="FF289F"/>
                </a:solidFill>
                <a:latin typeface="Calibri" panose="020F0502020204030204" pitchFamily="34" charset="0"/>
                <a:cs typeface="Calibri" panose="020F0502020204030204" pitchFamily="34" charset="0"/>
              </a:defRPr>
            </a:lvl1pPr>
          </a:lstStyle>
          <a:p>
            <a:pPr lvl="0"/>
            <a:r>
              <a:rPr lang="en-US" noProof="0" dirty="0"/>
              <a:t>Drag picture to placeholder or click icon to add</a:t>
            </a:r>
          </a:p>
        </p:txBody>
      </p:sp>
    </p:spTree>
    <p:extLst>
      <p:ext uri="{BB962C8B-B14F-4D97-AF65-F5344CB8AC3E}">
        <p14:creationId xmlns:p14="http://schemas.microsoft.com/office/powerpoint/2010/main" val="10742318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LT Text &amp; Image Grid 5">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4572000"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4572000"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8"/>
          </p:nvPr>
        </p:nvSpPr>
        <p:spPr>
          <a:xfrm>
            <a:off x="8378371" y="573313"/>
            <a:ext cx="3127829" cy="2692401"/>
          </a:xfrm>
          <a:solidFill>
            <a:schemeClr val="accent2"/>
          </a:solidFill>
          <a:ln w="12700">
            <a:noFill/>
          </a:ln>
        </p:spPr>
        <p:txBody>
          <a:bodyPr lIns="91440" tIns="91440" rIns="91440" bIns="347472" anchor="b"/>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32" name="Text Placeholder 3"/>
          <p:cNvSpPr>
            <a:spLocks noGrp="1"/>
          </p:cNvSpPr>
          <p:nvPr>
            <p:ph type="body" sz="quarter" idx="28"/>
          </p:nvPr>
        </p:nvSpPr>
        <p:spPr>
          <a:xfrm>
            <a:off x="5249657" y="573313"/>
            <a:ext cx="3127829" cy="2692401"/>
          </a:xfrm>
          <a:solidFill>
            <a:schemeClr val="accent5"/>
          </a:solidFill>
          <a:ln w="12700">
            <a:noFill/>
          </a:ln>
        </p:spPr>
        <p:txBody>
          <a:bodyPr lIns="91440" tIns="91440" rIns="91440" bIns="347472" anchor="b"/>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33" name="Text Placeholder 3"/>
          <p:cNvSpPr>
            <a:spLocks noGrp="1"/>
          </p:cNvSpPr>
          <p:nvPr>
            <p:ph type="body" sz="quarter" idx="29"/>
          </p:nvPr>
        </p:nvSpPr>
        <p:spPr>
          <a:xfrm>
            <a:off x="8378371" y="3268980"/>
            <a:ext cx="3127829" cy="2692401"/>
          </a:xfrm>
          <a:solidFill>
            <a:schemeClr val="accent5"/>
          </a:solidFill>
          <a:ln w="12700">
            <a:noFill/>
          </a:ln>
        </p:spPr>
        <p:txBody>
          <a:bodyPr lIns="91440" tIns="91440" rIns="91440" bIns="347472" anchor="b"/>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34" name="Text Placeholder 3"/>
          <p:cNvSpPr>
            <a:spLocks noGrp="1"/>
          </p:cNvSpPr>
          <p:nvPr>
            <p:ph type="body" sz="quarter" idx="30"/>
          </p:nvPr>
        </p:nvSpPr>
        <p:spPr>
          <a:xfrm>
            <a:off x="5249657" y="3268980"/>
            <a:ext cx="3127829" cy="2692401"/>
          </a:xfrm>
          <a:solidFill>
            <a:schemeClr val="accent2"/>
          </a:solidFill>
          <a:ln w="12700">
            <a:noFill/>
          </a:ln>
        </p:spPr>
        <p:txBody>
          <a:bodyPr lIns="91440" tIns="91440" rIns="91440" bIns="347472" anchor="b"/>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3" name="Picture Placeholder 8"/>
          <p:cNvSpPr>
            <a:spLocks noGrp="1"/>
          </p:cNvSpPr>
          <p:nvPr>
            <p:ph type="pic" sz="quarter" idx="21"/>
          </p:nvPr>
        </p:nvSpPr>
        <p:spPr>
          <a:xfrm>
            <a:off x="6196351" y="886968"/>
            <a:ext cx="1234440" cy="1234440"/>
          </a:xfrm>
          <a:noFill/>
        </p:spPr>
        <p:txBody>
          <a:bodyPr tIns="45720" rtlCol="0">
            <a:noAutofit/>
          </a:bodyPr>
          <a:lstStyle>
            <a:lvl1pPr marL="0" indent="0" algn="ctr">
              <a:spcAft>
                <a:spcPts val="0"/>
              </a:spcAft>
              <a:buNone/>
              <a:defRPr sz="1400" b="1" cap="all" baseline="0">
                <a:solidFill>
                  <a:srgbClr val="FF289F"/>
                </a:solidFill>
              </a:defRPr>
            </a:lvl1pPr>
          </a:lstStyle>
          <a:p>
            <a:pPr lvl="0"/>
            <a:r>
              <a:rPr lang="en-US" noProof="0" dirty="0"/>
              <a:t>Drag picture to placeholder or click icon to add</a:t>
            </a:r>
          </a:p>
        </p:txBody>
      </p:sp>
      <p:sp>
        <p:nvSpPr>
          <p:cNvPr id="14" name="Picture Placeholder 8"/>
          <p:cNvSpPr>
            <a:spLocks noGrp="1"/>
          </p:cNvSpPr>
          <p:nvPr>
            <p:ph type="pic" sz="quarter" idx="26"/>
          </p:nvPr>
        </p:nvSpPr>
        <p:spPr>
          <a:xfrm>
            <a:off x="6196351" y="3598450"/>
            <a:ext cx="1234440" cy="1234440"/>
          </a:xfrm>
          <a:noFill/>
        </p:spPr>
        <p:txBody>
          <a:bodyPr tIns="45720" rtlCol="0">
            <a:noAutofit/>
          </a:bodyPr>
          <a:lstStyle>
            <a:lvl1pPr marL="0" indent="0" algn="ctr">
              <a:spcAft>
                <a:spcPts val="0"/>
              </a:spcAft>
              <a:buNone/>
              <a:defRPr sz="1400" b="1" cap="all" baseline="0">
                <a:solidFill>
                  <a:srgbClr val="FF289F"/>
                </a:solidFill>
              </a:defRPr>
            </a:lvl1pPr>
          </a:lstStyle>
          <a:p>
            <a:pPr lvl="0"/>
            <a:r>
              <a:rPr lang="en-US" noProof="0" dirty="0"/>
              <a:t>Drag picture to placeholder or click icon to add</a:t>
            </a:r>
          </a:p>
        </p:txBody>
      </p:sp>
      <p:sp>
        <p:nvSpPr>
          <p:cNvPr id="16" name="Picture Placeholder 8"/>
          <p:cNvSpPr>
            <a:spLocks noGrp="1"/>
          </p:cNvSpPr>
          <p:nvPr>
            <p:ph type="pic" sz="quarter" idx="27"/>
          </p:nvPr>
        </p:nvSpPr>
        <p:spPr>
          <a:xfrm>
            <a:off x="9325065" y="3598450"/>
            <a:ext cx="1234440" cy="1234440"/>
          </a:xfrm>
          <a:noFill/>
        </p:spPr>
        <p:txBody>
          <a:bodyPr tIns="45720" rtlCol="0">
            <a:noAutofit/>
          </a:bodyPr>
          <a:lstStyle>
            <a:lvl1pPr marL="0" indent="0" algn="ctr">
              <a:spcAft>
                <a:spcPts val="0"/>
              </a:spcAft>
              <a:buNone/>
              <a:defRPr sz="1400" b="1" cap="all" baseline="0">
                <a:solidFill>
                  <a:srgbClr val="FF289F"/>
                </a:solidFill>
              </a:defRPr>
            </a:lvl1pPr>
          </a:lstStyle>
          <a:p>
            <a:pPr lvl="0"/>
            <a:r>
              <a:rPr lang="en-US" noProof="0" dirty="0"/>
              <a:t>Drag picture to placeholder or click icon to add</a:t>
            </a:r>
          </a:p>
        </p:txBody>
      </p:sp>
      <p:sp>
        <p:nvSpPr>
          <p:cNvPr id="17" name="Picture Placeholder 8"/>
          <p:cNvSpPr>
            <a:spLocks noGrp="1"/>
          </p:cNvSpPr>
          <p:nvPr>
            <p:ph type="pic" sz="quarter" idx="25"/>
          </p:nvPr>
        </p:nvSpPr>
        <p:spPr>
          <a:xfrm>
            <a:off x="9325065" y="886968"/>
            <a:ext cx="1234440" cy="1234440"/>
          </a:xfrm>
          <a:noFill/>
        </p:spPr>
        <p:txBody>
          <a:bodyPr tIns="45720" rtlCol="0">
            <a:noAutofit/>
          </a:bodyPr>
          <a:lstStyle>
            <a:lvl1pPr marL="0" indent="0" algn="ctr">
              <a:spcAft>
                <a:spcPts val="0"/>
              </a:spcAft>
              <a:buNone/>
              <a:defRPr sz="1400" b="1" cap="all" baseline="0">
                <a:solidFill>
                  <a:srgbClr val="FF289F"/>
                </a:solidFill>
              </a:defRPr>
            </a:lvl1pPr>
          </a:lstStyle>
          <a:p>
            <a:pPr lvl="0"/>
            <a:r>
              <a:rPr lang="en-US" noProof="0" dirty="0"/>
              <a:t>Drag picture to placeholder or click icon to add</a:t>
            </a:r>
          </a:p>
        </p:txBody>
      </p:sp>
    </p:spTree>
    <p:extLst>
      <p:ext uri="{BB962C8B-B14F-4D97-AF65-F5344CB8AC3E}">
        <p14:creationId xmlns:p14="http://schemas.microsoft.com/office/powerpoint/2010/main" val="35280992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ow of 4 Images 1">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11036808"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641"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10" name="Text Placeholder 9"/>
          <p:cNvSpPr>
            <a:spLocks noGrp="1"/>
          </p:cNvSpPr>
          <p:nvPr>
            <p:ph type="body" sz="quarter" idx="15"/>
          </p:nvPr>
        </p:nvSpPr>
        <p:spPr>
          <a:xfrm>
            <a:off x="571641"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4680203"/>
            <a:ext cx="2597150" cy="354711"/>
          </a:xfrm>
        </p:spPr>
        <p:txBody>
          <a:bodyPr/>
          <a:lstStyle>
            <a:lvl1pPr marL="0" indent="0" algn="ctr">
              <a:spcAft>
                <a:spcPts val="0"/>
              </a:spcAft>
              <a:buNone/>
              <a:defRPr sz="1000" b="0" i="0">
                <a:solidFill>
                  <a:schemeClr val="tx1"/>
                </a:solidFill>
                <a:latin typeface="+mn-lt"/>
              </a:defRPr>
            </a:lvl1pPr>
          </a:lstStyle>
          <a:p>
            <a:pPr lvl="0"/>
            <a:r>
              <a:rPr lang="en-US"/>
              <a:t>Click to edit Master text styles</a:t>
            </a:r>
          </a:p>
          <a:p>
            <a:pPr lvl="1"/>
            <a:r>
              <a:rPr lang="en-US"/>
              <a:t>Second level</a:t>
            </a:r>
          </a:p>
        </p:txBody>
      </p:sp>
      <p:sp>
        <p:nvSpPr>
          <p:cNvPr id="12" name="Text Placeholder 9"/>
          <p:cNvSpPr>
            <a:spLocks noGrp="1"/>
          </p:cNvSpPr>
          <p:nvPr>
            <p:ph type="body" sz="quarter" idx="17"/>
          </p:nvPr>
        </p:nvSpPr>
        <p:spPr>
          <a:xfrm>
            <a:off x="3384009"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3" name="Text Placeholder 9"/>
          <p:cNvSpPr>
            <a:spLocks noGrp="1"/>
          </p:cNvSpPr>
          <p:nvPr>
            <p:ph type="body" sz="quarter" idx="18"/>
          </p:nvPr>
        </p:nvSpPr>
        <p:spPr>
          <a:xfrm>
            <a:off x="3384009" y="4680203"/>
            <a:ext cx="2597150"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a:p>
            <a:pPr lvl="1"/>
            <a:r>
              <a:rPr lang="en-US"/>
              <a:t>Second level</a:t>
            </a:r>
          </a:p>
        </p:txBody>
      </p:sp>
      <p:sp>
        <p:nvSpPr>
          <p:cNvPr id="14" name="Text Placeholder 9"/>
          <p:cNvSpPr>
            <a:spLocks noGrp="1"/>
          </p:cNvSpPr>
          <p:nvPr>
            <p:ph type="body" sz="quarter" idx="19"/>
          </p:nvPr>
        </p:nvSpPr>
        <p:spPr>
          <a:xfrm>
            <a:off x="6196377"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5" name="Text Placeholder 9"/>
          <p:cNvSpPr>
            <a:spLocks noGrp="1"/>
          </p:cNvSpPr>
          <p:nvPr>
            <p:ph type="body" sz="quarter" idx="20"/>
          </p:nvPr>
        </p:nvSpPr>
        <p:spPr>
          <a:xfrm>
            <a:off x="6196377" y="4680203"/>
            <a:ext cx="2597150"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a:p>
            <a:pPr lvl="1"/>
            <a:r>
              <a:rPr lang="en-US"/>
              <a:t>Second level</a:t>
            </a:r>
          </a:p>
        </p:txBody>
      </p:sp>
      <p:sp>
        <p:nvSpPr>
          <p:cNvPr id="16" name="Text Placeholder 9"/>
          <p:cNvSpPr>
            <a:spLocks noGrp="1"/>
          </p:cNvSpPr>
          <p:nvPr>
            <p:ph type="body" sz="quarter" idx="21"/>
          </p:nvPr>
        </p:nvSpPr>
        <p:spPr>
          <a:xfrm>
            <a:off x="9010022"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7" name="Text Placeholder 9"/>
          <p:cNvSpPr>
            <a:spLocks noGrp="1"/>
          </p:cNvSpPr>
          <p:nvPr>
            <p:ph type="body" sz="quarter" idx="22"/>
          </p:nvPr>
        </p:nvSpPr>
        <p:spPr>
          <a:xfrm>
            <a:off x="9008745" y="4680203"/>
            <a:ext cx="2597150"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a:p>
            <a:pPr lvl="1"/>
            <a:r>
              <a:rPr lang="en-US"/>
              <a:t>Second level</a:t>
            </a:r>
          </a:p>
        </p:txBody>
      </p:sp>
      <p:sp>
        <p:nvSpPr>
          <p:cNvPr id="19" name="Text Placeholder 10"/>
          <p:cNvSpPr>
            <a:spLocks noGrp="1"/>
          </p:cNvSpPr>
          <p:nvPr>
            <p:ph type="body" sz="quarter" idx="25"/>
          </p:nvPr>
        </p:nvSpPr>
        <p:spPr>
          <a:xfrm>
            <a:off x="571641" y="2043303"/>
            <a:ext cx="2596896" cy="2359152"/>
          </a:xfrm>
        </p:spPr>
        <p:txBody>
          <a:bodyPr/>
          <a:lstStyle>
            <a:lvl1pPr marL="0" indent="0">
              <a:buNone/>
              <a:defRPr/>
            </a:lvl1pPr>
          </a:lstStyle>
          <a:p>
            <a:pPr lvl="0"/>
            <a:r>
              <a:rPr lang="en-US"/>
              <a:t>Click to edit Master text styles</a:t>
            </a:r>
          </a:p>
        </p:txBody>
      </p:sp>
      <p:sp>
        <p:nvSpPr>
          <p:cNvPr id="6" name="Picture Placeholder 15"/>
          <p:cNvSpPr>
            <a:spLocks noGrp="1"/>
          </p:cNvSpPr>
          <p:nvPr>
            <p:ph type="pic" sz="quarter" idx="12"/>
          </p:nvPr>
        </p:nvSpPr>
        <p:spPr>
          <a:xfrm>
            <a:off x="1138569" y="2491359"/>
            <a:ext cx="1463040" cy="1463040"/>
          </a:xfrm>
        </p:spPr>
        <p:txBody>
          <a:bodyPr lIns="45720" tIns="45720" rIns="457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Drag picture to placeholder or click icon to add</a:t>
            </a:r>
          </a:p>
        </p:txBody>
      </p:sp>
      <p:sp>
        <p:nvSpPr>
          <p:cNvPr id="20" name="Text Placeholder 10"/>
          <p:cNvSpPr>
            <a:spLocks noGrp="1"/>
          </p:cNvSpPr>
          <p:nvPr>
            <p:ph type="body" sz="quarter" idx="26"/>
          </p:nvPr>
        </p:nvSpPr>
        <p:spPr>
          <a:xfrm>
            <a:off x="3384945" y="2043303"/>
            <a:ext cx="2596896" cy="2359152"/>
          </a:xfrm>
        </p:spPr>
        <p:txBody>
          <a:bodyPr/>
          <a:lstStyle>
            <a:lvl1pPr marL="0" indent="0">
              <a:buNone/>
              <a:defRPr/>
            </a:lvl1pPr>
          </a:lstStyle>
          <a:p>
            <a:pPr lvl="0"/>
            <a:r>
              <a:rPr lang="en-US"/>
              <a:t>Click to edit Master text styles</a:t>
            </a:r>
          </a:p>
        </p:txBody>
      </p:sp>
      <p:sp>
        <p:nvSpPr>
          <p:cNvPr id="21" name="Picture Placeholder 15"/>
          <p:cNvSpPr>
            <a:spLocks noGrp="1"/>
          </p:cNvSpPr>
          <p:nvPr>
            <p:ph type="pic" sz="quarter" idx="27"/>
          </p:nvPr>
        </p:nvSpPr>
        <p:spPr>
          <a:xfrm>
            <a:off x="3951873" y="2491359"/>
            <a:ext cx="1463040" cy="1463040"/>
          </a:xfrm>
        </p:spPr>
        <p:txBody>
          <a:bodyPr lIns="45720" tIns="45720" rIns="457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Drag picture to placeholder or click icon to add</a:t>
            </a:r>
          </a:p>
        </p:txBody>
      </p:sp>
      <p:sp>
        <p:nvSpPr>
          <p:cNvPr id="22" name="Text Placeholder 10"/>
          <p:cNvSpPr>
            <a:spLocks noGrp="1"/>
          </p:cNvSpPr>
          <p:nvPr>
            <p:ph type="body" sz="quarter" idx="28"/>
          </p:nvPr>
        </p:nvSpPr>
        <p:spPr>
          <a:xfrm>
            <a:off x="6198249" y="2043303"/>
            <a:ext cx="2596896" cy="2359152"/>
          </a:xfrm>
        </p:spPr>
        <p:txBody>
          <a:bodyPr/>
          <a:lstStyle>
            <a:lvl1pPr marL="0" indent="0">
              <a:buNone/>
              <a:defRPr/>
            </a:lvl1pPr>
          </a:lstStyle>
          <a:p>
            <a:pPr lvl="0"/>
            <a:r>
              <a:rPr lang="en-US"/>
              <a:t>Click to edit Master text styles</a:t>
            </a:r>
          </a:p>
        </p:txBody>
      </p:sp>
      <p:sp>
        <p:nvSpPr>
          <p:cNvPr id="23" name="Picture Placeholder 15"/>
          <p:cNvSpPr>
            <a:spLocks noGrp="1"/>
          </p:cNvSpPr>
          <p:nvPr>
            <p:ph type="pic" sz="quarter" idx="29"/>
          </p:nvPr>
        </p:nvSpPr>
        <p:spPr>
          <a:xfrm>
            <a:off x="6765177" y="2491359"/>
            <a:ext cx="1463040" cy="1463040"/>
          </a:xfrm>
        </p:spPr>
        <p:txBody>
          <a:bodyPr lIns="45720" tIns="45720" rIns="457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Drag picture to placeholder or click icon to add</a:t>
            </a:r>
          </a:p>
        </p:txBody>
      </p:sp>
      <p:sp>
        <p:nvSpPr>
          <p:cNvPr id="24" name="Text Placeholder 10"/>
          <p:cNvSpPr>
            <a:spLocks noGrp="1"/>
          </p:cNvSpPr>
          <p:nvPr>
            <p:ph type="body" sz="quarter" idx="30"/>
          </p:nvPr>
        </p:nvSpPr>
        <p:spPr>
          <a:xfrm>
            <a:off x="9010149" y="2043303"/>
            <a:ext cx="2596896" cy="2359152"/>
          </a:xfrm>
        </p:spPr>
        <p:txBody>
          <a:bodyPr/>
          <a:lstStyle>
            <a:lvl1pPr marL="0" indent="0">
              <a:buNone/>
              <a:defRPr/>
            </a:lvl1pPr>
          </a:lstStyle>
          <a:p>
            <a:pPr lvl="0"/>
            <a:r>
              <a:rPr lang="en-US"/>
              <a:t>Click to edit Master text styles</a:t>
            </a:r>
          </a:p>
        </p:txBody>
      </p:sp>
      <p:sp>
        <p:nvSpPr>
          <p:cNvPr id="25" name="Picture Placeholder 15"/>
          <p:cNvSpPr>
            <a:spLocks noGrp="1"/>
          </p:cNvSpPr>
          <p:nvPr>
            <p:ph type="pic" sz="quarter" idx="31"/>
          </p:nvPr>
        </p:nvSpPr>
        <p:spPr>
          <a:xfrm>
            <a:off x="9577077" y="2491359"/>
            <a:ext cx="1463040" cy="1463040"/>
          </a:xfrm>
        </p:spPr>
        <p:txBody>
          <a:bodyPr lIns="45720" tIns="45720" rIns="457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Drag picture to placeholder or click icon to add</a:t>
            </a:r>
          </a:p>
        </p:txBody>
      </p:sp>
    </p:spTree>
    <p:extLst>
      <p:ext uri="{BB962C8B-B14F-4D97-AF65-F5344CB8AC3E}">
        <p14:creationId xmlns:p14="http://schemas.microsoft.com/office/powerpoint/2010/main" val="37316196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ow of 4 Images 4">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11036808"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641"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10" name="Text Placeholder 9"/>
          <p:cNvSpPr>
            <a:spLocks noGrp="1"/>
          </p:cNvSpPr>
          <p:nvPr>
            <p:ph type="body" sz="quarter" idx="15"/>
          </p:nvPr>
        </p:nvSpPr>
        <p:spPr>
          <a:xfrm>
            <a:off x="571641"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4680203"/>
            <a:ext cx="2597150" cy="354711"/>
          </a:xfrm>
        </p:spPr>
        <p:txBody>
          <a:bodyPr/>
          <a:lstStyle>
            <a:lvl1pPr marL="0" indent="0" algn="ctr">
              <a:spcAft>
                <a:spcPts val="0"/>
              </a:spcAft>
              <a:buNone/>
              <a:defRPr sz="1000" b="0" i="0">
                <a:solidFill>
                  <a:schemeClr val="tx1"/>
                </a:solidFill>
                <a:latin typeface="+mn-lt"/>
              </a:defRPr>
            </a:lvl1pPr>
          </a:lstStyle>
          <a:p>
            <a:pPr lvl="0"/>
            <a:r>
              <a:rPr lang="en-US"/>
              <a:t>Click to edit Master text styles</a:t>
            </a:r>
          </a:p>
          <a:p>
            <a:pPr lvl="1"/>
            <a:r>
              <a:rPr lang="en-US"/>
              <a:t>Second level</a:t>
            </a:r>
          </a:p>
        </p:txBody>
      </p:sp>
      <p:sp>
        <p:nvSpPr>
          <p:cNvPr id="12" name="Text Placeholder 9"/>
          <p:cNvSpPr>
            <a:spLocks noGrp="1"/>
          </p:cNvSpPr>
          <p:nvPr>
            <p:ph type="body" sz="quarter" idx="17"/>
          </p:nvPr>
        </p:nvSpPr>
        <p:spPr>
          <a:xfrm>
            <a:off x="3384009"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3" name="Text Placeholder 9"/>
          <p:cNvSpPr>
            <a:spLocks noGrp="1"/>
          </p:cNvSpPr>
          <p:nvPr>
            <p:ph type="body" sz="quarter" idx="18"/>
          </p:nvPr>
        </p:nvSpPr>
        <p:spPr>
          <a:xfrm>
            <a:off x="3384009" y="4680203"/>
            <a:ext cx="2597150"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a:p>
            <a:pPr lvl="1"/>
            <a:r>
              <a:rPr lang="en-US"/>
              <a:t>Second level</a:t>
            </a:r>
          </a:p>
        </p:txBody>
      </p:sp>
      <p:sp>
        <p:nvSpPr>
          <p:cNvPr id="14" name="Text Placeholder 9"/>
          <p:cNvSpPr>
            <a:spLocks noGrp="1"/>
          </p:cNvSpPr>
          <p:nvPr>
            <p:ph type="body" sz="quarter" idx="19"/>
          </p:nvPr>
        </p:nvSpPr>
        <p:spPr>
          <a:xfrm>
            <a:off x="6196377"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5" name="Text Placeholder 9"/>
          <p:cNvSpPr>
            <a:spLocks noGrp="1"/>
          </p:cNvSpPr>
          <p:nvPr>
            <p:ph type="body" sz="quarter" idx="20"/>
          </p:nvPr>
        </p:nvSpPr>
        <p:spPr>
          <a:xfrm>
            <a:off x="6196377" y="4680203"/>
            <a:ext cx="2597150"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a:p>
            <a:pPr lvl="1"/>
            <a:r>
              <a:rPr lang="en-US"/>
              <a:t>Second level</a:t>
            </a:r>
          </a:p>
        </p:txBody>
      </p:sp>
      <p:sp>
        <p:nvSpPr>
          <p:cNvPr id="16" name="Text Placeholder 9"/>
          <p:cNvSpPr>
            <a:spLocks noGrp="1"/>
          </p:cNvSpPr>
          <p:nvPr>
            <p:ph type="body" sz="quarter" idx="21"/>
          </p:nvPr>
        </p:nvSpPr>
        <p:spPr>
          <a:xfrm>
            <a:off x="9010022"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7" name="Text Placeholder 9"/>
          <p:cNvSpPr>
            <a:spLocks noGrp="1"/>
          </p:cNvSpPr>
          <p:nvPr>
            <p:ph type="body" sz="quarter" idx="22"/>
          </p:nvPr>
        </p:nvSpPr>
        <p:spPr>
          <a:xfrm>
            <a:off x="9008745" y="4680203"/>
            <a:ext cx="2597150"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a:p>
            <a:pPr lvl="1"/>
            <a:r>
              <a:rPr lang="en-US"/>
              <a:t>Second level</a:t>
            </a:r>
          </a:p>
        </p:txBody>
      </p:sp>
      <p:sp>
        <p:nvSpPr>
          <p:cNvPr id="19" name="Text Placeholder 10"/>
          <p:cNvSpPr>
            <a:spLocks noGrp="1"/>
          </p:cNvSpPr>
          <p:nvPr>
            <p:ph type="body" sz="quarter" idx="25"/>
          </p:nvPr>
        </p:nvSpPr>
        <p:spPr>
          <a:xfrm>
            <a:off x="571641" y="2043303"/>
            <a:ext cx="2596896" cy="2359152"/>
          </a:xfrm>
          <a:solidFill>
            <a:schemeClr val="accent1"/>
          </a:solidFill>
          <a:ln w="12700">
            <a:noFill/>
          </a:ln>
        </p:spPr>
        <p:txBody>
          <a:bodyPr/>
          <a:lstStyle>
            <a:lvl1pPr marL="0" indent="0">
              <a:buNone/>
              <a:defRPr/>
            </a:lvl1pPr>
          </a:lstStyle>
          <a:p>
            <a:pPr lvl="0"/>
            <a:r>
              <a:rPr lang="en-US"/>
              <a:t>Click to edit Master text styles</a:t>
            </a:r>
          </a:p>
        </p:txBody>
      </p:sp>
      <p:sp>
        <p:nvSpPr>
          <p:cNvPr id="6" name="Picture Placeholder 15"/>
          <p:cNvSpPr>
            <a:spLocks noGrp="1"/>
          </p:cNvSpPr>
          <p:nvPr>
            <p:ph type="pic" sz="quarter" idx="12"/>
          </p:nvPr>
        </p:nvSpPr>
        <p:spPr>
          <a:xfrm>
            <a:off x="1138569" y="2491359"/>
            <a:ext cx="1463040" cy="1463040"/>
          </a:xfrm>
        </p:spPr>
        <p:txBody>
          <a:bodyPr lIns="45720" tIns="45720" rIns="457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Drag picture to placeholder or click icon to add</a:t>
            </a:r>
          </a:p>
        </p:txBody>
      </p:sp>
      <p:sp>
        <p:nvSpPr>
          <p:cNvPr id="20" name="Text Placeholder 10"/>
          <p:cNvSpPr>
            <a:spLocks noGrp="1"/>
          </p:cNvSpPr>
          <p:nvPr>
            <p:ph type="body" sz="quarter" idx="26"/>
          </p:nvPr>
        </p:nvSpPr>
        <p:spPr>
          <a:xfrm>
            <a:off x="3384945" y="2043303"/>
            <a:ext cx="2596896" cy="2359152"/>
          </a:xfrm>
          <a:solidFill>
            <a:schemeClr val="accent4"/>
          </a:solidFill>
          <a:ln w="12700">
            <a:noFill/>
          </a:ln>
        </p:spPr>
        <p:txBody>
          <a:bodyPr/>
          <a:lstStyle>
            <a:lvl1pPr marL="0" indent="0">
              <a:buNone/>
              <a:defRPr/>
            </a:lvl1pPr>
          </a:lstStyle>
          <a:p>
            <a:pPr lvl="0"/>
            <a:r>
              <a:rPr lang="en-US"/>
              <a:t>Click to edit Master text styles</a:t>
            </a:r>
          </a:p>
        </p:txBody>
      </p:sp>
      <p:sp>
        <p:nvSpPr>
          <p:cNvPr id="21" name="Picture Placeholder 15"/>
          <p:cNvSpPr>
            <a:spLocks noGrp="1"/>
          </p:cNvSpPr>
          <p:nvPr>
            <p:ph type="pic" sz="quarter" idx="27"/>
          </p:nvPr>
        </p:nvSpPr>
        <p:spPr>
          <a:xfrm>
            <a:off x="3951873" y="2491359"/>
            <a:ext cx="1463040" cy="1463040"/>
          </a:xfrm>
        </p:spPr>
        <p:txBody>
          <a:bodyPr lIns="45720" tIns="45720" rIns="457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Drag picture to placeholder or click icon to add</a:t>
            </a:r>
          </a:p>
        </p:txBody>
      </p:sp>
      <p:sp>
        <p:nvSpPr>
          <p:cNvPr id="22" name="Text Placeholder 10"/>
          <p:cNvSpPr>
            <a:spLocks noGrp="1"/>
          </p:cNvSpPr>
          <p:nvPr>
            <p:ph type="body" sz="quarter" idx="28"/>
          </p:nvPr>
        </p:nvSpPr>
        <p:spPr>
          <a:xfrm>
            <a:off x="6198249" y="2043303"/>
            <a:ext cx="2596896" cy="2359152"/>
          </a:xfrm>
          <a:solidFill>
            <a:schemeClr val="accent1"/>
          </a:solidFill>
          <a:ln w="12700">
            <a:noFill/>
          </a:ln>
        </p:spPr>
        <p:txBody>
          <a:bodyPr/>
          <a:lstStyle>
            <a:lvl1pPr marL="0" indent="0">
              <a:buNone/>
              <a:defRPr/>
            </a:lvl1pPr>
          </a:lstStyle>
          <a:p>
            <a:pPr lvl="0"/>
            <a:r>
              <a:rPr lang="en-US"/>
              <a:t>Click to edit Master text styles</a:t>
            </a:r>
          </a:p>
        </p:txBody>
      </p:sp>
      <p:sp>
        <p:nvSpPr>
          <p:cNvPr id="23" name="Picture Placeholder 15"/>
          <p:cNvSpPr>
            <a:spLocks noGrp="1"/>
          </p:cNvSpPr>
          <p:nvPr>
            <p:ph type="pic" sz="quarter" idx="29"/>
          </p:nvPr>
        </p:nvSpPr>
        <p:spPr>
          <a:xfrm>
            <a:off x="6765177" y="2491359"/>
            <a:ext cx="1463040" cy="1463040"/>
          </a:xfrm>
        </p:spPr>
        <p:txBody>
          <a:bodyPr lIns="45720" tIns="45720" rIns="457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Drag picture to placeholder or click icon to add</a:t>
            </a:r>
          </a:p>
        </p:txBody>
      </p:sp>
      <p:sp>
        <p:nvSpPr>
          <p:cNvPr id="24" name="Text Placeholder 10"/>
          <p:cNvSpPr>
            <a:spLocks noGrp="1"/>
          </p:cNvSpPr>
          <p:nvPr>
            <p:ph type="body" sz="quarter" idx="30"/>
          </p:nvPr>
        </p:nvSpPr>
        <p:spPr>
          <a:xfrm>
            <a:off x="9010149" y="2043303"/>
            <a:ext cx="2596896" cy="2359152"/>
          </a:xfrm>
          <a:solidFill>
            <a:schemeClr val="accent4"/>
          </a:solidFill>
          <a:ln w="12700">
            <a:noFill/>
          </a:ln>
        </p:spPr>
        <p:txBody>
          <a:bodyPr/>
          <a:lstStyle>
            <a:lvl1pPr marL="0" indent="0">
              <a:buNone/>
              <a:defRPr/>
            </a:lvl1pPr>
          </a:lstStyle>
          <a:p>
            <a:pPr lvl="0"/>
            <a:r>
              <a:rPr lang="en-US"/>
              <a:t>Click to edit Master text styles</a:t>
            </a:r>
          </a:p>
        </p:txBody>
      </p:sp>
      <p:sp>
        <p:nvSpPr>
          <p:cNvPr id="25" name="Picture Placeholder 15"/>
          <p:cNvSpPr>
            <a:spLocks noGrp="1"/>
          </p:cNvSpPr>
          <p:nvPr>
            <p:ph type="pic" sz="quarter" idx="31"/>
          </p:nvPr>
        </p:nvSpPr>
        <p:spPr>
          <a:xfrm>
            <a:off x="9577077" y="2491359"/>
            <a:ext cx="1463040" cy="1463040"/>
          </a:xfrm>
        </p:spPr>
        <p:txBody>
          <a:bodyPr lIns="45720" tIns="45720" rIns="457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Drag picture to placeholder or click icon to add</a:t>
            </a:r>
          </a:p>
        </p:txBody>
      </p:sp>
    </p:spTree>
    <p:extLst>
      <p:ext uri="{BB962C8B-B14F-4D97-AF65-F5344CB8AC3E}">
        <p14:creationId xmlns:p14="http://schemas.microsoft.com/office/powerpoint/2010/main" val="37736468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ow of 4 Images 5">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11036808"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641"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10" name="Text Placeholder 9"/>
          <p:cNvSpPr>
            <a:spLocks noGrp="1"/>
          </p:cNvSpPr>
          <p:nvPr>
            <p:ph type="body" sz="quarter" idx="15"/>
          </p:nvPr>
        </p:nvSpPr>
        <p:spPr>
          <a:xfrm>
            <a:off x="571641"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4680203"/>
            <a:ext cx="2597150" cy="354711"/>
          </a:xfrm>
        </p:spPr>
        <p:txBody>
          <a:bodyPr/>
          <a:lstStyle>
            <a:lvl1pPr marL="0" indent="0" algn="ctr">
              <a:spcAft>
                <a:spcPts val="0"/>
              </a:spcAft>
              <a:buNone/>
              <a:defRPr sz="1000" b="0" i="0">
                <a:solidFill>
                  <a:schemeClr val="tx1"/>
                </a:solidFill>
                <a:latin typeface="+mn-lt"/>
              </a:defRPr>
            </a:lvl1pPr>
          </a:lstStyle>
          <a:p>
            <a:pPr lvl="0"/>
            <a:r>
              <a:rPr lang="en-US"/>
              <a:t>Click to edit Master text styles</a:t>
            </a:r>
          </a:p>
          <a:p>
            <a:pPr lvl="1"/>
            <a:r>
              <a:rPr lang="en-US"/>
              <a:t>Second level</a:t>
            </a:r>
          </a:p>
        </p:txBody>
      </p:sp>
      <p:sp>
        <p:nvSpPr>
          <p:cNvPr id="12" name="Text Placeholder 9"/>
          <p:cNvSpPr>
            <a:spLocks noGrp="1"/>
          </p:cNvSpPr>
          <p:nvPr>
            <p:ph type="body" sz="quarter" idx="17"/>
          </p:nvPr>
        </p:nvSpPr>
        <p:spPr>
          <a:xfrm>
            <a:off x="3384009"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3" name="Text Placeholder 9"/>
          <p:cNvSpPr>
            <a:spLocks noGrp="1"/>
          </p:cNvSpPr>
          <p:nvPr>
            <p:ph type="body" sz="quarter" idx="18"/>
          </p:nvPr>
        </p:nvSpPr>
        <p:spPr>
          <a:xfrm>
            <a:off x="3384009" y="4680203"/>
            <a:ext cx="2597150"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a:p>
            <a:pPr lvl="1"/>
            <a:r>
              <a:rPr lang="en-US"/>
              <a:t>Second level</a:t>
            </a:r>
          </a:p>
        </p:txBody>
      </p:sp>
      <p:sp>
        <p:nvSpPr>
          <p:cNvPr id="14" name="Text Placeholder 9"/>
          <p:cNvSpPr>
            <a:spLocks noGrp="1"/>
          </p:cNvSpPr>
          <p:nvPr>
            <p:ph type="body" sz="quarter" idx="19"/>
          </p:nvPr>
        </p:nvSpPr>
        <p:spPr>
          <a:xfrm>
            <a:off x="6196377"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5" name="Text Placeholder 9"/>
          <p:cNvSpPr>
            <a:spLocks noGrp="1"/>
          </p:cNvSpPr>
          <p:nvPr>
            <p:ph type="body" sz="quarter" idx="20"/>
          </p:nvPr>
        </p:nvSpPr>
        <p:spPr>
          <a:xfrm>
            <a:off x="6196377" y="4680203"/>
            <a:ext cx="2597150"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a:p>
            <a:pPr lvl="1"/>
            <a:r>
              <a:rPr lang="en-US"/>
              <a:t>Second level</a:t>
            </a:r>
          </a:p>
        </p:txBody>
      </p:sp>
      <p:sp>
        <p:nvSpPr>
          <p:cNvPr id="16" name="Text Placeholder 9"/>
          <p:cNvSpPr>
            <a:spLocks noGrp="1"/>
          </p:cNvSpPr>
          <p:nvPr>
            <p:ph type="body" sz="quarter" idx="21"/>
          </p:nvPr>
        </p:nvSpPr>
        <p:spPr>
          <a:xfrm>
            <a:off x="9010022"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7" name="Text Placeholder 9"/>
          <p:cNvSpPr>
            <a:spLocks noGrp="1"/>
          </p:cNvSpPr>
          <p:nvPr>
            <p:ph type="body" sz="quarter" idx="22"/>
          </p:nvPr>
        </p:nvSpPr>
        <p:spPr>
          <a:xfrm>
            <a:off x="9008745" y="4680203"/>
            <a:ext cx="2597150"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a:p>
            <a:pPr lvl="1"/>
            <a:r>
              <a:rPr lang="en-US"/>
              <a:t>Second level</a:t>
            </a:r>
          </a:p>
        </p:txBody>
      </p:sp>
      <p:sp>
        <p:nvSpPr>
          <p:cNvPr id="19" name="Text Placeholder 10"/>
          <p:cNvSpPr>
            <a:spLocks noGrp="1"/>
          </p:cNvSpPr>
          <p:nvPr>
            <p:ph type="body" sz="quarter" idx="25"/>
          </p:nvPr>
        </p:nvSpPr>
        <p:spPr>
          <a:xfrm>
            <a:off x="571641" y="2043303"/>
            <a:ext cx="2596896" cy="2359152"/>
          </a:xfrm>
          <a:solidFill>
            <a:schemeClr val="accent2"/>
          </a:solidFill>
          <a:ln w="12700">
            <a:noFill/>
          </a:ln>
        </p:spPr>
        <p:txBody>
          <a:bodyPr/>
          <a:lstStyle>
            <a:lvl1pPr marL="0" indent="0">
              <a:buNone/>
              <a:defRPr/>
            </a:lvl1pPr>
          </a:lstStyle>
          <a:p>
            <a:pPr lvl="0"/>
            <a:r>
              <a:rPr lang="en-US"/>
              <a:t>Click to edit Master text styles</a:t>
            </a:r>
          </a:p>
        </p:txBody>
      </p:sp>
      <p:sp>
        <p:nvSpPr>
          <p:cNvPr id="6" name="Picture Placeholder 15"/>
          <p:cNvSpPr>
            <a:spLocks noGrp="1"/>
          </p:cNvSpPr>
          <p:nvPr>
            <p:ph type="pic" sz="quarter" idx="12"/>
          </p:nvPr>
        </p:nvSpPr>
        <p:spPr>
          <a:xfrm>
            <a:off x="1138569" y="2491359"/>
            <a:ext cx="1463040" cy="1463040"/>
          </a:xfrm>
        </p:spPr>
        <p:txBody>
          <a:bodyPr lIns="45720" tIns="45720" rIns="457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Drag picture to placeholder or click icon to add</a:t>
            </a:r>
          </a:p>
        </p:txBody>
      </p:sp>
      <p:sp>
        <p:nvSpPr>
          <p:cNvPr id="20" name="Text Placeholder 10"/>
          <p:cNvSpPr>
            <a:spLocks noGrp="1"/>
          </p:cNvSpPr>
          <p:nvPr>
            <p:ph type="body" sz="quarter" idx="26"/>
          </p:nvPr>
        </p:nvSpPr>
        <p:spPr>
          <a:xfrm>
            <a:off x="3384945" y="2043303"/>
            <a:ext cx="2596896" cy="2359152"/>
          </a:xfrm>
          <a:solidFill>
            <a:schemeClr val="accent5"/>
          </a:solidFill>
          <a:ln w="12700">
            <a:noFill/>
          </a:ln>
        </p:spPr>
        <p:txBody>
          <a:bodyPr/>
          <a:lstStyle>
            <a:lvl1pPr marL="0" indent="0">
              <a:buNone/>
              <a:defRPr/>
            </a:lvl1pPr>
          </a:lstStyle>
          <a:p>
            <a:pPr lvl="0"/>
            <a:r>
              <a:rPr lang="en-US"/>
              <a:t>Click to edit Master text styles</a:t>
            </a:r>
          </a:p>
        </p:txBody>
      </p:sp>
      <p:sp>
        <p:nvSpPr>
          <p:cNvPr id="21" name="Picture Placeholder 15"/>
          <p:cNvSpPr>
            <a:spLocks noGrp="1"/>
          </p:cNvSpPr>
          <p:nvPr>
            <p:ph type="pic" sz="quarter" idx="27"/>
          </p:nvPr>
        </p:nvSpPr>
        <p:spPr>
          <a:xfrm>
            <a:off x="3951873" y="2491359"/>
            <a:ext cx="1463040" cy="1463040"/>
          </a:xfrm>
        </p:spPr>
        <p:txBody>
          <a:bodyPr lIns="45720" tIns="45720" rIns="457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Drag picture to placeholder or click icon to add</a:t>
            </a:r>
          </a:p>
        </p:txBody>
      </p:sp>
      <p:sp>
        <p:nvSpPr>
          <p:cNvPr id="22" name="Text Placeholder 10"/>
          <p:cNvSpPr>
            <a:spLocks noGrp="1"/>
          </p:cNvSpPr>
          <p:nvPr>
            <p:ph type="body" sz="quarter" idx="28"/>
          </p:nvPr>
        </p:nvSpPr>
        <p:spPr>
          <a:xfrm>
            <a:off x="6198249" y="2043303"/>
            <a:ext cx="2596896" cy="2359152"/>
          </a:xfrm>
          <a:solidFill>
            <a:schemeClr val="accent2"/>
          </a:solidFill>
          <a:ln w="12700">
            <a:noFill/>
          </a:ln>
        </p:spPr>
        <p:txBody>
          <a:bodyPr/>
          <a:lstStyle>
            <a:lvl1pPr marL="0" indent="0">
              <a:buNone/>
              <a:defRPr/>
            </a:lvl1pPr>
          </a:lstStyle>
          <a:p>
            <a:pPr lvl="0"/>
            <a:r>
              <a:rPr lang="en-US"/>
              <a:t>Click to edit Master text styles</a:t>
            </a:r>
          </a:p>
        </p:txBody>
      </p:sp>
      <p:sp>
        <p:nvSpPr>
          <p:cNvPr id="23" name="Picture Placeholder 15"/>
          <p:cNvSpPr>
            <a:spLocks noGrp="1"/>
          </p:cNvSpPr>
          <p:nvPr>
            <p:ph type="pic" sz="quarter" idx="29"/>
          </p:nvPr>
        </p:nvSpPr>
        <p:spPr>
          <a:xfrm>
            <a:off x="6765177" y="2491359"/>
            <a:ext cx="1463040" cy="1463040"/>
          </a:xfrm>
        </p:spPr>
        <p:txBody>
          <a:bodyPr lIns="45720" tIns="45720" rIns="457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Drag picture to placeholder or click icon to add</a:t>
            </a:r>
          </a:p>
        </p:txBody>
      </p:sp>
      <p:sp>
        <p:nvSpPr>
          <p:cNvPr id="24" name="Text Placeholder 10"/>
          <p:cNvSpPr>
            <a:spLocks noGrp="1"/>
          </p:cNvSpPr>
          <p:nvPr>
            <p:ph type="body" sz="quarter" idx="30"/>
          </p:nvPr>
        </p:nvSpPr>
        <p:spPr>
          <a:xfrm>
            <a:off x="9010149" y="2043303"/>
            <a:ext cx="2596896" cy="2359152"/>
          </a:xfrm>
          <a:solidFill>
            <a:schemeClr val="accent5"/>
          </a:solidFill>
          <a:ln w="12700">
            <a:noFill/>
          </a:ln>
        </p:spPr>
        <p:txBody>
          <a:bodyPr/>
          <a:lstStyle>
            <a:lvl1pPr marL="0" indent="0">
              <a:buNone/>
              <a:defRPr/>
            </a:lvl1pPr>
          </a:lstStyle>
          <a:p>
            <a:pPr lvl="0"/>
            <a:r>
              <a:rPr lang="en-US"/>
              <a:t>Click to edit Master text styles</a:t>
            </a:r>
          </a:p>
        </p:txBody>
      </p:sp>
      <p:sp>
        <p:nvSpPr>
          <p:cNvPr id="25" name="Picture Placeholder 15"/>
          <p:cNvSpPr>
            <a:spLocks noGrp="1"/>
          </p:cNvSpPr>
          <p:nvPr>
            <p:ph type="pic" sz="quarter" idx="31"/>
          </p:nvPr>
        </p:nvSpPr>
        <p:spPr>
          <a:xfrm>
            <a:off x="9577077" y="2491359"/>
            <a:ext cx="1463040" cy="1463040"/>
          </a:xfrm>
        </p:spPr>
        <p:txBody>
          <a:bodyPr lIns="45720" tIns="45720" rIns="457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Drag picture to placeholder or click icon to add</a:t>
            </a:r>
          </a:p>
        </p:txBody>
      </p:sp>
    </p:spTree>
    <p:extLst>
      <p:ext uri="{BB962C8B-B14F-4D97-AF65-F5344CB8AC3E}">
        <p14:creationId xmlns:p14="http://schemas.microsoft.com/office/powerpoint/2010/main" val="35850868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ow of 3 Images 1">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11036808"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641"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10" name="Text Placeholder 9"/>
          <p:cNvSpPr>
            <a:spLocks noGrp="1"/>
          </p:cNvSpPr>
          <p:nvPr>
            <p:ph type="body" sz="quarter" idx="15"/>
          </p:nvPr>
        </p:nvSpPr>
        <p:spPr>
          <a:xfrm>
            <a:off x="571641"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5663358"/>
            <a:ext cx="353872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12" name="Text Placeholder 9"/>
          <p:cNvSpPr>
            <a:spLocks noGrp="1"/>
          </p:cNvSpPr>
          <p:nvPr>
            <p:ph type="body" sz="quarter" idx="17"/>
          </p:nvPr>
        </p:nvSpPr>
        <p:spPr>
          <a:xfrm>
            <a:off x="4321122"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3" name="Text Placeholder 9"/>
          <p:cNvSpPr>
            <a:spLocks noGrp="1"/>
          </p:cNvSpPr>
          <p:nvPr>
            <p:ph type="body" sz="quarter" idx="18"/>
          </p:nvPr>
        </p:nvSpPr>
        <p:spPr>
          <a:xfrm>
            <a:off x="4321122" y="5663358"/>
            <a:ext cx="353872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16" name="Text Placeholder 9"/>
          <p:cNvSpPr>
            <a:spLocks noGrp="1"/>
          </p:cNvSpPr>
          <p:nvPr>
            <p:ph type="body" sz="quarter" idx="21"/>
          </p:nvPr>
        </p:nvSpPr>
        <p:spPr>
          <a:xfrm>
            <a:off x="8070603"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7" name="Text Placeholder 9"/>
          <p:cNvSpPr>
            <a:spLocks noGrp="1"/>
          </p:cNvSpPr>
          <p:nvPr>
            <p:ph type="body" sz="quarter" idx="22"/>
          </p:nvPr>
        </p:nvSpPr>
        <p:spPr>
          <a:xfrm>
            <a:off x="8070603" y="5663358"/>
            <a:ext cx="353872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14" name="Text Placeholder 10"/>
          <p:cNvSpPr>
            <a:spLocks noGrp="1"/>
          </p:cNvSpPr>
          <p:nvPr>
            <p:ph type="body" sz="quarter" idx="25"/>
          </p:nvPr>
        </p:nvSpPr>
        <p:spPr>
          <a:xfrm>
            <a:off x="571641" y="2043303"/>
            <a:ext cx="3538728" cy="3191256"/>
          </a:xfrm>
        </p:spPr>
        <p:txBody>
          <a:bodyPr/>
          <a:lstStyle>
            <a:lvl1pPr marL="0" indent="0">
              <a:buNone/>
              <a:defRPr/>
            </a:lvl1pPr>
          </a:lstStyle>
          <a:p>
            <a:pPr lvl="0"/>
            <a:r>
              <a:rPr lang="en-US"/>
              <a:t>Click to edit Master text styles</a:t>
            </a:r>
          </a:p>
        </p:txBody>
      </p:sp>
      <p:sp>
        <p:nvSpPr>
          <p:cNvPr id="15" name="Picture Placeholder 15"/>
          <p:cNvSpPr>
            <a:spLocks noGrp="1"/>
          </p:cNvSpPr>
          <p:nvPr>
            <p:ph type="pic" sz="quarter" idx="12"/>
          </p:nvPr>
        </p:nvSpPr>
        <p:spPr>
          <a:xfrm>
            <a:off x="1426605" y="2724531"/>
            <a:ext cx="1828800" cy="1828800"/>
          </a:xfrm>
        </p:spPr>
        <p:txBody>
          <a:bodyPr tIns="18288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Drag picture to placeholder or click icon to add</a:t>
            </a:r>
          </a:p>
        </p:txBody>
      </p:sp>
      <p:sp>
        <p:nvSpPr>
          <p:cNvPr id="18" name="Text Placeholder 10"/>
          <p:cNvSpPr>
            <a:spLocks noGrp="1"/>
          </p:cNvSpPr>
          <p:nvPr>
            <p:ph type="body" sz="quarter" idx="26"/>
          </p:nvPr>
        </p:nvSpPr>
        <p:spPr>
          <a:xfrm>
            <a:off x="4321122" y="2043303"/>
            <a:ext cx="3538728" cy="3191256"/>
          </a:xfrm>
        </p:spPr>
        <p:txBody>
          <a:bodyPr/>
          <a:lstStyle>
            <a:lvl1pPr marL="0" indent="0">
              <a:buNone/>
              <a:defRPr/>
            </a:lvl1pPr>
          </a:lstStyle>
          <a:p>
            <a:pPr lvl="0"/>
            <a:r>
              <a:rPr lang="en-US"/>
              <a:t>Click to edit Master text styles</a:t>
            </a:r>
          </a:p>
        </p:txBody>
      </p:sp>
      <p:sp>
        <p:nvSpPr>
          <p:cNvPr id="19" name="Picture Placeholder 15"/>
          <p:cNvSpPr>
            <a:spLocks noGrp="1"/>
          </p:cNvSpPr>
          <p:nvPr>
            <p:ph type="pic" sz="quarter" idx="27"/>
          </p:nvPr>
        </p:nvSpPr>
        <p:spPr>
          <a:xfrm>
            <a:off x="5176086" y="2724531"/>
            <a:ext cx="1828800" cy="1828800"/>
          </a:xfrm>
        </p:spPr>
        <p:txBody>
          <a:bodyPr tIns="18288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Drag picture to placeholder or click icon to add</a:t>
            </a:r>
          </a:p>
        </p:txBody>
      </p:sp>
      <p:sp>
        <p:nvSpPr>
          <p:cNvPr id="20" name="Text Placeholder 10"/>
          <p:cNvSpPr>
            <a:spLocks noGrp="1"/>
          </p:cNvSpPr>
          <p:nvPr>
            <p:ph type="body" sz="quarter" idx="28"/>
          </p:nvPr>
        </p:nvSpPr>
        <p:spPr>
          <a:xfrm>
            <a:off x="8070603" y="2043303"/>
            <a:ext cx="3538728" cy="3191256"/>
          </a:xfrm>
        </p:spPr>
        <p:txBody>
          <a:bodyPr/>
          <a:lstStyle>
            <a:lvl1pPr marL="0" indent="0">
              <a:buNone/>
              <a:defRPr/>
            </a:lvl1pPr>
          </a:lstStyle>
          <a:p>
            <a:pPr lvl="0"/>
            <a:r>
              <a:rPr lang="en-US"/>
              <a:t>Click to edit Master text styles</a:t>
            </a:r>
          </a:p>
        </p:txBody>
      </p:sp>
      <p:sp>
        <p:nvSpPr>
          <p:cNvPr id="21" name="Picture Placeholder 15"/>
          <p:cNvSpPr>
            <a:spLocks noGrp="1"/>
          </p:cNvSpPr>
          <p:nvPr>
            <p:ph type="pic" sz="quarter" idx="29"/>
          </p:nvPr>
        </p:nvSpPr>
        <p:spPr>
          <a:xfrm>
            <a:off x="8925567" y="2724531"/>
            <a:ext cx="1828800" cy="1828800"/>
          </a:xfrm>
        </p:spPr>
        <p:txBody>
          <a:bodyPr tIns="18288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Drag picture to placeholder or click icon to add</a:t>
            </a:r>
          </a:p>
        </p:txBody>
      </p:sp>
    </p:spTree>
    <p:extLst>
      <p:ext uri="{BB962C8B-B14F-4D97-AF65-F5344CB8AC3E}">
        <p14:creationId xmlns:p14="http://schemas.microsoft.com/office/powerpoint/2010/main" val="17872350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ow of 3 Images 4">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11036808"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641"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10" name="Text Placeholder 9"/>
          <p:cNvSpPr>
            <a:spLocks noGrp="1"/>
          </p:cNvSpPr>
          <p:nvPr>
            <p:ph type="body" sz="quarter" idx="15"/>
          </p:nvPr>
        </p:nvSpPr>
        <p:spPr>
          <a:xfrm>
            <a:off x="571641"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5663358"/>
            <a:ext cx="353872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12" name="Text Placeholder 9"/>
          <p:cNvSpPr>
            <a:spLocks noGrp="1"/>
          </p:cNvSpPr>
          <p:nvPr>
            <p:ph type="body" sz="quarter" idx="17"/>
          </p:nvPr>
        </p:nvSpPr>
        <p:spPr>
          <a:xfrm>
            <a:off x="4321122"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3" name="Text Placeholder 9"/>
          <p:cNvSpPr>
            <a:spLocks noGrp="1"/>
          </p:cNvSpPr>
          <p:nvPr>
            <p:ph type="body" sz="quarter" idx="18"/>
          </p:nvPr>
        </p:nvSpPr>
        <p:spPr>
          <a:xfrm>
            <a:off x="4321122" y="5663358"/>
            <a:ext cx="353872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16" name="Text Placeholder 9"/>
          <p:cNvSpPr>
            <a:spLocks noGrp="1"/>
          </p:cNvSpPr>
          <p:nvPr>
            <p:ph type="body" sz="quarter" idx="21"/>
          </p:nvPr>
        </p:nvSpPr>
        <p:spPr>
          <a:xfrm>
            <a:off x="8070603"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7" name="Text Placeholder 9"/>
          <p:cNvSpPr>
            <a:spLocks noGrp="1"/>
          </p:cNvSpPr>
          <p:nvPr>
            <p:ph type="body" sz="quarter" idx="22"/>
          </p:nvPr>
        </p:nvSpPr>
        <p:spPr>
          <a:xfrm>
            <a:off x="8070603" y="5663358"/>
            <a:ext cx="353872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14" name="Text Placeholder 10"/>
          <p:cNvSpPr>
            <a:spLocks noGrp="1"/>
          </p:cNvSpPr>
          <p:nvPr>
            <p:ph type="body" sz="quarter" idx="25"/>
          </p:nvPr>
        </p:nvSpPr>
        <p:spPr>
          <a:xfrm>
            <a:off x="571641" y="2043303"/>
            <a:ext cx="3538728" cy="3191256"/>
          </a:xfrm>
          <a:solidFill>
            <a:schemeClr val="accent1"/>
          </a:solidFill>
          <a:ln w="12700">
            <a:noFill/>
          </a:ln>
        </p:spPr>
        <p:txBody>
          <a:bodyPr/>
          <a:lstStyle>
            <a:lvl1pPr marL="0" indent="0">
              <a:buNone/>
              <a:defRPr/>
            </a:lvl1pPr>
          </a:lstStyle>
          <a:p>
            <a:pPr lvl="0"/>
            <a:r>
              <a:rPr lang="en-US"/>
              <a:t>Click to edit Master text styles</a:t>
            </a:r>
          </a:p>
        </p:txBody>
      </p:sp>
      <p:sp>
        <p:nvSpPr>
          <p:cNvPr id="15" name="Picture Placeholder 15"/>
          <p:cNvSpPr>
            <a:spLocks noGrp="1"/>
          </p:cNvSpPr>
          <p:nvPr>
            <p:ph type="pic" sz="quarter" idx="12"/>
          </p:nvPr>
        </p:nvSpPr>
        <p:spPr>
          <a:xfrm>
            <a:off x="1426605" y="2724531"/>
            <a:ext cx="1828800" cy="1828800"/>
          </a:xfrm>
        </p:spPr>
        <p:txBody>
          <a:bodyPr tIns="18288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Drag picture to placeholder or click icon to add</a:t>
            </a:r>
          </a:p>
        </p:txBody>
      </p:sp>
      <p:sp>
        <p:nvSpPr>
          <p:cNvPr id="18" name="Text Placeholder 10"/>
          <p:cNvSpPr>
            <a:spLocks noGrp="1"/>
          </p:cNvSpPr>
          <p:nvPr>
            <p:ph type="body" sz="quarter" idx="26"/>
          </p:nvPr>
        </p:nvSpPr>
        <p:spPr>
          <a:xfrm>
            <a:off x="4321122" y="2043303"/>
            <a:ext cx="3538728" cy="3191256"/>
          </a:xfrm>
          <a:solidFill>
            <a:schemeClr val="accent4"/>
          </a:solidFill>
          <a:ln w="12700">
            <a:noFill/>
          </a:ln>
        </p:spPr>
        <p:txBody>
          <a:bodyPr/>
          <a:lstStyle>
            <a:lvl1pPr marL="0" indent="0">
              <a:buNone/>
              <a:defRPr/>
            </a:lvl1pPr>
          </a:lstStyle>
          <a:p>
            <a:pPr lvl="0"/>
            <a:r>
              <a:rPr lang="en-US"/>
              <a:t>Click to edit Master text styles</a:t>
            </a:r>
          </a:p>
        </p:txBody>
      </p:sp>
      <p:sp>
        <p:nvSpPr>
          <p:cNvPr id="19" name="Picture Placeholder 15"/>
          <p:cNvSpPr>
            <a:spLocks noGrp="1"/>
          </p:cNvSpPr>
          <p:nvPr>
            <p:ph type="pic" sz="quarter" idx="27"/>
          </p:nvPr>
        </p:nvSpPr>
        <p:spPr>
          <a:xfrm>
            <a:off x="5176086" y="2724531"/>
            <a:ext cx="1828800" cy="1828800"/>
          </a:xfrm>
        </p:spPr>
        <p:txBody>
          <a:bodyPr tIns="18288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Drag picture to placeholder or click icon to add</a:t>
            </a:r>
          </a:p>
        </p:txBody>
      </p:sp>
      <p:sp>
        <p:nvSpPr>
          <p:cNvPr id="20" name="Text Placeholder 10"/>
          <p:cNvSpPr>
            <a:spLocks noGrp="1"/>
          </p:cNvSpPr>
          <p:nvPr>
            <p:ph type="body" sz="quarter" idx="28"/>
          </p:nvPr>
        </p:nvSpPr>
        <p:spPr>
          <a:xfrm>
            <a:off x="8070603" y="2043303"/>
            <a:ext cx="3538728" cy="3191256"/>
          </a:xfrm>
          <a:solidFill>
            <a:schemeClr val="accent1"/>
          </a:solidFill>
          <a:ln w="12700">
            <a:noFill/>
          </a:ln>
        </p:spPr>
        <p:txBody>
          <a:bodyPr/>
          <a:lstStyle>
            <a:lvl1pPr marL="0" indent="0">
              <a:buNone/>
              <a:defRPr/>
            </a:lvl1pPr>
          </a:lstStyle>
          <a:p>
            <a:pPr lvl="0"/>
            <a:r>
              <a:rPr lang="en-US"/>
              <a:t>Click to edit Master text styles</a:t>
            </a:r>
          </a:p>
        </p:txBody>
      </p:sp>
      <p:sp>
        <p:nvSpPr>
          <p:cNvPr id="21" name="Picture Placeholder 15"/>
          <p:cNvSpPr>
            <a:spLocks noGrp="1"/>
          </p:cNvSpPr>
          <p:nvPr>
            <p:ph type="pic" sz="quarter" idx="29"/>
          </p:nvPr>
        </p:nvSpPr>
        <p:spPr>
          <a:xfrm>
            <a:off x="8925567" y="2724531"/>
            <a:ext cx="1828800" cy="1828800"/>
          </a:xfrm>
        </p:spPr>
        <p:txBody>
          <a:bodyPr tIns="18288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Drag picture to placeholder or click icon to add</a:t>
            </a:r>
          </a:p>
        </p:txBody>
      </p:sp>
    </p:spTree>
    <p:extLst>
      <p:ext uri="{BB962C8B-B14F-4D97-AF65-F5344CB8AC3E}">
        <p14:creationId xmlns:p14="http://schemas.microsoft.com/office/powerpoint/2010/main" val="22316530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ow of 3 Images 5">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11036808"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641"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10" name="Text Placeholder 9"/>
          <p:cNvSpPr>
            <a:spLocks noGrp="1"/>
          </p:cNvSpPr>
          <p:nvPr>
            <p:ph type="body" sz="quarter" idx="15"/>
          </p:nvPr>
        </p:nvSpPr>
        <p:spPr>
          <a:xfrm>
            <a:off x="571641"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5663358"/>
            <a:ext cx="353872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12" name="Text Placeholder 9"/>
          <p:cNvSpPr>
            <a:spLocks noGrp="1"/>
          </p:cNvSpPr>
          <p:nvPr>
            <p:ph type="body" sz="quarter" idx="17"/>
          </p:nvPr>
        </p:nvSpPr>
        <p:spPr>
          <a:xfrm>
            <a:off x="4321122"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3" name="Text Placeholder 9"/>
          <p:cNvSpPr>
            <a:spLocks noGrp="1"/>
          </p:cNvSpPr>
          <p:nvPr>
            <p:ph type="body" sz="quarter" idx="18"/>
          </p:nvPr>
        </p:nvSpPr>
        <p:spPr>
          <a:xfrm>
            <a:off x="4321122" y="5663358"/>
            <a:ext cx="353872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16" name="Text Placeholder 9"/>
          <p:cNvSpPr>
            <a:spLocks noGrp="1"/>
          </p:cNvSpPr>
          <p:nvPr>
            <p:ph type="body" sz="quarter" idx="21"/>
          </p:nvPr>
        </p:nvSpPr>
        <p:spPr>
          <a:xfrm>
            <a:off x="8070603"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7" name="Text Placeholder 9"/>
          <p:cNvSpPr>
            <a:spLocks noGrp="1"/>
          </p:cNvSpPr>
          <p:nvPr>
            <p:ph type="body" sz="quarter" idx="22"/>
          </p:nvPr>
        </p:nvSpPr>
        <p:spPr>
          <a:xfrm>
            <a:off x="8070603" y="5663358"/>
            <a:ext cx="353872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14" name="Text Placeholder 10"/>
          <p:cNvSpPr>
            <a:spLocks noGrp="1"/>
          </p:cNvSpPr>
          <p:nvPr>
            <p:ph type="body" sz="quarter" idx="25"/>
          </p:nvPr>
        </p:nvSpPr>
        <p:spPr>
          <a:xfrm>
            <a:off x="571641" y="2043303"/>
            <a:ext cx="3538728" cy="3191256"/>
          </a:xfrm>
          <a:solidFill>
            <a:schemeClr val="accent2"/>
          </a:solidFill>
          <a:ln w="12700">
            <a:noFill/>
          </a:ln>
        </p:spPr>
        <p:txBody>
          <a:bodyPr/>
          <a:lstStyle>
            <a:lvl1pPr marL="0" indent="0">
              <a:buNone/>
              <a:defRPr/>
            </a:lvl1pPr>
          </a:lstStyle>
          <a:p>
            <a:pPr lvl="0"/>
            <a:r>
              <a:rPr lang="en-US"/>
              <a:t>Click to edit Master text styles</a:t>
            </a:r>
          </a:p>
        </p:txBody>
      </p:sp>
      <p:sp>
        <p:nvSpPr>
          <p:cNvPr id="15" name="Picture Placeholder 15"/>
          <p:cNvSpPr>
            <a:spLocks noGrp="1"/>
          </p:cNvSpPr>
          <p:nvPr>
            <p:ph type="pic" sz="quarter" idx="12"/>
          </p:nvPr>
        </p:nvSpPr>
        <p:spPr>
          <a:xfrm>
            <a:off x="1426605" y="2724531"/>
            <a:ext cx="1828800" cy="1828800"/>
          </a:xfrm>
        </p:spPr>
        <p:txBody>
          <a:bodyPr tIns="18288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Drag picture to placeholder or click icon to add</a:t>
            </a:r>
          </a:p>
        </p:txBody>
      </p:sp>
      <p:sp>
        <p:nvSpPr>
          <p:cNvPr id="18" name="Text Placeholder 10"/>
          <p:cNvSpPr>
            <a:spLocks noGrp="1"/>
          </p:cNvSpPr>
          <p:nvPr>
            <p:ph type="body" sz="quarter" idx="26"/>
          </p:nvPr>
        </p:nvSpPr>
        <p:spPr>
          <a:xfrm>
            <a:off x="4321122" y="2043303"/>
            <a:ext cx="3538728" cy="3191256"/>
          </a:xfrm>
          <a:solidFill>
            <a:schemeClr val="accent5"/>
          </a:solidFill>
          <a:ln w="12700">
            <a:noFill/>
          </a:ln>
        </p:spPr>
        <p:txBody>
          <a:bodyPr/>
          <a:lstStyle>
            <a:lvl1pPr marL="0" indent="0">
              <a:buNone/>
              <a:defRPr/>
            </a:lvl1pPr>
          </a:lstStyle>
          <a:p>
            <a:pPr lvl="0"/>
            <a:r>
              <a:rPr lang="en-US"/>
              <a:t>Click to edit Master text styles</a:t>
            </a:r>
          </a:p>
        </p:txBody>
      </p:sp>
      <p:sp>
        <p:nvSpPr>
          <p:cNvPr id="19" name="Picture Placeholder 15"/>
          <p:cNvSpPr>
            <a:spLocks noGrp="1"/>
          </p:cNvSpPr>
          <p:nvPr>
            <p:ph type="pic" sz="quarter" idx="27"/>
          </p:nvPr>
        </p:nvSpPr>
        <p:spPr>
          <a:xfrm>
            <a:off x="5176086" y="2724531"/>
            <a:ext cx="1828800" cy="1828800"/>
          </a:xfrm>
        </p:spPr>
        <p:txBody>
          <a:bodyPr tIns="18288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Drag picture to placeholder or click icon to add</a:t>
            </a:r>
          </a:p>
        </p:txBody>
      </p:sp>
      <p:sp>
        <p:nvSpPr>
          <p:cNvPr id="20" name="Text Placeholder 10"/>
          <p:cNvSpPr>
            <a:spLocks noGrp="1"/>
          </p:cNvSpPr>
          <p:nvPr>
            <p:ph type="body" sz="quarter" idx="28"/>
          </p:nvPr>
        </p:nvSpPr>
        <p:spPr>
          <a:xfrm>
            <a:off x="8070603" y="2043303"/>
            <a:ext cx="3538728" cy="3191256"/>
          </a:xfrm>
          <a:solidFill>
            <a:schemeClr val="accent2"/>
          </a:solidFill>
          <a:ln w="12700">
            <a:noFill/>
          </a:ln>
        </p:spPr>
        <p:txBody>
          <a:bodyPr/>
          <a:lstStyle>
            <a:lvl1pPr marL="0" indent="0">
              <a:buNone/>
              <a:defRPr/>
            </a:lvl1pPr>
          </a:lstStyle>
          <a:p>
            <a:pPr lvl="0"/>
            <a:r>
              <a:rPr lang="en-US"/>
              <a:t>Click to edit Master text styles</a:t>
            </a:r>
          </a:p>
        </p:txBody>
      </p:sp>
      <p:sp>
        <p:nvSpPr>
          <p:cNvPr id="21" name="Picture Placeholder 15"/>
          <p:cNvSpPr>
            <a:spLocks noGrp="1"/>
          </p:cNvSpPr>
          <p:nvPr>
            <p:ph type="pic" sz="quarter" idx="29"/>
          </p:nvPr>
        </p:nvSpPr>
        <p:spPr>
          <a:xfrm>
            <a:off x="8925567" y="2724531"/>
            <a:ext cx="1828800" cy="1828800"/>
          </a:xfrm>
        </p:spPr>
        <p:txBody>
          <a:bodyPr tIns="18288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Drag picture to placeholder or click icon to add</a:t>
            </a:r>
          </a:p>
        </p:txBody>
      </p:sp>
    </p:spTree>
    <p:extLst>
      <p:ext uri="{BB962C8B-B14F-4D97-AF65-F5344CB8AC3E}">
        <p14:creationId xmlns:p14="http://schemas.microsoft.com/office/powerpoint/2010/main" val="1699036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ow of 6 Images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805"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10" name="Text Placeholder 9"/>
          <p:cNvSpPr>
            <a:spLocks noGrp="1"/>
          </p:cNvSpPr>
          <p:nvPr>
            <p:ph type="body" sz="quarter" idx="15"/>
          </p:nvPr>
        </p:nvSpPr>
        <p:spPr>
          <a:xfrm>
            <a:off x="571641"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19" name="Text Placeholder 9"/>
          <p:cNvSpPr>
            <a:spLocks noGrp="1"/>
          </p:cNvSpPr>
          <p:nvPr>
            <p:ph type="body" sz="quarter" idx="18"/>
          </p:nvPr>
        </p:nvSpPr>
        <p:spPr>
          <a:xfrm>
            <a:off x="2442608"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0" name="Text Placeholder 9"/>
          <p:cNvSpPr>
            <a:spLocks noGrp="1"/>
          </p:cNvSpPr>
          <p:nvPr>
            <p:ph type="body" sz="quarter" idx="19"/>
          </p:nvPr>
        </p:nvSpPr>
        <p:spPr>
          <a:xfrm>
            <a:off x="2442608"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22" name="Text Placeholder 9"/>
          <p:cNvSpPr>
            <a:spLocks noGrp="1"/>
          </p:cNvSpPr>
          <p:nvPr>
            <p:ph type="body" sz="quarter" idx="21"/>
          </p:nvPr>
        </p:nvSpPr>
        <p:spPr>
          <a:xfrm>
            <a:off x="4313575"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3" name="Text Placeholder 9"/>
          <p:cNvSpPr>
            <a:spLocks noGrp="1"/>
          </p:cNvSpPr>
          <p:nvPr>
            <p:ph type="body" sz="quarter" idx="22"/>
          </p:nvPr>
        </p:nvSpPr>
        <p:spPr>
          <a:xfrm>
            <a:off x="4313575"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25" name="Text Placeholder 9"/>
          <p:cNvSpPr>
            <a:spLocks noGrp="1"/>
          </p:cNvSpPr>
          <p:nvPr>
            <p:ph type="body" sz="quarter" idx="24"/>
          </p:nvPr>
        </p:nvSpPr>
        <p:spPr>
          <a:xfrm>
            <a:off x="6184542"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6" name="Text Placeholder 9"/>
          <p:cNvSpPr>
            <a:spLocks noGrp="1"/>
          </p:cNvSpPr>
          <p:nvPr>
            <p:ph type="body" sz="quarter" idx="25"/>
          </p:nvPr>
        </p:nvSpPr>
        <p:spPr>
          <a:xfrm>
            <a:off x="6184542"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28" name="Text Placeholder 9"/>
          <p:cNvSpPr>
            <a:spLocks noGrp="1"/>
          </p:cNvSpPr>
          <p:nvPr>
            <p:ph type="body" sz="quarter" idx="27"/>
          </p:nvPr>
        </p:nvSpPr>
        <p:spPr>
          <a:xfrm>
            <a:off x="8055509"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9" name="Text Placeholder 9"/>
          <p:cNvSpPr>
            <a:spLocks noGrp="1"/>
          </p:cNvSpPr>
          <p:nvPr>
            <p:ph type="body" sz="quarter" idx="28"/>
          </p:nvPr>
        </p:nvSpPr>
        <p:spPr>
          <a:xfrm>
            <a:off x="8055509"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31" name="Text Placeholder 9"/>
          <p:cNvSpPr>
            <a:spLocks noGrp="1"/>
          </p:cNvSpPr>
          <p:nvPr>
            <p:ph type="body" sz="quarter" idx="30"/>
          </p:nvPr>
        </p:nvSpPr>
        <p:spPr>
          <a:xfrm>
            <a:off x="9926296"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32" name="Text Placeholder 9"/>
          <p:cNvSpPr>
            <a:spLocks noGrp="1"/>
          </p:cNvSpPr>
          <p:nvPr>
            <p:ph type="body" sz="quarter" idx="31"/>
          </p:nvPr>
        </p:nvSpPr>
        <p:spPr>
          <a:xfrm>
            <a:off x="9926296"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33" name="Text Placeholder 10"/>
          <p:cNvSpPr>
            <a:spLocks noGrp="1"/>
          </p:cNvSpPr>
          <p:nvPr>
            <p:ph type="body" sz="quarter" idx="32"/>
          </p:nvPr>
        </p:nvSpPr>
        <p:spPr>
          <a:xfrm>
            <a:off x="571641" y="2043303"/>
            <a:ext cx="1682496" cy="1517904"/>
          </a:xfrm>
        </p:spPr>
        <p:txBody>
          <a:bodyPr/>
          <a:lstStyle>
            <a:lvl1pPr marL="0" indent="0">
              <a:buNone/>
              <a:defRPr/>
            </a:lvl1pPr>
          </a:lstStyle>
          <a:p>
            <a:pPr lvl="0"/>
            <a:r>
              <a:rPr lang="en-US"/>
              <a:t>Click to edit Master text styles</a:t>
            </a:r>
          </a:p>
        </p:txBody>
      </p:sp>
      <p:sp>
        <p:nvSpPr>
          <p:cNvPr id="34" name="Picture Placeholder 15"/>
          <p:cNvSpPr>
            <a:spLocks noGrp="1"/>
          </p:cNvSpPr>
          <p:nvPr>
            <p:ph type="pic" sz="quarter" idx="12"/>
          </p:nvPr>
        </p:nvSpPr>
        <p:spPr>
          <a:xfrm>
            <a:off x="864249"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Drag picture to placeholder or click icon to add</a:t>
            </a:r>
          </a:p>
        </p:txBody>
      </p:sp>
      <p:sp>
        <p:nvSpPr>
          <p:cNvPr id="35" name="Text Placeholder 10"/>
          <p:cNvSpPr>
            <a:spLocks noGrp="1"/>
          </p:cNvSpPr>
          <p:nvPr>
            <p:ph type="body" sz="quarter" idx="33"/>
          </p:nvPr>
        </p:nvSpPr>
        <p:spPr>
          <a:xfrm>
            <a:off x="2442536" y="2043303"/>
            <a:ext cx="1682496" cy="1517904"/>
          </a:xfrm>
        </p:spPr>
        <p:txBody>
          <a:bodyPr/>
          <a:lstStyle>
            <a:lvl1pPr marL="0" indent="0">
              <a:buNone/>
              <a:defRPr/>
            </a:lvl1pPr>
          </a:lstStyle>
          <a:p>
            <a:pPr lvl="0"/>
            <a:r>
              <a:rPr lang="en-US"/>
              <a:t>Click to edit Master text styles</a:t>
            </a:r>
          </a:p>
        </p:txBody>
      </p:sp>
      <p:sp>
        <p:nvSpPr>
          <p:cNvPr id="36" name="Picture Placeholder 15"/>
          <p:cNvSpPr>
            <a:spLocks noGrp="1"/>
          </p:cNvSpPr>
          <p:nvPr>
            <p:ph type="pic" sz="quarter" idx="34"/>
          </p:nvPr>
        </p:nvSpPr>
        <p:spPr>
          <a:xfrm>
            <a:off x="2735144"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Drag picture to placeholder or click icon to add</a:t>
            </a:r>
          </a:p>
        </p:txBody>
      </p:sp>
      <p:sp>
        <p:nvSpPr>
          <p:cNvPr id="37" name="Text Placeholder 10"/>
          <p:cNvSpPr>
            <a:spLocks noGrp="1"/>
          </p:cNvSpPr>
          <p:nvPr>
            <p:ph type="body" sz="quarter" idx="35"/>
          </p:nvPr>
        </p:nvSpPr>
        <p:spPr>
          <a:xfrm>
            <a:off x="4313431" y="2043303"/>
            <a:ext cx="1682496" cy="1517904"/>
          </a:xfrm>
        </p:spPr>
        <p:txBody>
          <a:bodyPr/>
          <a:lstStyle>
            <a:lvl1pPr marL="0" indent="0">
              <a:buNone/>
              <a:defRPr/>
            </a:lvl1pPr>
          </a:lstStyle>
          <a:p>
            <a:pPr lvl="0"/>
            <a:r>
              <a:rPr lang="en-US"/>
              <a:t>Click to edit Master text styles</a:t>
            </a:r>
          </a:p>
        </p:txBody>
      </p:sp>
      <p:sp>
        <p:nvSpPr>
          <p:cNvPr id="38" name="Picture Placeholder 15"/>
          <p:cNvSpPr>
            <a:spLocks noGrp="1"/>
          </p:cNvSpPr>
          <p:nvPr>
            <p:ph type="pic" sz="quarter" idx="36"/>
          </p:nvPr>
        </p:nvSpPr>
        <p:spPr>
          <a:xfrm>
            <a:off x="4606039"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Drag picture to placeholder or click icon to add</a:t>
            </a:r>
          </a:p>
        </p:txBody>
      </p:sp>
      <p:sp>
        <p:nvSpPr>
          <p:cNvPr id="39" name="Text Placeholder 10"/>
          <p:cNvSpPr>
            <a:spLocks noGrp="1"/>
          </p:cNvSpPr>
          <p:nvPr>
            <p:ph type="body" sz="quarter" idx="37"/>
          </p:nvPr>
        </p:nvSpPr>
        <p:spPr>
          <a:xfrm>
            <a:off x="6184326" y="2043303"/>
            <a:ext cx="1682496" cy="1517904"/>
          </a:xfrm>
        </p:spPr>
        <p:txBody>
          <a:bodyPr/>
          <a:lstStyle>
            <a:lvl1pPr marL="0" indent="0">
              <a:buNone/>
              <a:defRPr/>
            </a:lvl1pPr>
          </a:lstStyle>
          <a:p>
            <a:pPr lvl="0"/>
            <a:r>
              <a:rPr lang="en-US"/>
              <a:t>Click to edit Master text styles</a:t>
            </a:r>
          </a:p>
        </p:txBody>
      </p:sp>
      <p:sp>
        <p:nvSpPr>
          <p:cNvPr id="40" name="Picture Placeholder 15"/>
          <p:cNvSpPr>
            <a:spLocks noGrp="1"/>
          </p:cNvSpPr>
          <p:nvPr>
            <p:ph type="pic" sz="quarter" idx="38"/>
          </p:nvPr>
        </p:nvSpPr>
        <p:spPr>
          <a:xfrm>
            <a:off x="6476934"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Drag picture to placeholder or click icon to add</a:t>
            </a:r>
          </a:p>
        </p:txBody>
      </p:sp>
      <p:sp>
        <p:nvSpPr>
          <p:cNvPr id="41" name="Text Placeholder 10"/>
          <p:cNvSpPr>
            <a:spLocks noGrp="1"/>
          </p:cNvSpPr>
          <p:nvPr>
            <p:ph type="body" sz="quarter" idx="39"/>
          </p:nvPr>
        </p:nvSpPr>
        <p:spPr>
          <a:xfrm>
            <a:off x="8055221" y="2043303"/>
            <a:ext cx="1682496" cy="1517904"/>
          </a:xfrm>
        </p:spPr>
        <p:txBody>
          <a:bodyPr/>
          <a:lstStyle>
            <a:lvl1pPr marL="0" indent="0">
              <a:buNone/>
              <a:defRPr/>
            </a:lvl1pPr>
          </a:lstStyle>
          <a:p>
            <a:pPr lvl="0"/>
            <a:r>
              <a:rPr lang="en-US"/>
              <a:t>Click to edit Master text styles</a:t>
            </a:r>
          </a:p>
        </p:txBody>
      </p:sp>
      <p:sp>
        <p:nvSpPr>
          <p:cNvPr id="42" name="Picture Placeholder 15"/>
          <p:cNvSpPr>
            <a:spLocks noGrp="1"/>
          </p:cNvSpPr>
          <p:nvPr>
            <p:ph type="pic" sz="quarter" idx="40"/>
          </p:nvPr>
        </p:nvSpPr>
        <p:spPr>
          <a:xfrm>
            <a:off x="8347829"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Drag picture to placeholder or click icon to add</a:t>
            </a:r>
          </a:p>
        </p:txBody>
      </p:sp>
      <p:sp>
        <p:nvSpPr>
          <p:cNvPr id="43" name="Text Placeholder 10"/>
          <p:cNvSpPr>
            <a:spLocks noGrp="1"/>
          </p:cNvSpPr>
          <p:nvPr>
            <p:ph type="body" sz="quarter" idx="41"/>
          </p:nvPr>
        </p:nvSpPr>
        <p:spPr>
          <a:xfrm>
            <a:off x="9926117" y="2043303"/>
            <a:ext cx="1682496" cy="1517904"/>
          </a:xfrm>
        </p:spPr>
        <p:txBody>
          <a:bodyPr/>
          <a:lstStyle>
            <a:lvl1pPr marL="0" indent="0">
              <a:buNone/>
              <a:defRPr/>
            </a:lvl1pPr>
          </a:lstStyle>
          <a:p>
            <a:pPr lvl="0"/>
            <a:r>
              <a:rPr lang="en-US"/>
              <a:t>Click to edit Master text styles</a:t>
            </a:r>
          </a:p>
        </p:txBody>
      </p:sp>
      <p:sp>
        <p:nvSpPr>
          <p:cNvPr id="44" name="Picture Placeholder 15"/>
          <p:cNvSpPr>
            <a:spLocks noGrp="1"/>
          </p:cNvSpPr>
          <p:nvPr>
            <p:ph type="pic" sz="quarter" idx="42"/>
          </p:nvPr>
        </p:nvSpPr>
        <p:spPr>
          <a:xfrm>
            <a:off x="10218725"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Drag picture to placeholder or click icon to add</a:t>
            </a:r>
          </a:p>
        </p:txBody>
      </p:sp>
    </p:spTree>
    <p:extLst>
      <p:ext uri="{BB962C8B-B14F-4D97-AF65-F5344CB8AC3E}">
        <p14:creationId xmlns:p14="http://schemas.microsoft.com/office/powerpoint/2010/main" val="39854971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Row of 6 Images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805"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10" name="Text Placeholder 9"/>
          <p:cNvSpPr>
            <a:spLocks noGrp="1"/>
          </p:cNvSpPr>
          <p:nvPr>
            <p:ph type="body" sz="quarter" idx="15"/>
          </p:nvPr>
        </p:nvSpPr>
        <p:spPr>
          <a:xfrm>
            <a:off x="571641"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19" name="Text Placeholder 9"/>
          <p:cNvSpPr>
            <a:spLocks noGrp="1"/>
          </p:cNvSpPr>
          <p:nvPr>
            <p:ph type="body" sz="quarter" idx="18"/>
          </p:nvPr>
        </p:nvSpPr>
        <p:spPr>
          <a:xfrm>
            <a:off x="2442608"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0" name="Text Placeholder 9"/>
          <p:cNvSpPr>
            <a:spLocks noGrp="1"/>
          </p:cNvSpPr>
          <p:nvPr>
            <p:ph type="body" sz="quarter" idx="19"/>
          </p:nvPr>
        </p:nvSpPr>
        <p:spPr>
          <a:xfrm>
            <a:off x="2442608"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22" name="Text Placeholder 9"/>
          <p:cNvSpPr>
            <a:spLocks noGrp="1"/>
          </p:cNvSpPr>
          <p:nvPr>
            <p:ph type="body" sz="quarter" idx="21"/>
          </p:nvPr>
        </p:nvSpPr>
        <p:spPr>
          <a:xfrm>
            <a:off x="4313575"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3" name="Text Placeholder 9"/>
          <p:cNvSpPr>
            <a:spLocks noGrp="1"/>
          </p:cNvSpPr>
          <p:nvPr>
            <p:ph type="body" sz="quarter" idx="22"/>
          </p:nvPr>
        </p:nvSpPr>
        <p:spPr>
          <a:xfrm>
            <a:off x="4313575"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25" name="Text Placeholder 9"/>
          <p:cNvSpPr>
            <a:spLocks noGrp="1"/>
          </p:cNvSpPr>
          <p:nvPr>
            <p:ph type="body" sz="quarter" idx="24"/>
          </p:nvPr>
        </p:nvSpPr>
        <p:spPr>
          <a:xfrm>
            <a:off x="6184542"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6" name="Text Placeholder 9"/>
          <p:cNvSpPr>
            <a:spLocks noGrp="1"/>
          </p:cNvSpPr>
          <p:nvPr>
            <p:ph type="body" sz="quarter" idx="25"/>
          </p:nvPr>
        </p:nvSpPr>
        <p:spPr>
          <a:xfrm>
            <a:off x="6184542"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28" name="Text Placeholder 9"/>
          <p:cNvSpPr>
            <a:spLocks noGrp="1"/>
          </p:cNvSpPr>
          <p:nvPr>
            <p:ph type="body" sz="quarter" idx="27"/>
          </p:nvPr>
        </p:nvSpPr>
        <p:spPr>
          <a:xfrm>
            <a:off x="8055509"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9" name="Text Placeholder 9"/>
          <p:cNvSpPr>
            <a:spLocks noGrp="1"/>
          </p:cNvSpPr>
          <p:nvPr>
            <p:ph type="body" sz="quarter" idx="28"/>
          </p:nvPr>
        </p:nvSpPr>
        <p:spPr>
          <a:xfrm>
            <a:off x="8055509"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31" name="Text Placeholder 9"/>
          <p:cNvSpPr>
            <a:spLocks noGrp="1"/>
          </p:cNvSpPr>
          <p:nvPr>
            <p:ph type="body" sz="quarter" idx="30"/>
          </p:nvPr>
        </p:nvSpPr>
        <p:spPr>
          <a:xfrm>
            <a:off x="9926296"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32" name="Text Placeholder 9"/>
          <p:cNvSpPr>
            <a:spLocks noGrp="1"/>
          </p:cNvSpPr>
          <p:nvPr>
            <p:ph type="body" sz="quarter" idx="31"/>
          </p:nvPr>
        </p:nvSpPr>
        <p:spPr>
          <a:xfrm>
            <a:off x="9926296"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33" name="Text Placeholder 10"/>
          <p:cNvSpPr>
            <a:spLocks noGrp="1"/>
          </p:cNvSpPr>
          <p:nvPr>
            <p:ph type="body" sz="quarter" idx="32"/>
          </p:nvPr>
        </p:nvSpPr>
        <p:spPr>
          <a:xfrm>
            <a:off x="571641" y="2043303"/>
            <a:ext cx="1682496" cy="1517904"/>
          </a:xfrm>
          <a:solidFill>
            <a:schemeClr val="accent1"/>
          </a:solidFill>
        </p:spPr>
        <p:txBody>
          <a:bodyPr/>
          <a:lstStyle>
            <a:lvl1pPr marL="0" indent="0">
              <a:buNone/>
              <a:defRPr/>
            </a:lvl1pPr>
          </a:lstStyle>
          <a:p>
            <a:pPr lvl="0"/>
            <a:r>
              <a:rPr lang="en-US"/>
              <a:t>Click to edit Master text styles</a:t>
            </a:r>
          </a:p>
        </p:txBody>
      </p:sp>
      <p:sp>
        <p:nvSpPr>
          <p:cNvPr id="34" name="Picture Placeholder 15"/>
          <p:cNvSpPr>
            <a:spLocks noGrp="1"/>
          </p:cNvSpPr>
          <p:nvPr>
            <p:ph type="pic" sz="quarter" idx="12"/>
          </p:nvPr>
        </p:nvSpPr>
        <p:spPr>
          <a:xfrm>
            <a:off x="864249"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Drag picture to placeholder or click icon to add</a:t>
            </a:r>
          </a:p>
        </p:txBody>
      </p:sp>
      <p:sp>
        <p:nvSpPr>
          <p:cNvPr id="35" name="Text Placeholder 10"/>
          <p:cNvSpPr>
            <a:spLocks noGrp="1"/>
          </p:cNvSpPr>
          <p:nvPr>
            <p:ph type="body" sz="quarter" idx="33"/>
          </p:nvPr>
        </p:nvSpPr>
        <p:spPr>
          <a:xfrm>
            <a:off x="2442536" y="2043303"/>
            <a:ext cx="1682496" cy="1517904"/>
          </a:xfrm>
          <a:solidFill>
            <a:schemeClr val="accent4"/>
          </a:solidFill>
        </p:spPr>
        <p:txBody>
          <a:bodyPr/>
          <a:lstStyle>
            <a:lvl1pPr marL="0" indent="0">
              <a:buNone/>
              <a:defRPr/>
            </a:lvl1pPr>
          </a:lstStyle>
          <a:p>
            <a:pPr lvl="0"/>
            <a:r>
              <a:rPr lang="en-US"/>
              <a:t>Click to edit Master text styles</a:t>
            </a:r>
          </a:p>
        </p:txBody>
      </p:sp>
      <p:sp>
        <p:nvSpPr>
          <p:cNvPr id="36" name="Picture Placeholder 15"/>
          <p:cNvSpPr>
            <a:spLocks noGrp="1"/>
          </p:cNvSpPr>
          <p:nvPr>
            <p:ph type="pic" sz="quarter" idx="34"/>
          </p:nvPr>
        </p:nvSpPr>
        <p:spPr>
          <a:xfrm>
            <a:off x="2735144"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Drag picture to placeholder or click icon to add</a:t>
            </a:r>
          </a:p>
        </p:txBody>
      </p:sp>
      <p:sp>
        <p:nvSpPr>
          <p:cNvPr id="37" name="Text Placeholder 10"/>
          <p:cNvSpPr>
            <a:spLocks noGrp="1"/>
          </p:cNvSpPr>
          <p:nvPr>
            <p:ph type="body" sz="quarter" idx="35"/>
          </p:nvPr>
        </p:nvSpPr>
        <p:spPr>
          <a:xfrm>
            <a:off x="4313431" y="2043303"/>
            <a:ext cx="1682496" cy="1517904"/>
          </a:xfrm>
          <a:solidFill>
            <a:schemeClr val="accent1"/>
          </a:solidFill>
        </p:spPr>
        <p:txBody>
          <a:bodyPr/>
          <a:lstStyle>
            <a:lvl1pPr marL="0" indent="0">
              <a:buNone/>
              <a:defRPr/>
            </a:lvl1pPr>
          </a:lstStyle>
          <a:p>
            <a:pPr lvl="0"/>
            <a:r>
              <a:rPr lang="en-US"/>
              <a:t>Click to edit Master text styles</a:t>
            </a:r>
          </a:p>
        </p:txBody>
      </p:sp>
      <p:sp>
        <p:nvSpPr>
          <p:cNvPr id="38" name="Picture Placeholder 15"/>
          <p:cNvSpPr>
            <a:spLocks noGrp="1"/>
          </p:cNvSpPr>
          <p:nvPr>
            <p:ph type="pic" sz="quarter" idx="36"/>
          </p:nvPr>
        </p:nvSpPr>
        <p:spPr>
          <a:xfrm>
            <a:off x="4606039"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Drag picture to placeholder or click icon to add</a:t>
            </a:r>
          </a:p>
        </p:txBody>
      </p:sp>
      <p:sp>
        <p:nvSpPr>
          <p:cNvPr id="39" name="Text Placeholder 10"/>
          <p:cNvSpPr>
            <a:spLocks noGrp="1"/>
          </p:cNvSpPr>
          <p:nvPr>
            <p:ph type="body" sz="quarter" idx="37"/>
          </p:nvPr>
        </p:nvSpPr>
        <p:spPr>
          <a:xfrm>
            <a:off x="6184326" y="2043303"/>
            <a:ext cx="1682496" cy="1517904"/>
          </a:xfrm>
          <a:solidFill>
            <a:schemeClr val="accent4"/>
          </a:solidFill>
        </p:spPr>
        <p:txBody>
          <a:bodyPr/>
          <a:lstStyle>
            <a:lvl1pPr marL="0" indent="0">
              <a:buNone/>
              <a:defRPr/>
            </a:lvl1pPr>
          </a:lstStyle>
          <a:p>
            <a:pPr lvl="0"/>
            <a:r>
              <a:rPr lang="en-US"/>
              <a:t>Click to edit Master text styles</a:t>
            </a:r>
          </a:p>
        </p:txBody>
      </p:sp>
      <p:sp>
        <p:nvSpPr>
          <p:cNvPr id="40" name="Picture Placeholder 15"/>
          <p:cNvSpPr>
            <a:spLocks noGrp="1"/>
          </p:cNvSpPr>
          <p:nvPr>
            <p:ph type="pic" sz="quarter" idx="38"/>
          </p:nvPr>
        </p:nvSpPr>
        <p:spPr>
          <a:xfrm>
            <a:off x="6476934"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Drag picture to placeholder or click icon to add</a:t>
            </a:r>
          </a:p>
        </p:txBody>
      </p:sp>
      <p:sp>
        <p:nvSpPr>
          <p:cNvPr id="41" name="Text Placeholder 10"/>
          <p:cNvSpPr>
            <a:spLocks noGrp="1"/>
          </p:cNvSpPr>
          <p:nvPr>
            <p:ph type="body" sz="quarter" idx="39"/>
          </p:nvPr>
        </p:nvSpPr>
        <p:spPr>
          <a:xfrm>
            <a:off x="8055221" y="2043303"/>
            <a:ext cx="1682496" cy="1517904"/>
          </a:xfrm>
          <a:solidFill>
            <a:schemeClr val="accent1"/>
          </a:solidFill>
        </p:spPr>
        <p:txBody>
          <a:bodyPr/>
          <a:lstStyle>
            <a:lvl1pPr marL="0" indent="0">
              <a:buNone/>
              <a:defRPr/>
            </a:lvl1pPr>
          </a:lstStyle>
          <a:p>
            <a:pPr lvl="0"/>
            <a:r>
              <a:rPr lang="en-US"/>
              <a:t>Click to edit Master text styles</a:t>
            </a:r>
          </a:p>
        </p:txBody>
      </p:sp>
      <p:sp>
        <p:nvSpPr>
          <p:cNvPr id="42" name="Picture Placeholder 15"/>
          <p:cNvSpPr>
            <a:spLocks noGrp="1"/>
          </p:cNvSpPr>
          <p:nvPr>
            <p:ph type="pic" sz="quarter" idx="40"/>
          </p:nvPr>
        </p:nvSpPr>
        <p:spPr>
          <a:xfrm>
            <a:off x="8347829"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Drag picture to placeholder or click icon to add</a:t>
            </a:r>
          </a:p>
        </p:txBody>
      </p:sp>
      <p:sp>
        <p:nvSpPr>
          <p:cNvPr id="43" name="Text Placeholder 10"/>
          <p:cNvSpPr>
            <a:spLocks noGrp="1"/>
          </p:cNvSpPr>
          <p:nvPr>
            <p:ph type="body" sz="quarter" idx="41"/>
          </p:nvPr>
        </p:nvSpPr>
        <p:spPr>
          <a:xfrm>
            <a:off x="9926117" y="2043303"/>
            <a:ext cx="1682496" cy="1517904"/>
          </a:xfrm>
          <a:solidFill>
            <a:schemeClr val="accent4"/>
          </a:solidFill>
        </p:spPr>
        <p:txBody>
          <a:bodyPr/>
          <a:lstStyle>
            <a:lvl1pPr marL="0" indent="0">
              <a:buNone/>
              <a:defRPr/>
            </a:lvl1pPr>
          </a:lstStyle>
          <a:p>
            <a:pPr lvl="0"/>
            <a:r>
              <a:rPr lang="en-US"/>
              <a:t>Click to edit Master text styles</a:t>
            </a:r>
          </a:p>
        </p:txBody>
      </p:sp>
      <p:sp>
        <p:nvSpPr>
          <p:cNvPr id="44" name="Picture Placeholder 15"/>
          <p:cNvSpPr>
            <a:spLocks noGrp="1"/>
          </p:cNvSpPr>
          <p:nvPr>
            <p:ph type="pic" sz="quarter" idx="42"/>
          </p:nvPr>
        </p:nvSpPr>
        <p:spPr>
          <a:xfrm>
            <a:off x="10218725"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Drag picture to placeholder or click icon to add</a:t>
            </a:r>
          </a:p>
        </p:txBody>
      </p:sp>
    </p:spTree>
    <p:extLst>
      <p:ext uri="{BB962C8B-B14F-4D97-AF65-F5344CB8AC3E}">
        <p14:creationId xmlns:p14="http://schemas.microsoft.com/office/powerpoint/2010/main" val="36738921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ow of 6 Images 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805"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10" name="Text Placeholder 9"/>
          <p:cNvSpPr>
            <a:spLocks noGrp="1"/>
          </p:cNvSpPr>
          <p:nvPr>
            <p:ph type="body" sz="quarter" idx="15"/>
          </p:nvPr>
        </p:nvSpPr>
        <p:spPr>
          <a:xfrm>
            <a:off x="571641"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19" name="Text Placeholder 9"/>
          <p:cNvSpPr>
            <a:spLocks noGrp="1"/>
          </p:cNvSpPr>
          <p:nvPr>
            <p:ph type="body" sz="quarter" idx="18"/>
          </p:nvPr>
        </p:nvSpPr>
        <p:spPr>
          <a:xfrm>
            <a:off x="2442608"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0" name="Text Placeholder 9"/>
          <p:cNvSpPr>
            <a:spLocks noGrp="1"/>
          </p:cNvSpPr>
          <p:nvPr>
            <p:ph type="body" sz="quarter" idx="19"/>
          </p:nvPr>
        </p:nvSpPr>
        <p:spPr>
          <a:xfrm>
            <a:off x="2442608"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22" name="Text Placeholder 9"/>
          <p:cNvSpPr>
            <a:spLocks noGrp="1"/>
          </p:cNvSpPr>
          <p:nvPr>
            <p:ph type="body" sz="quarter" idx="21"/>
          </p:nvPr>
        </p:nvSpPr>
        <p:spPr>
          <a:xfrm>
            <a:off x="4313575"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3" name="Text Placeholder 9"/>
          <p:cNvSpPr>
            <a:spLocks noGrp="1"/>
          </p:cNvSpPr>
          <p:nvPr>
            <p:ph type="body" sz="quarter" idx="22"/>
          </p:nvPr>
        </p:nvSpPr>
        <p:spPr>
          <a:xfrm>
            <a:off x="4313575"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25" name="Text Placeholder 9"/>
          <p:cNvSpPr>
            <a:spLocks noGrp="1"/>
          </p:cNvSpPr>
          <p:nvPr>
            <p:ph type="body" sz="quarter" idx="24"/>
          </p:nvPr>
        </p:nvSpPr>
        <p:spPr>
          <a:xfrm>
            <a:off x="6184542"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6" name="Text Placeholder 9"/>
          <p:cNvSpPr>
            <a:spLocks noGrp="1"/>
          </p:cNvSpPr>
          <p:nvPr>
            <p:ph type="body" sz="quarter" idx="25"/>
          </p:nvPr>
        </p:nvSpPr>
        <p:spPr>
          <a:xfrm>
            <a:off x="6184542"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28" name="Text Placeholder 9"/>
          <p:cNvSpPr>
            <a:spLocks noGrp="1"/>
          </p:cNvSpPr>
          <p:nvPr>
            <p:ph type="body" sz="quarter" idx="27"/>
          </p:nvPr>
        </p:nvSpPr>
        <p:spPr>
          <a:xfrm>
            <a:off x="8055509"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9" name="Text Placeholder 9"/>
          <p:cNvSpPr>
            <a:spLocks noGrp="1"/>
          </p:cNvSpPr>
          <p:nvPr>
            <p:ph type="body" sz="quarter" idx="28"/>
          </p:nvPr>
        </p:nvSpPr>
        <p:spPr>
          <a:xfrm>
            <a:off x="8055509"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31" name="Text Placeholder 9"/>
          <p:cNvSpPr>
            <a:spLocks noGrp="1"/>
          </p:cNvSpPr>
          <p:nvPr>
            <p:ph type="body" sz="quarter" idx="30"/>
          </p:nvPr>
        </p:nvSpPr>
        <p:spPr>
          <a:xfrm>
            <a:off x="9926296"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32" name="Text Placeholder 9"/>
          <p:cNvSpPr>
            <a:spLocks noGrp="1"/>
          </p:cNvSpPr>
          <p:nvPr>
            <p:ph type="body" sz="quarter" idx="31"/>
          </p:nvPr>
        </p:nvSpPr>
        <p:spPr>
          <a:xfrm>
            <a:off x="9926296"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33" name="Text Placeholder 10"/>
          <p:cNvSpPr>
            <a:spLocks noGrp="1"/>
          </p:cNvSpPr>
          <p:nvPr>
            <p:ph type="body" sz="quarter" idx="32"/>
          </p:nvPr>
        </p:nvSpPr>
        <p:spPr>
          <a:xfrm>
            <a:off x="571641" y="2043303"/>
            <a:ext cx="1682496" cy="1517904"/>
          </a:xfrm>
          <a:solidFill>
            <a:schemeClr val="accent2"/>
          </a:solidFill>
        </p:spPr>
        <p:txBody>
          <a:bodyPr/>
          <a:lstStyle>
            <a:lvl1pPr marL="0" indent="0">
              <a:buNone/>
              <a:defRPr/>
            </a:lvl1pPr>
          </a:lstStyle>
          <a:p>
            <a:pPr lvl="0"/>
            <a:r>
              <a:rPr lang="en-US"/>
              <a:t>Click to edit Master text styles</a:t>
            </a:r>
          </a:p>
        </p:txBody>
      </p:sp>
      <p:sp>
        <p:nvSpPr>
          <p:cNvPr id="34" name="Picture Placeholder 15"/>
          <p:cNvSpPr>
            <a:spLocks noGrp="1"/>
          </p:cNvSpPr>
          <p:nvPr>
            <p:ph type="pic" sz="quarter" idx="12"/>
          </p:nvPr>
        </p:nvSpPr>
        <p:spPr>
          <a:xfrm>
            <a:off x="864249"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Drag picture to placeholder or click icon to add</a:t>
            </a:r>
          </a:p>
        </p:txBody>
      </p:sp>
      <p:sp>
        <p:nvSpPr>
          <p:cNvPr id="35" name="Text Placeholder 10"/>
          <p:cNvSpPr>
            <a:spLocks noGrp="1"/>
          </p:cNvSpPr>
          <p:nvPr>
            <p:ph type="body" sz="quarter" idx="33"/>
          </p:nvPr>
        </p:nvSpPr>
        <p:spPr>
          <a:xfrm>
            <a:off x="2442536" y="2043303"/>
            <a:ext cx="1682496" cy="1517904"/>
          </a:xfrm>
          <a:solidFill>
            <a:schemeClr val="accent5"/>
          </a:solidFill>
        </p:spPr>
        <p:txBody>
          <a:bodyPr/>
          <a:lstStyle>
            <a:lvl1pPr marL="0" indent="0">
              <a:buNone/>
              <a:defRPr/>
            </a:lvl1pPr>
          </a:lstStyle>
          <a:p>
            <a:pPr lvl="0"/>
            <a:r>
              <a:rPr lang="en-US"/>
              <a:t>Click to edit Master text styles</a:t>
            </a:r>
          </a:p>
        </p:txBody>
      </p:sp>
      <p:sp>
        <p:nvSpPr>
          <p:cNvPr id="36" name="Picture Placeholder 15"/>
          <p:cNvSpPr>
            <a:spLocks noGrp="1"/>
          </p:cNvSpPr>
          <p:nvPr>
            <p:ph type="pic" sz="quarter" idx="34"/>
          </p:nvPr>
        </p:nvSpPr>
        <p:spPr>
          <a:xfrm>
            <a:off x="2735144"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Drag picture to placeholder or click icon to add</a:t>
            </a:r>
          </a:p>
        </p:txBody>
      </p:sp>
      <p:sp>
        <p:nvSpPr>
          <p:cNvPr id="37" name="Text Placeholder 10"/>
          <p:cNvSpPr>
            <a:spLocks noGrp="1"/>
          </p:cNvSpPr>
          <p:nvPr>
            <p:ph type="body" sz="quarter" idx="35"/>
          </p:nvPr>
        </p:nvSpPr>
        <p:spPr>
          <a:xfrm>
            <a:off x="4313431" y="2043303"/>
            <a:ext cx="1682496" cy="1517904"/>
          </a:xfrm>
          <a:solidFill>
            <a:schemeClr val="accent2"/>
          </a:solidFill>
        </p:spPr>
        <p:txBody>
          <a:bodyPr/>
          <a:lstStyle>
            <a:lvl1pPr marL="0" indent="0">
              <a:buNone/>
              <a:defRPr/>
            </a:lvl1pPr>
          </a:lstStyle>
          <a:p>
            <a:pPr lvl="0"/>
            <a:r>
              <a:rPr lang="en-US"/>
              <a:t>Click to edit Master text styles</a:t>
            </a:r>
          </a:p>
        </p:txBody>
      </p:sp>
      <p:sp>
        <p:nvSpPr>
          <p:cNvPr id="38" name="Picture Placeholder 15"/>
          <p:cNvSpPr>
            <a:spLocks noGrp="1"/>
          </p:cNvSpPr>
          <p:nvPr>
            <p:ph type="pic" sz="quarter" idx="36"/>
          </p:nvPr>
        </p:nvSpPr>
        <p:spPr>
          <a:xfrm>
            <a:off x="4606039"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Drag picture to placeholder or click icon to add</a:t>
            </a:r>
          </a:p>
        </p:txBody>
      </p:sp>
      <p:sp>
        <p:nvSpPr>
          <p:cNvPr id="39" name="Text Placeholder 10"/>
          <p:cNvSpPr>
            <a:spLocks noGrp="1"/>
          </p:cNvSpPr>
          <p:nvPr>
            <p:ph type="body" sz="quarter" idx="37"/>
          </p:nvPr>
        </p:nvSpPr>
        <p:spPr>
          <a:xfrm>
            <a:off x="6184326" y="2043303"/>
            <a:ext cx="1682496" cy="1517904"/>
          </a:xfrm>
          <a:solidFill>
            <a:schemeClr val="accent5"/>
          </a:solidFill>
        </p:spPr>
        <p:txBody>
          <a:bodyPr/>
          <a:lstStyle>
            <a:lvl1pPr marL="0" indent="0">
              <a:buNone/>
              <a:defRPr/>
            </a:lvl1pPr>
          </a:lstStyle>
          <a:p>
            <a:pPr lvl="0"/>
            <a:r>
              <a:rPr lang="en-US"/>
              <a:t>Click to edit Master text styles</a:t>
            </a:r>
          </a:p>
        </p:txBody>
      </p:sp>
      <p:sp>
        <p:nvSpPr>
          <p:cNvPr id="40" name="Picture Placeholder 15"/>
          <p:cNvSpPr>
            <a:spLocks noGrp="1"/>
          </p:cNvSpPr>
          <p:nvPr>
            <p:ph type="pic" sz="quarter" idx="38"/>
          </p:nvPr>
        </p:nvSpPr>
        <p:spPr>
          <a:xfrm>
            <a:off x="6476934"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Drag picture to placeholder or click icon to add</a:t>
            </a:r>
          </a:p>
        </p:txBody>
      </p:sp>
      <p:sp>
        <p:nvSpPr>
          <p:cNvPr id="41" name="Text Placeholder 10"/>
          <p:cNvSpPr>
            <a:spLocks noGrp="1"/>
          </p:cNvSpPr>
          <p:nvPr>
            <p:ph type="body" sz="quarter" idx="39"/>
          </p:nvPr>
        </p:nvSpPr>
        <p:spPr>
          <a:xfrm>
            <a:off x="8055221" y="2043303"/>
            <a:ext cx="1682496" cy="1517904"/>
          </a:xfrm>
          <a:solidFill>
            <a:schemeClr val="accent2"/>
          </a:solidFill>
        </p:spPr>
        <p:txBody>
          <a:bodyPr/>
          <a:lstStyle>
            <a:lvl1pPr marL="0" indent="0">
              <a:buNone/>
              <a:defRPr/>
            </a:lvl1pPr>
          </a:lstStyle>
          <a:p>
            <a:pPr lvl="0"/>
            <a:r>
              <a:rPr lang="en-US"/>
              <a:t>Click to edit Master text styles</a:t>
            </a:r>
          </a:p>
        </p:txBody>
      </p:sp>
      <p:sp>
        <p:nvSpPr>
          <p:cNvPr id="42" name="Picture Placeholder 15"/>
          <p:cNvSpPr>
            <a:spLocks noGrp="1"/>
          </p:cNvSpPr>
          <p:nvPr>
            <p:ph type="pic" sz="quarter" idx="40"/>
          </p:nvPr>
        </p:nvSpPr>
        <p:spPr>
          <a:xfrm>
            <a:off x="8347829"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Drag picture to placeholder or click icon to add</a:t>
            </a:r>
          </a:p>
        </p:txBody>
      </p:sp>
      <p:sp>
        <p:nvSpPr>
          <p:cNvPr id="43" name="Text Placeholder 10"/>
          <p:cNvSpPr>
            <a:spLocks noGrp="1"/>
          </p:cNvSpPr>
          <p:nvPr>
            <p:ph type="body" sz="quarter" idx="41"/>
          </p:nvPr>
        </p:nvSpPr>
        <p:spPr>
          <a:xfrm>
            <a:off x="9926117" y="2043303"/>
            <a:ext cx="1682496" cy="1517904"/>
          </a:xfrm>
          <a:solidFill>
            <a:schemeClr val="accent5"/>
          </a:solidFill>
        </p:spPr>
        <p:txBody>
          <a:bodyPr/>
          <a:lstStyle>
            <a:lvl1pPr marL="0" indent="0">
              <a:buNone/>
              <a:defRPr/>
            </a:lvl1pPr>
          </a:lstStyle>
          <a:p>
            <a:pPr lvl="0"/>
            <a:r>
              <a:rPr lang="en-US"/>
              <a:t>Click to edit Master text styles</a:t>
            </a:r>
          </a:p>
        </p:txBody>
      </p:sp>
      <p:sp>
        <p:nvSpPr>
          <p:cNvPr id="44" name="Picture Placeholder 15"/>
          <p:cNvSpPr>
            <a:spLocks noGrp="1"/>
          </p:cNvSpPr>
          <p:nvPr>
            <p:ph type="pic" sz="quarter" idx="42"/>
          </p:nvPr>
        </p:nvSpPr>
        <p:spPr>
          <a:xfrm>
            <a:off x="10218725"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Drag picture to placeholder or click icon to add</a:t>
            </a:r>
          </a:p>
        </p:txBody>
      </p:sp>
    </p:spTree>
    <p:extLst>
      <p:ext uri="{BB962C8B-B14F-4D97-AF65-F5344CB8AC3E}">
        <p14:creationId xmlns:p14="http://schemas.microsoft.com/office/powerpoint/2010/main" val="2022279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7" name="Text Placeholder 6"/>
          <p:cNvSpPr>
            <a:spLocks noGrp="1"/>
          </p:cNvSpPr>
          <p:nvPr>
            <p:ph type="body" sz="quarter" idx="11"/>
          </p:nvPr>
        </p:nvSpPr>
        <p:spPr>
          <a:xfrm>
            <a:off x="571500" y="1526418"/>
            <a:ext cx="3695700" cy="4663440"/>
          </a:xfrm>
        </p:spPr>
        <p:txBody>
          <a:bodyPr/>
          <a:lstStyle>
            <a:lvl1pPr marL="301752" indent="-301752">
              <a:spcBef>
                <a:spcPts val="600"/>
              </a:spcBef>
              <a:spcAft>
                <a:spcPts val="200"/>
              </a:spcAft>
              <a:buClr>
                <a:schemeClr val="accent1"/>
              </a:buClr>
              <a:buFont typeface="+mj-lt"/>
              <a:buAutoNum type="arabicPeriod"/>
              <a:defRPr b="1"/>
            </a:lvl1pPr>
            <a:lvl2pPr marL="301752" indent="0">
              <a:spcBef>
                <a:spcPts val="0"/>
              </a:spcBef>
              <a:spcAft>
                <a:spcPts val="300"/>
              </a:spcAft>
              <a:buClr>
                <a:schemeClr val="accent1"/>
              </a:buClr>
              <a:buFontTx/>
              <a:buNone/>
              <a:defRPr sz="1200" b="0"/>
            </a:lvl2pPr>
            <a:lvl3pPr marL="854964" indent="-342900">
              <a:spcBef>
                <a:spcPts val="600"/>
              </a:spcBef>
              <a:spcAft>
                <a:spcPts val="0"/>
              </a:spcAft>
              <a:buClr>
                <a:schemeClr val="accent1"/>
              </a:buClr>
              <a:buFont typeface="+mj-lt"/>
              <a:buAutoNum type="arabicPeriod"/>
              <a:defRPr b="1"/>
            </a:lvl3pPr>
            <a:lvl4pPr marL="1028700" indent="-342900">
              <a:spcBef>
                <a:spcPts val="600"/>
              </a:spcBef>
              <a:spcAft>
                <a:spcPts val="0"/>
              </a:spcAft>
              <a:buClr>
                <a:schemeClr val="accent1"/>
              </a:buClr>
              <a:buFont typeface="+mj-lt"/>
              <a:buAutoNum type="arabicPeriod"/>
              <a:defRPr b="1"/>
            </a:lvl4pPr>
            <a:lvl5pPr marL="1202436" indent="-342900">
              <a:spcBef>
                <a:spcPts val="600"/>
              </a:spcBef>
              <a:spcAft>
                <a:spcPts val="0"/>
              </a:spcAft>
              <a:buClr>
                <a:schemeClr val="accent1"/>
              </a:buClr>
              <a:buFont typeface="+mj-lt"/>
              <a:buAutoNum type="arabicPeriod"/>
              <a:defRPr b="1"/>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6"/>
          <p:cNvSpPr>
            <a:spLocks noGrp="1"/>
          </p:cNvSpPr>
          <p:nvPr>
            <p:ph type="body" sz="quarter" idx="12"/>
          </p:nvPr>
        </p:nvSpPr>
        <p:spPr>
          <a:xfrm>
            <a:off x="4704588" y="1526418"/>
            <a:ext cx="3695700" cy="4663440"/>
          </a:xfrm>
        </p:spPr>
        <p:txBody>
          <a:bodyPr/>
          <a:lstStyle>
            <a:lvl1pPr marL="301752" indent="-301752">
              <a:spcBef>
                <a:spcPts val="600"/>
              </a:spcBef>
              <a:spcAft>
                <a:spcPts val="200"/>
              </a:spcAft>
              <a:buClr>
                <a:schemeClr val="accent1"/>
              </a:buClr>
              <a:buFont typeface="+mj-lt"/>
              <a:buAutoNum type="arabicPeriod" startAt="9"/>
              <a:defRPr b="1"/>
            </a:lvl1pPr>
            <a:lvl2pPr marL="301752" indent="0">
              <a:spcBef>
                <a:spcPts val="0"/>
              </a:spcBef>
              <a:spcAft>
                <a:spcPts val="300"/>
              </a:spcAft>
              <a:buClr>
                <a:schemeClr val="accent1"/>
              </a:buClr>
              <a:buFontTx/>
              <a:buNone/>
              <a:defRPr sz="1200" b="0"/>
            </a:lvl2pPr>
            <a:lvl3pPr marL="854964" indent="-342900">
              <a:spcBef>
                <a:spcPts val="600"/>
              </a:spcBef>
              <a:spcAft>
                <a:spcPts val="0"/>
              </a:spcAft>
              <a:buClr>
                <a:schemeClr val="accent1"/>
              </a:buClr>
              <a:buFont typeface="+mj-lt"/>
              <a:buAutoNum type="arabicPeriod"/>
              <a:defRPr b="1"/>
            </a:lvl3pPr>
            <a:lvl4pPr marL="1028700" indent="-342900">
              <a:spcBef>
                <a:spcPts val="600"/>
              </a:spcBef>
              <a:spcAft>
                <a:spcPts val="0"/>
              </a:spcAft>
              <a:buClr>
                <a:schemeClr val="accent1"/>
              </a:buClr>
              <a:buFont typeface="+mj-lt"/>
              <a:buAutoNum type="arabicPeriod"/>
              <a:defRPr b="1"/>
            </a:lvl4pPr>
            <a:lvl5pPr marL="1202436" indent="-342900">
              <a:spcBef>
                <a:spcPts val="600"/>
              </a:spcBef>
              <a:spcAft>
                <a:spcPts val="0"/>
              </a:spcAft>
              <a:buClr>
                <a:schemeClr val="accent1"/>
              </a:buClr>
              <a:buFont typeface="+mj-lt"/>
              <a:buAutoNum type="arabicPeriod"/>
              <a:defRPr b="1"/>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0133418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Section Divider w/ Backgnd Color 2">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Text Placeholder 2"/>
          <p:cNvSpPr>
            <a:spLocks noGrp="1"/>
          </p:cNvSpPr>
          <p:nvPr>
            <p:ph type="body" idx="10"/>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807324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ography 1">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6187437" y="1531504"/>
            <a:ext cx="5433058" cy="4564496"/>
          </a:xfrm>
        </p:spPr>
        <p:txBody>
          <a:bodyPr spcCol="164592"/>
          <a:lstStyle>
            <a:lvl1pPr marL="0" indent="0">
              <a:spcAft>
                <a:spcPts val="1000"/>
              </a:spcAft>
              <a:buNone/>
              <a:defRPr sz="1500"/>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Picture Placeholder 8"/>
          <p:cNvSpPr>
            <a:spLocks noGrp="1"/>
          </p:cNvSpPr>
          <p:nvPr>
            <p:ph type="pic" sz="quarter" idx="12"/>
          </p:nvPr>
        </p:nvSpPr>
        <p:spPr>
          <a:xfrm>
            <a:off x="571500" y="587229"/>
            <a:ext cx="4478672" cy="5385732"/>
          </a:xfrm>
          <a:solidFill>
            <a:schemeClr val="tx2"/>
          </a:solidFill>
        </p:spPr>
        <p:txBody>
          <a:bodyPr tIns="1280160" rtlCol="0">
            <a:noAutofit/>
          </a:bodyPr>
          <a:lstStyle>
            <a:lvl1pPr marL="0" indent="0" algn="ctr">
              <a:spcAft>
                <a:spcPts val="0"/>
              </a:spcAft>
              <a:buNone/>
              <a:defRPr sz="3200" b="1" cap="all" baseline="0">
                <a:solidFill>
                  <a:srgbClr val="FF289F"/>
                </a:solidFill>
              </a:defRPr>
            </a:lvl1pPr>
          </a:lstStyle>
          <a:p>
            <a:pPr lvl="0"/>
            <a:r>
              <a:rPr lang="en-US" noProof="0" dirty="0"/>
              <a:t>Drag picture to placeholder or click icon to add</a:t>
            </a:r>
          </a:p>
        </p:txBody>
      </p:sp>
      <p:sp>
        <p:nvSpPr>
          <p:cNvPr id="8" name="Text Placeholder 8"/>
          <p:cNvSpPr>
            <a:spLocks noGrp="1"/>
          </p:cNvSpPr>
          <p:nvPr>
            <p:ph type="body" sz="quarter" idx="17"/>
          </p:nvPr>
        </p:nvSpPr>
        <p:spPr>
          <a:xfrm>
            <a:off x="6187438" y="488373"/>
            <a:ext cx="5431536" cy="274320"/>
          </a:xfrm>
        </p:spPr>
        <p:txBody>
          <a:bodyPr anchor="b"/>
          <a:lstStyle>
            <a:lvl1pPr marL="0" indent="0">
              <a:lnSpc>
                <a:spcPct val="100000"/>
              </a:lnSpc>
              <a:spcAft>
                <a:spcPts val="0"/>
              </a:spcAft>
              <a:buNone/>
              <a:defRPr sz="1500" b="1" cap="none" baseline="0">
                <a:solidFill>
                  <a:schemeClr val="tx1"/>
                </a:solidFill>
                <a:latin typeface="Georgia" panose="02040502050405020303" pitchFamily="18" charset="0"/>
              </a:defRPr>
            </a:lvl1pPr>
          </a:lstStyle>
          <a:p>
            <a:pPr lvl="0"/>
            <a:r>
              <a:rPr lang="en-US"/>
              <a:t>Click to edit Master text styles</a:t>
            </a:r>
          </a:p>
        </p:txBody>
      </p:sp>
      <p:sp>
        <p:nvSpPr>
          <p:cNvPr id="10" name="Text Placeholder 6"/>
          <p:cNvSpPr>
            <a:spLocks noGrp="1"/>
          </p:cNvSpPr>
          <p:nvPr>
            <p:ph type="body" sz="quarter" idx="18"/>
          </p:nvPr>
        </p:nvSpPr>
        <p:spPr>
          <a:xfrm>
            <a:off x="6187438" y="856078"/>
            <a:ext cx="5431536" cy="426884"/>
          </a:xfrm>
        </p:spPr>
        <p:txBody>
          <a:bodyPr/>
          <a:lstStyle>
            <a:lvl1pPr marL="0" indent="0">
              <a:lnSpc>
                <a:spcPct val="100000"/>
              </a:lnSpc>
              <a:spcAft>
                <a:spcPts val="0"/>
              </a:spcAft>
              <a:buNone/>
              <a:defRPr sz="1200" b="1" baseline="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26667732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ography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571500" y="1531504"/>
            <a:ext cx="5433058" cy="4564496"/>
          </a:xfrm>
        </p:spPr>
        <p:txBody>
          <a:bodyPr spcCol="164592"/>
          <a:lstStyle>
            <a:lvl1pPr marL="0" indent="0">
              <a:spcAft>
                <a:spcPts val="1000"/>
              </a:spcAft>
              <a:buNone/>
              <a:defRPr sz="1500"/>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8"/>
          <p:cNvSpPr>
            <a:spLocks noGrp="1"/>
          </p:cNvSpPr>
          <p:nvPr>
            <p:ph type="body" sz="quarter" idx="17"/>
          </p:nvPr>
        </p:nvSpPr>
        <p:spPr>
          <a:xfrm>
            <a:off x="571500" y="488373"/>
            <a:ext cx="5431536" cy="274320"/>
          </a:xfrm>
        </p:spPr>
        <p:txBody>
          <a:bodyPr anchor="b"/>
          <a:lstStyle>
            <a:lvl1pPr marL="0" indent="0">
              <a:lnSpc>
                <a:spcPct val="100000"/>
              </a:lnSpc>
              <a:spcAft>
                <a:spcPts val="0"/>
              </a:spcAft>
              <a:buNone/>
              <a:defRPr sz="1500" b="1" cap="none" baseline="0">
                <a:solidFill>
                  <a:schemeClr val="tx1"/>
                </a:solidFill>
                <a:latin typeface="Georgia" panose="02040502050405020303" pitchFamily="18" charset="0"/>
              </a:defRPr>
            </a:lvl1pPr>
          </a:lstStyle>
          <a:p>
            <a:pPr lvl="0"/>
            <a:r>
              <a:rPr lang="en-US"/>
              <a:t>Click to edit Master text styles</a:t>
            </a:r>
          </a:p>
        </p:txBody>
      </p:sp>
      <p:sp>
        <p:nvSpPr>
          <p:cNvPr id="10" name="Text Placeholder 6"/>
          <p:cNvSpPr>
            <a:spLocks noGrp="1"/>
          </p:cNvSpPr>
          <p:nvPr>
            <p:ph type="body" sz="quarter" idx="18"/>
          </p:nvPr>
        </p:nvSpPr>
        <p:spPr>
          <a:xfrm>
            <a:off x="571500" y="856078"/>
            <a:ext cx="5431536" cy="426884"/>
          </a:xfrm>
        </p:spPr>
        <p:txBody>
          <a:bodyPr/>
          <a:lstStyle>
            <a:lvl1pPr marL="0" indent="0">
              <a:lnSpc>
                <a:spcPct val="100000"/>
              </a:lnSpc>
              <a:spcAft>
                <a:spcPts val="0"/>
              </a:spcAft>
              <a:buNone/>
              <a:defRPr sz="1200" b="1" baseline="0">
                <a:solidFill>
                  <a:schemeClr val="accent1"/>
                </a:solidFill>
              </a:defRPr>
            </a:lvl1pPr>
          </a:lstStyle>
          <a:p>
            <a:pPr lvl="0"/>
            <a:r>
              <a:rPr lang="en-US"/>
              <a:t>Click to edit Master text styles</a:t>
            </a:r>
          </a:p>
        </p:txBody>
      </p:sp>
      <p:sp>
        <p:nvSpPr>
          <p:cNvPr id="13" name="Picture Placeholder 8"/>
          <p:cNvSpPr>
            <a:spLocks noGrp="1"/>
          </p:cNvSpPr>
          <p:nvPr>
            <p:ph type="pic" sz="quarter" idx="19"/>
          </p:nvPr>
        </p:nvSpPr>
        <p:spPr>
          <a:xfrm>
            <a:off x="7140302" y="587229"/>
            <a:ext cx="4478672" cy="5385732"/>
          </a:xfrm>
          <a:solidFill>
            <a:schemeClr val="tx2"/>
          </a:solidFill>
        </p:spPr>
        <p:txBody>
          <a:bodyPr tIns="1280160" rtlCol="0">
            <a:noAutofit/>
          </a:bodyPr>
          <a:lstStyle>
            <a:lvl1pPr marL="0" indent="0" algn="ctr">
              <a:spcAft>
                <a:spcPts val="0"/>
              </a:spcAft>
              <a:buNone/>
              <a:defRPr sz="3200" b="1" cap="all" baseline="0">
                <a:solidFill>
                  <a:srgbClr val="FF289F"/>
                </a:solidFill>
              </a:defRPr>
            </a:lvl1pPr>
          </a:lstStyle>
          <a:p>
            <a:pPr lvl="0"/>
            <a:r>
              <a:rPr lang="en-US" noProof="0" dirty="0"/>
              <a:t>Drag picture to placeholder or click icon to add</a:t>
            </a:r>
          </a:p>
        </p:txBody>
      </p:sp>
    </p:spTree>
    <p:extLst>
      <p:ext uri="{BB962C8B-B14F-4D97-AF65-F5344CB8AC3E}">
        <p14:creationId xmlns:p14="http://schemas.microsoft.com/office/powerpoint/2010/main" val="23468539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ography 3">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11036808"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83690"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2796539" y="3006180"/>
            <a:ext cx="8823959" cy="3090672"/>
          </a:xfrm>
        </p:spPr>
        <p:txBody>
          <a:bodyPr numCol="2" spcCol="164592"/>
          <a:lstStyle>
            <a:lvl1pPr marL="0" indent="0">
              <a:spcAft>
                <a:spcPts val="1000"/>
              </a:spcAft>
              <a:buNone/>
              <a:defRPr sz="1500"/>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Picture Placeholder 8"/>
          <p:cNvSpPr>
            <a:spLocks noGrp="1"/>
          </p:cNvSpPr>
          <p:nvPr>
            <p:ph type="pic" sz="quarter" idx="12"/>
          </p:nvPr>
        </p:nvSpPr>
        <p:spPr>
          <a:xfrm>
            <a:off x="571501" y="2034066"/>
            <a:ext cx="1883664" cy="1883178"/>
          </a:xfrm>
          <a:solidFill>
            <a:schemeClr val="tx2"/>
          </a:solidFill>
        </p:spPr>
        <p:txBody>
          <a:bodyPr tIns="182880" rtlCol="0">
            <a:noAutofit/>
          </a:bodyPr>
          <a:lstStyle>
            <a:lvl1pPr marL="0" indent="0" algn="ctr">
              <a:spcAft>
                <a:spcPts val="0"/>
              </a:spcAft>
              <a:buNone/>
              <a:defRPr b="1" cap="all" baseline="0">
                <a:solidFill>
                  <a:srgbClr val="FF289F"/>
                </a:solidFill>
              </a:defRPr>
            </a:lvl1pPr>
          </a:lstStyle>
          <a:p>
            <a:pPr lvl="0"/>
            <a:r>
              <a:rPr lang="en-US" noProof="0" dirty="0"/>
              <a:t>Drag picture to placeholder or click icon to add</a:t>
            </a:r>
          </a:p>
        </p:txBody>
      </p:sp>
      <p:sp>
        <p:nvSpPr>
          <p:cNvPr id="8" name="Text Placeholder 8"/>
          <p:cNvSpPr>
            <a:spLocks noGrp="1"/>
          </p:cNvSpPr>
          <p:nvPr>
            <p:ph type="body" sz="quarter" idx="17"/>
          </p:nvPr>
        </p:nvSpPr>
        <p:spPr>
          <a:xfrm>
            <a:off x="2796540" y="1963049"/>
            <a:ext cx="4572000" cy="274320"/>
          </a:xfrm>
        </p:spPr>
        <p:txBody>
          <a:bodyPr anchor="b"/>
          <a:lstStyle>
            <a:lvl1pPr marL="0" indent="0">
              <a:lnSpc>
                <a:spcPct val="100000"/>
              </a:lnSpc>
              <a:spcAft>
                <a:spcPts val="0"/>
              </a:spcAft>
              <a:buNone/>
              <a:defRPr sz="1500" b="1" cap="none" baseline="0">
                <a:solidFill>
                  <a:schemeClr val="tx1"/>
                </a:solidFill>
                <a:latin typeface="Georgia" panose="02040502050405020303" pitchFamily="18" charset="0"/>
              </a:defRPr>
            </a:lvl1pPr>
          </a:lstStyle>
          <a:p>
            <a:pPr lvl="0"/>
            <a:r>
              <a:rPr lang="en-US"/>
              <a:t>Click to edit Master text styles</a:t>
            </a:r>
          </a:p>
        </p:txBody>
      </p:sp>
      <p:sp>
        <p:nvSpPr>
          <p:cNvPr id="10" name="Text Placeholder 6"/>
          <p:cNvSpPr>
            <a:spLocks noGrp="1"/>
          </p:cNvSpPr>
          <p:nvPr>
            <p:ph type="body" sz="quarter" idx="18"/>
          </p:nvPr>
        </p:nvSpPr>
        <p:spPr>
          <a:xfrm>
            <a:off x="2796540" y="2330754"/>
            <a:ext cx="4572000" cy="426884"/>
          </a:xfrm>
        </p:spPr>
        <p:txBody>
          <a:bodyPr/>
          <a:lstStyle>
            <a:lvl1pPr marL="0" indent="0">
              <a:lnSpc>
                <a:spcPct val="100000"/>
              </a:lnSpc>
              <a:spcAft>
                <a:spcPts val="0"/>
              </a:spcAft>
              <a:buNone/>
              <a:defRPr sz="1200" b="1" baseline="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26948816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12" name="Picture 8">
            <a:extLst>
              <a:ext uri="{FF2B5EF4-FFF2-40B4-BE49-F238E27FC236}">
                <a16:creationId xmlns:a16="http://schemas.microsoft.com/office/drawing/2014/main" id="{CA443FB1-75AC-E84B-92A1-9D95BBFD4E0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71500" y="571500"/>
            <a:ext cx="1390650" cy="44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Text Placeholder 10"/>
          <p:cNvSpPr>
            <a:spLocks noGrp="1"/>
          </p:cNvSpPr>
          <p:nvPr>
            <p:ph type="body" sz="quarter" idx="25"/>
          </p:nvPr>
        </p:nvSpPr>
        <p:spPr>
          <a:xfrm>
            <a:off x="6281928" y="573313"/>
            <a:ext cx="5330952" cy="5394960"/>
          </a:xfrm>
          <a:solidFill>
            <a:schemeClr val="accent1"/>
          </a:solidFill>
        </p:spPr>
        <p:txBody>
          <a:bodyPr/>
          <a:lstStyle>
            <a:lvl1pPr marL="0" indent="0">
              <a:buNone/>
              <a:defRPr/>
            </a:lvl1pPr>
          </a:lstStyle>
          <a:p>
            <a:pPr lvl="0"/>
            <a:r>
              <a:rPr lang="en-US"/>
              <a:t>Click to edit Master text styles</a:t>
            </a:r>
          </a:p>
        </p:txBody>
      </p:sp>
      <p:sp>
        <p:nvSpPr>
          <p:cNvPr id="17" name="Text Placeholder 20"/>
          <p:cNvSpPr>
            <a:spLocks noGrp="1"/>
          </p:cNvSpPr>
          <p:nvPr>
            <p:ph type="body" sz="quarter" idx="11"/>
          </p:nvPr>
        </p:nvSpPr>
        <p:spPr>
          <a:xfrm>
            <a:off x="6811390" y="4453128"/>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18" name="Text Placeholder 22"/>
          <p:cNvSpPr>
            <a:spLocks noGrp="1"/>
          </p:cNvSpPr>
          <p:nvPr>
            <p:ph type="body" sz="quarter" idx="12"/>
          </p:nvPr>
        </p:nvSpPr>
        <p:spPr>
          <a:xfrm>
            <a:off x="6811390" y="4608576"/>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22" name="Text Placeholder 20"/>
          <p:cNvSpPr>
            <a:spLocks noGrp="1"/>
          </p:cNvSpPr>
          <p:nvPr>
            <p:ph type="body" sz="quarter" idx="13"/>
          </p:nvPr>
        </p:nvSpPr>
        <p:spPr>
          <a:xfrm>
            <a:off x="9212460" y="4453128"/>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30" name="Text Placeholder 22"/>
          <p:cNvSpPr>
            <a:spLocks noGrp="1"/>
          </p:cNvSpPr>
          <p:nvPr>
            <p:ph type="body" sz="quarter" idx="14"/>
          </p:nvPr>
        </p:nvSpPr>
        <p:spPr>
          <a:xfrm>
            <a:off x="9212460" y="4608576"/>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32" name="Text Placeholder 20"/>
          <p:cNvSpPr>
            <a:spLocks noGrp="1"/>
          </p:cNvSpPr>
          <p:nvPr>
            <p:ph type="body" sz="quarter" idx="15"/>
          </p:nvPr>
        </p:nvSpPr>
        <p:spPr>
          <a:xfrm>
            <a:off x="6811390" y="5065776"/>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33" name="Text Placeholder 22"/>
          <p:cNvSpPr>
            <a:spLocks noGrp="1"/>
          </p:cNvSpPr>
          <p:nvPr>
            <p:ph type="body" sz="quarter" idx="16"/>
          </p:nvPr>
        </p:nvSpPr>
        <p:spPr>
          <a:xfrm>
            <a:off x="6811390" y="5230368"/>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34" name="Text Placeholder 20"/>
          <p:cNvSpPr>
            <a:spLocks noGrp="1"/>
          </p:cNvSpPr>
          <p:nvPr>
            <p:ph type="body" sz="quarter" idx="17"/>
          </p:nvPr>
        </p:nvSpPr>
        <p:spPr>
          <a:xfrm>
            <a:off x="9212460" y="5065776"/>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35" name="Text Placeholder 22"/>
          <p:cNvSpPr>
            <a:spLocks noGrp="1"/>
          </p:cNvSpPr>
          <p:nvPr>
            <p:ph type="body" sz="quarter" idx="18"/>
          </p:nvPr>
        </p:nvSpPr>
        <p:spPr>
          <a:xfrm>
            <a:off x="9212460" y="5230368"/>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36" name="Text Placeholder 2"/>
          <p:cNvSpPr>
            <a:spLocks noGrp="1"/>
          </p:cNvSpPr>
          <p:nvPr>
            <p:ph type="body" idx="1"/>
          </p:nvPr>
        </p:nvSpPr>
        <p:spPr>
          <a:xfrm>
            <a:off x="6812280" y="1508760"/>
            <a:ext cx="4270248" cy="850392"/>
          </a:xfrm>
        </p:spPr>
        <p:txBody>
          <a:bodyPr/>
          <a:lstStyle>
            <a:lvl1pPr marL="0" indent="0">
              <a:lnSpc>
                <a:spcPct val="100000"/>
              </a:lnSpc>
              <a:spcBef>
                <a:spcPts val="0"/>
              </a:spcBef>
              <a:spcAft>
                <a:spcPts val="0"/>
              </a:spcAft>
              <a:buNone/>
              <a:defRPr sz="54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697740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hank You w/ Backgnd Color 1">
    <p:spTree>
      <p:nvGrpSpPr>
        <p:cNvPr id="1" name=""/>
        <p:cNvGrpSpPr/>
        <p:nvPr/>
      </p:nvGrpSpPr>
      <p:grpSpPr>
        <a:xfrm>
          <a:off x="0" y="0"/>
          <a:ext cx="0" cy="0"/>
          <a:chOff x="0" y="0"/>
          <a:chExt cx="0" cy="0"/>
        </a:xfrm>
      </p:grpSpPr>
      <p:pic>
        <p:nvPicPr>
          <p:cNvPr id="12" name="Picture 8">
            <a:extLst>
              <a:ext uri="{FF2B5EF4-FFF2-40B4-BE49-F238E27FC236}">
                <a16:creationId xmlns:a16="http://schemas.microsoft.com/office/drawing/2014/main" id="{AFCE8031-4830-C741-B5C6-F62FC2E114C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71500" y="571500"/>
            <a:ext cx="1390650" cy="44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Text Placeholder 10"/>
          <p:cNvSpPr>
            <a:spLocks noGrp="1"/>
          </p:cNvSpPr>
          <p:nvPr>
            <p:ph type="body" sz="quarter" idx="25"/>
          </p:nvPr>
        </p:nvSpPr>
        <p:spPr>
          <a:xfrm>
            <a:off x="6281928" y="573313"/>
            <a:ext cx="5330952" cy="5394960"/>
          </a:xfrm>
          <a:solidFill>
            <a:schemeClr val="bg1"/>
          </a:solidFill>
        </p:spPr>
        <p:txBody>
          <a:bodyPr/>
          <a:lstStyle>
            <a:lvl1pPr marL="0" indent="0">
              <a:buNone/>
              <a:defRPr/>
            </a:lvl1pPr>
          </a:lstStyle>
          <a:p>
            <a:pPr lvl="0"/>
            <a:r>
              <a:rPr lang="en-US"/>
              <a:t>Click to edit Master text styles</a:t>
            </a:r>
          </a:p>
        </p:txBody>
      </p:sp>
      <p:sp>
        <p:nvSpPr>
          <p:cNvPr id="18" name="Text Placeholder 20"/>
          <p:cNvSpPr>
            <a:spLocks noGrp="1"/>
          </p:cNvSpPr>
          <p:nvPr>
            <p:ph type="body" sz="quarter" idx="11"/>
          </p:nvPr>
        </p:nvSpPr>
        <p:spPr>
          <a:xfrm>
            <a:off x="6811390" y="4453128"/>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19" name="Text Placeholder 22"/>
          <p:cNvSpPr>
            <a:spLocks noGrp="1"/>
          </p:cNvSpPr>
          <p:nvPr>
            <p:ph type="body" sz="quarter" idx="12"/>
          </p:nvPr>
        </p:nvSpPr>
        <p:spPr>
          <a:xfrm>
            <a:off x="6811390" y="4608576"/>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32" name="Text Placeholder 20"/>
          <p:cNvSpPr>
            <a:spLocks noGrp="1"/>
          </p:cNvSpPr>
          <p:nvPr>
            <p:ph type="body" sz="quarter" idx="13"/>
          </p:nvPr>
        </p:nvSpPr>
        <p:spPr>
          <a:xfrm>
            <a:off x="9212460" y="4453128"/>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33" name="Text Placeholder 22"/>
          <p:cNvSpPr>
            <a:spLocks noGrp="1"/>
          </p:cNvSpPr>
          <p:nvPr>
            <p:ph type="body" sz="quarter" idx="14"/>
          </p:nvPr>
        </p:nvSpPr>
        <p:spPr>
          <a:xfrm>
            <a:off x="9212460" y="4608576"/>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34" name="Text Placeholder 20"/>
          <p:cNvSpPr>
            <a:spLocks noGrp="1"/>
          </p:cNvSpPr>
          <p:nvPr>
            <p:ph type="body" sz="quarter" idx="15"/>
          </p:nvPr>
        </p:nvSpPr>
        <p:spPr>
          <a:xfrm>
            <a:off x="6811390" y="5065776"/>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35" name="Text Placeholder 22"/>
          <p:cNvSpPr>
            <a:spLocks noGrp="1"/>
          </p:cNvSpPr>
          <p:nvPr>
            <p:ph type="body" sz="quarter" idx="16"/>
          </p:nvPr>
        </p:nvSpPr>
        <p:spPr>
          <a:xfrm>
            <a:off x="6811390" y="5230368"/>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36" name="Text Placeholder 20"/>
          <p:cNvSpPr>
            <a:spLocks noGrp="1"/>
          </p:cNvSpPr>
          <p:nvPr>
            <p:ph type="body" sz="quarter" idx="17"/>
          </p:nvPr>
        </p:nvSpPr>
        <p:spPr>
          <a:xfrm>
            <a:off x="9212460" y="5065776"/>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37" name="Text Placeholder 22"/>
          <p:cNvSpPr>
            <a:spLocks noGrp="1"/>
          </p:cNvSpPr>
          <p:nvPr>
            <p:ph type="body" sz="quarter" idx="18"/>
          </p:nvPr>
        </p:nvSpPr>
        <p:spPr>
          <a:xfrm>
            <a:off x="9212460" y="5230368"/>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38" name="Text Placeholder 2"/>
          <p:cNvSpPr>
            <a:spLocks noGrp="1"/>
          </p:cNvSpPr>
          <p:nvPr>
            <p:ph type="body" idx="1"/>
          </p:nvPr>
        </p:nvSpPr>
        <p:spPr>
          <a:xfrm>
            <a:off x="6812280" y="1508760"/>
            <a:ext cx="4270248" cy="850392"/>
          </a:xfrm>
        </p:spPr>
        <p:txBody>
          <a:bodyPr/>
          <a:lstStyle>
            <a:lvl1pPr marL="0" indent="0">
              <a:lnSpc>
                <a:spcPct val="100000"/>
              </a:lnSpc>
              <a:spcBef>
                <a:spcPts val="0"/>
              </a:spcBef>
              <a:spcAft>
                <a:spcPts val="0"/>
              </a:spcAft>
              <a:buNone/>
              <a:defRPr sz="5400"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018726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losing w/ Contacts 1">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596" y="1411389"/>
            <a:ext cx="11036808" cy="822960"/>
          </a:xfrm>
        </p:spPr>
        <p:txBody>
          <a:bodyPr anchor="b"/>
          <a:lstStyle>
            <a:lvl1pPr marL="0" indent="0">
              <a:lnSpc>
                <a:spcPct val="100000"/>
              </a:lnSpc>
              <a:spcBef>
                <a:spcPts val="0"/>
              </a:spcBef>
              <a:spcAft>
                <a:spcPts val="0"/>
              </a:spcAft>
              <a:buNone/>
              <a:defRPr sz="54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Text Placeholder 20"/>
          <p:cNvSpPr>
            <a:spLocks noGrp="1"/>
          </p:cNvSpPr>
          <p:nvPr>
            <p:ph type="body" sz="quarter" idx="11"/>
          </p:nvPr>
        </p:nvSpPr>
        <p:spPr>
          <a:xfrm>
            <a:off x="57616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9" name="Text Placeholder 22"/>
          <p:cNvSpPr>
            <a:spLocks noGrp="1"/>
          </p:cNvSpPr>
          <p:nvPr>
            <p:ph type="body" sz="quarter" idx="12"/>
          </p:nvPr>
        </p:nvSpPr>
        <p:spPr>
          <a:xfrm>
            <a:off x="576163" y="5094070"/>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10" name="Text Placeholder 20"/>
          <p:cNvSpPr>
            <a:spLocks noGrp="1"/>
          </p:cNvSpPr>
          <p:nvPr>
            <p:ph type="body" sz="quarter" idx="13"/>
          </p:nvPr>
        </p:nvSpPr>
        <p:spPr>
          <a:xfrm>
            <a:off x="297723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11" name="Text Placeholder 22"/>
          <p:cNvSpPr>
            <a:spLocks noGrp="1"/>
          </p:cNvSpPr>
          <p:nvPr>
            <p:ph type="body" sz="quarter" idx="14"/>
          </p:nvPr>
        </p:nvSpPr>
        <p:spPr>
          <a:xfrm>
            <a:off x="2977233" y="5094070"/>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12" name="Text Placeholder 20"/>
          <p:cNvSpPr>
            <a:spLocks noGrp="1"/>
          </p:cNvSpPr>
          <p:nvPr>
            <p:ph type="body" sz="quarter" idx="15"/>
          </p:nvPr>
        </p:nvSpPr>
        <p:spPr>
          <a:xfrm>
            <a:off x="57616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13" name="Text Placeholder 22"/>
          <p:cNvSpPr>
            <a:spLocks noGrp="1"/>
          </p:cNvSpPr>
          <p:nvPr>
            <p:ph type="body" sz="quarter" idx="16"/>
          </p:nvPr>
        </p:nvSpPr>
        <p:spPr>
          <a:xfrm>
            <a:off x="576163" y="5715862"/>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14" name="Text Placeholder 20"/>
          <p:cNvSpPr>
            <a:spLocks noGrp="1"/>
          </p:cNvSpPr>
          <p:nvPr>
            <p:ph type="body" sz="quarter" idx="17"/>
          </p:nvPr>
        </p:nvSpPr>
        <p:spPr>
          <a:xfrm>
            <a:off x="297723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15" name="Text Placeholder 22"/>
          <p:cNvSpPr>
            <a:spLocks noGrp="1"/>
          </p:cNvSpPr>
          <p:nvPr>
            <p:ph type="body" sz="quarter" idx="18"/>
          </p:nvPr>
        </p:nvSpPr>
        <p:spPr>
          <a:xfrm>
            <a:off x="2977233" y="5715862"/>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6253161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losing w/ Contacts 4">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596" y="1408176"/>
            <a:ext cx="11036808" cy="822960"/>
          </a:xfrm>
        </p:spPr>
        <p:txBody>
          <a:bodyPr anchor="b"/>
          <a:lstStyle>
            <a:lvl1pPr marL="0" indent="0">
              <a:lnSpc>
                <a:spcPct val="100000"/>
              </a:lnSpc>
              <a:spcBef>
                <a:spcPts val="0"/>
              </a:spcBef>
              <a:spcAft>
                <a:spcPts val="0"/>
              </a:spcAft>
              <a:buNone/>
              <a:defRPr sz="54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Text Placeholder 20"/>
          <p:cNvSpPr>
            <a:spLocks noGrp="1"/>
          </p:cNvSpPr>
          <p:nvPr>
            <p:ph type="body" sz="quarter" idx="11"/>
          </p:nvPr>
        </p:nvSpPr>
        <p:spPr>
          <a:xfrm>
            <a:off x="57616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9" name="Text Placeholder 22"/>
          <p:cNvSpPr>
            <a:spLocks noGrp="1"/>
          </p:cNvSpPr>
          <p:nvPr>
            <p:ph type="body" sz="quarter" idx="12"/>
          </p:nvPr>
        </p:nvSpPr>
        <p:spPr>
          <a:xfrm>
            <a:off x="576163" y="5094070"/>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10" name="Text Placeholder 20"/>
          <p:cNvSpPr>
            <a:spLocks noGrp="1"/>
          </p:cNvSpPr>
          <p:nvPr>
            <p:ph type="body" sz="quarter" idx="13"/>
          </p:nvPr>
        </p:nvSpPr>
        <p:spPr>
          <a:xfrm>
            <a:off x="297723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11" name="Text Placeholder 22"/>
          <p:cNvSpPr>
            <a:spLocks noGrp="1"/>
          </p:cNvSpPr>
          <p:nvPr>
            <p:ph type="body" sz="quarter" idx="14"/>
          </p:nvPr>
        </p:nvSpPr>
        <p:spPr>
          <a:xfrm>
            <a:off x="2977233" y="5094070"/>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12" name="Text Placeholder 20"/>
          <p:cNvSpPr>
            <a:spLocks noGrp="1"/>
          </p:cNvSpPr>
          <p:nvPr>
            <p:ph type="body" sz="quarter" idx="15"/>
          </p:nvPr>
        </p:nvSpPr>
        <p:spPr>
          <a:xfrm>
            <a:off x="57616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13" name="Text Placeholder 22"/>
          <p:cNvSpPr>
            <a:spLocks noGrp="1"/>
          </p:cNvSpPr>
          <p:nvPr>
            <p:ph type="body" sz="quarter" idx="16"/>
          </p:nvPr>
        </p:nvSpPr>
        <p:spPr>
          <a:xfrm>
            <a:off x="576163" y="5715862"/>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14" name="Text Placeholder 20"/>
          <p:cNvSpPr>
            <a:spLocks noGrp="1"/>
          </p:cNvSpPr>
          <p:nvPr>
            <p:ph type="body" sz="quarter" idx="17"/>
          </p:nvPr>
        </p:nvSpPr>
        <p:spPr>
          <a:xfrm>
            <a:off x="297723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15" name="Text Placeholder 22"/>
          <p:cNvSpPr>
            <a:spLocks noGrp="1"/>
          </p:cNvSpPr>
          <p:nvPr>
            <p:ph type="body" sz="quarter" idx="18"/>
          </p:nvPr>
        </p:nvSpPr>
        <p:spPr>
          <a:xfrm>
            <a:off x="2977233" y="5715862"/>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2353440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losing w/ Contacts 5">
    <p:bg>
      <p:bgPr>
        <a:solidFill>
          <a:srgbClr val="FBA51F"/>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596" y="1408176"/>
            <a:ext cx="11036808" cy="822960"/>
          </a:xfrm>
        </p:spPr>
        <p:txBody>
          <a:bodyPr anchor="b"/>
          <a:lstStyle>
            <a:lvl1pPr marL="0" indent="0">
              <a:lnSpc>
                <a:spcPct val="100000"/>
              </a:lnSpc>
              <a:spcBef>
                <a:spcPts val="0"/>
              </a:spcBef>
              <a:spcAft>
                <a:spcPts val="0"/>
              </a:spcAft>
              <a:buNone/>
              <a:defRPr sz="54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Text Placeholder 20"/>
          <p:cNvSpPr>
            <a:spLocks noGrp="1"/>
          </p:cNvSpPr>
          <p:nvPr>
            <p:ph type="body" sz="quarter" idx="11"/>
          </p:nvPr>
        </p:nvSpPr>
        <p:spPr>
          <a:xfrm>
            <a:off x="57616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9" name="Text Placeholder 22"/>
          <p:cNvSpPr>
            <a:spLocks noGrp="1"/>
          </p:cNvSpPr>
          <p:nvPr>
            <p:ph type="body" sz="quarter" idx="12"/>
          </p:nvPr>
        </p:nvSpPr>
        <p:spPr>
          <a:xfrm>
            <a:off x="576163" y="5094070"/>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10" name="Text Placeholder 20"/>
          <p:cNvSpPr>
            <a:spLocks noGrp="1"/>
          </p:cNvSpPr>
          <p:nvPr>
            <p:ph type="body" sz="quarter" idx="13"/>
          </p:nvPr>
        </p:nvSpPr>
        <p:spPr>
          <a:xfrm>
            <a:off x="297723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11" name="Text Placeholder 22"/>
          <p:cNvSpPr>
            <a:spLocks noGrp="1"/>
          </p:cNvSpPr>
          <p:nvPr>
            <p:ph type="body" sz="quarter" idx="14"/>
          </p:nvPr>
        </p:nvSpPr>
        <p:spPr>
          <a:xfrm>
            <a:off x="2977233" y="5094070"/>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12" name="Text Placeholder 20"/>
          <p:cNvSpPr>
            <a:spLocks noGrp="1"/>
          </p:cNvSpPr>
          <p:nvPr>
            <p:ph type="body" sz="quarter" idx="15"/>
          </p:nvPr>
        </p:nvSpPr>
        <p:spPr>
          <a:xfrm>
            <a:off x="57616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13" name="Text Placeholder 22"/>
          <p:cNvSpPr>
            <a:spLocks noGrp="1"/>
          </p:cNvSpPr>
          <p:nvPr>
            <p:ph type="body" sz="quarter" idx="16"/>
          </p:nvPr>
        </p:nvSpPr>
        <p:spPr>
          <a:xfrm>
            <a:off x="576163" y="5715862"/>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14" name="Text Placeholder 20"/>
          <p:cNvSpPr>
            <a:spLocks noGrp="1"/>
          </p:cNvSpPr>
          <p:nvPr>
            <p:ph type="body" sz="quarter" idx="17"/>
          </p:nvPr>
        </p:nvSpPr>
        <p:spPr>
          <a:xfrm>
            <a:off x="297723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15" name="Text Placeholder 22"/>
          <p:cNvSpPr>
            <a:spLocks noGrp="1"/>
          </p:cNvSpPr>
          <p:nvPr>
            <p:ph type="body" sz="quarter" idx="18"/>
          </p:nvPr>
        </p:nvSpPr>
        <p:spPr>
          <a:xfrm>
            <a:off x="2977233" y="5715862"/>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0075967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isclosure">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ACD04A0D-F836-8D4A-9372-098E64C0FD5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48863" y="5746750"/>
            <a:ext cx="1069975" cy="341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11">
            <a:extLst>
              <a:ext uri="{FF2B5EF4-FFF2-40B4-BE49-F238E27FC236}">
                <a16:creationId xmlns:a16="http://schemas.microsoft.com/office/drawing/2014/main" id="{A0C3AF33-67C5-B745-8F3D-DBF309071CD4}"/>
              </a:ext>
            </a:extLst>
          </p:cNvPr>
          <p:cNvSpPr txBox="1">
            <a:spLocks noChangeArrowheads="1"/>
          </p:cNvSpPr>
          <p:nvPr userDrawn="1"/>
        </p:nvSpPr>
        <p:spPr bwMode="auto">
          <a:xfrm>
            <a:off x="9948863" y="4227513"/>
            <a:ext cx="1659586" cy="12721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700" dirty="0"/>
              <a:t>Lincoln Financial Group is the </a:t>
            </a:r>
            <a:br>
              <a:rPr lang="en-US" altLang="en-US" sz="700" dirty="0"/>
            </a:br>
            <a:r>
              <a:rPr lang="en-US" altLang="en-US" sz="700" dirty="0"/>
              <a:t>marketing name for Lincoln National Corporation and its affiliates. </a:t>
            </a:r>
            <a:br>
              <a:rPr lang="en-US" altLang="en-US" sz="700" dirty="0"/>
            </a:br>
            <a:br>
              <a:rPr lang="en-US" altLang="en-US" sz="700" dirty="0"/>
            </a:br>
            <a:r>
              <a:rPr lang="en-US" altLang="en-US" sz="700" dirty="0"/>
              <a:t>Affiliates are separately </a:t>
            </a:r>
            <a:br>
              <a:rPr lang="en-US" altLang="en-US" sz="700" dirty="0"/>
            </a:br>
            <a:r>
              <a:rPr lang="en-US" altLang="en-US" sz="700" dirty="0"/>
              <a:t>responsible for their own financial </a:t>
            </a:r>
            <a:br>
              <a:rPr lang="en-US" altLang="en-US" sz="700" dirty="0"/>
            </a:br>
            <a:r>
              <a:rPr lang="en-US" altLang="en-US" sz="700" dirty="0"/>
              <a:t>and contractual obligations.</a:t>
            </a:r>
            <a:br>
              <a:rPr lang="en-US" altLang="en-US" sz="800" dirty="0">
                <a:cs typeface="Arial" panose="020B0604020202020204" pitchFamily="34" charset="0"/>
              </a:rPr>
            </a:br>
            <a:endParaRPr lang="en-US" altLang="en-US" sz="800" dirty="0">
              <a:cs typeface="Arial" panose="020B0604020202020204" pitchFamily="34" charset="0"/>
            </a:endParaRPr>
          </a:p>
          <a:p>
            <a:pPr marL="0" marR="0" lvl="0" indent="0" algn="l" defTabSz="914400" rtl="0" eaLnBrk="1" fontAlgn="base" latinLnBrk="0" hangingPunct="1">
              <a:lnSpc>
                <a:spcPct val="100000"/>
              </a:lnSpc>
              <a:spcBef>
                <a:spcPct val="0"/>
              </a:spcBef>
              <a:spcAft>
                <a:spcPts val="200"/>
              </a:spcAft>
              <a:buClrTx/>
              <a:buSzTx/>
              <a:buFontTx/>
              <a:buNone/>
              <a:tabLst/>
              <a:defRPr/>
            </a:pPr>
            <a:r>
              <a:rPr lang="en-US" altLang="en-US" sz="800" dirty="0">
                <a:cs typeface="Arial" panose="020B0604020202020204" pitchFamily="34" charset="0"/>
              </a:rPr>
              <a:t>Order code: </a:t>
            </a:r>
            <a:r>
              <a:rPr lang="en-US" sz="800" kern="1200" dirty="0">
                <a:solidFill>
                  <a:schemeClr val="tx1"/>
                </a:solidFill>
                <a:effectLst/>
                <a:latin typeface="Calibri" panose="020F0502020204030204" pitchFamily="34" charset="0"/>
                <a:ea typeface="ＭＳ Ｐゴシック" panose="020B0600070205080204" pitchFamily="34" charset="-128"/>
                <a:cs typeface="+mn-cs"/>
              </a:rPr>
              <a:t>DC-WAWSB-PPT001</a:t>
            </a:r>
            <a:br>
              <a:rPr lang="en-US" altLang="en-US" sz="800" dirty="0">
                <a:cs typeface="Arial" panose="020B0604020202020204" pitchFamily="34" charset="0"/>
              </a:rPr>
            </a:br>
            <a:r>
              <a:rPr lang="en-US" altLang="en-US" sz="800" dirty="0">
                <a:cs typeface="Arial" panose="020B0604020202020204" pitchFamily="34" charset="0"/>
              </a:rPr>
              <a:t>1/24  Z01</a:t>
            </a:r>
          </a:p>
          <a:p>
            <a:r>
              <a:rPr lang="en-US" altLang="en-US" sz="800" b="1" dirty="0" err="1">
                <a:cs typeface="Arial" panose="020B0604020202020204" pitchFamily="34" charset="0"/>
              </a:rPr>
              <a:t>LincolnFinancial.com</a:t>
            </a:r>
            <a:endParaRPr lang="en-US" altLang="en-US" sz="800" b="1" dirty="0">
              <a:cs typeface="Arial" panose="020B0604020202020204" pitchFamily="34" charset="0"/>
            </a:endParaRPr>
          </a:p>
        </p:txBody>
      </p:sp>
      <p:graphicFrame>
        <p:nvGraphicFramePr>
          <p:cNvPr id="6" name="Table 5">
            <a:extLst>
              <a:ext uri="{FF2B5EF4-FFF2-40B4-BE49-F238E27FC236}">
                <a16:creationId xmlns:a16="http://schemas.microsoft.com/office/drawing/2014/main" id="{E7A1BAD1-B233-1B4B-8A98-45D498F86B1A}"/>
              </a:ext>
            </a:extLst>
          </p:cNvPr>
          <p:cNvGraphicFramePr>
            <a:graphicFrameLocks noGrp="1"/>
          </p:cNvGraphicFramePr>
          <p:nvPr/>
        </p:nvGraphicFramePr>
        <p:xfrm>
          <a:off x="9948863" y="3124200"/>
          <a:ext cx="1176337" cy="930276"/>
        </p:xfrm>
        <a:graphic>
          <a:graphicData uri="http://schemas.openxmlformats.org/drawingml/2006/table">
            <a:tbl>
              <a:tblPr firstRow="1" bandRow="1">
                <a:tableStyleId>{5C22544A-7EE6-4342-B048-85BDC9FD1C3A}</a:tableStyleId>
              </a:tblPr>
              <a:tblGrid>
                <a:gridCol w="1176337">
                  <a:extLst>
                    <a:ext uri="{9D8B030D-6E8A-4147-A177-3AD203B41FA5}">
                      <a16:colId xmlns:a16="http://schemas.microsoft.com/office/drawing/2014/main" val="20000"/>
                    </a:ext>
                  </a:extLst>
                </a:gridCol>
              </a:tblGrid>
              <a:tr h="143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Not a deposit</a:t>
                      </a:r>
                    </a:p>
                  </a:txBody>
                  <a:tcPr marL="27446" marR="27446" marT="18300" marB="183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43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Not FIDIC Insured</a:t>
                      </a:r>
                    </a:p>
                  </a:txBody>
                  <a:tcPr marL="27446" marR="27446" marT="18300" marB="183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43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May go down  in value</a:t>
                      </a:r>
                    </a:p>
                  </a:txBody>
                  <a:tcPr marL="27446" marR="27446" marT="18300" marB="183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50107">
                <a:tc>
                  <a:txBody>
                    <a:bodyPr/>
                    <a:lstStyle/>
                    <a:p>
                      <a:pPr>
                        <a:lnSpc>
                          <a:spcPct val="100000"/>
                        </a:lnSpc>
                      </a:pPr>
                      <a:r>
                        <a:rPr lang="en-US" sz="700" b="0" dirty="0">
                          <a:solidFill>
                            <a:schemeClr val="tx1"/>
                          </a:solidFill>
                          <a:latin typeface="Calibri" panose="020F0502020204030204" pitchFamily="34" charset="0"/>
                          <a:cs typeface="Calibri" panose="020F0502020204030204" pitchFamily="34" charset="0"/>
                        </a:rPr>
                        <a:t>Not insured by any federal </a:t>
                      </a:r>
                      <a:br>
                        <a:rPr lang="en-US" sz="700" b="0" dirty="0">
                          <a:solidFill>
                            <a:schemeClr val="tx1"/>
                          </a:solidFill>
                          <a:latin typeface="Calibri" panose="020F0502020204030204" pitchFamily="34" charset="0"/>
                          <a:cs typeface="Calibri" panose="020F0502020204030204" pitchFamily="34" charset="0"/>
                        </a:rPr>
                      </a:br>
                      <a:r>
                        <a:rPr lang="en-US" sz="700" b="0" dirty="0">
                          <a:solidFill>
                            <a:schemeClr val="tx1"/>
                          </a:solidFill>
                          <a:latin typeface="Calibri" panose="020F0502020204030204" pitchFamily="34" charset="0"/>
                          <a:cs typeface="Calibri" panose="020F0502020204030204" pitchFamily="34" charset="0"/>
                        </a:rPr>
                        <a:t>government agency</a:t>
                      </a:r>
                    </a:p>
                  </a:txBody>
                  <a:tcPr marL="27446" marR="27446" marT="18300" marB="183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50107">
                <a:tc>
                  <a:txBody>
                    <a:bodyPr/>
                    <a:lstStyle/>
                    <a:p>
                      <a:pPr>
                        <a:lnSpc>
                          <a:spcPct val="100000"/>
                        </a:lnSpc>
                      </a:pPr>
                      <a:r>
                        <a:rPr lang="en-US" sz="700" b="0" dirty="0">
                          <a:solidFill>
                            <a:schemeClr val="tx1"/>
                          </a:solidFill>
                          <a:latin typeface="Calibri" panose="020F0502020204030204" pitchFamily="34" charset="0"/>
                          <a:cs typeface="Calibri" panose="020F0502020204030204" pitchFamily="34" charset="0"/>
                        </a:rPr>
                        <a:t>Not guaranteed by any bank </a:t>
                      </a:r>
                      <a:br>
                        <a:rPr lang="en-US" sz="700" b="0" dirty="0">
                          <a:solidFill>
                            <a:schemeClr val="tx1"/>
                          </a:solidFill>
                          <a:latin typeface="Calibri" panose="020F0502020204030204" pitchFamily="34" charset="0"/>
                          <a:cs typeface="Calibri" panose="020F0502020204030204" pitchFamily="34" charset="0"/>
                        </a:rPr>
                      </a:br>
                      <a:r>
                        <a:rPr lang="en-US" sz="700" b="0" dirty="0">
                          <a:solidFill>
                            <a:schemeClr val="tx1"/>
                          </a:solidFill>
                          <a:latin typeface="Calibri" panose="020F0502020204030204" pitchFamily="34" charset="0"/>
                          <a:cs typeface="Calibri" panose="020F0502020204030204" pitchFamily="34" charset="0"/>
                        </a:rPr>
                        <a:t>or savings association</a:t>
                      </a:r>
                    </a:p>
                  </a:txBody>
                  <a:tcPr marL="27446" marR="27446" marT="18300" marB="183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2" name="Title 1"/>
          <p:cNvSpPr>
            <a:spLocks noGrp="1"/>
          </p:cNvSpPr>
          <p:nvPr>
            <p:ph type="title"/>
          </p:nvPr>
        </p:nvSpPr>
        <p:spPr>
          <a:xfrm>
            <a:off x="571641" y="484632"/>
            <a:ext cx="11036808" cy="521208"/>
          </a:xfrm>
        </p:spPr>
        <p:txBody>
          <a:bodyPr/>
          <a:lstStyle>
            <a:lvl1pPr>
              <a:defRPr/>
            </a:lvl1pPr>
          </a:lstStyle>
          <a:p>
            <a:r>
              <a:rPr lang="en-US"/>
              <a:t>Click to edit Master title style</a:t>
            </a:r>
            <a:endParaRPr lang="en-US" dirty="0"/>
          </a:p>
        </p:txBody>
      </p:sp>
      <p:sp>
        <p:nvSpPr>
          <p:cNvPr id="7" name="Text Placeholder 6"/>
          <p:cNvSpPr>
            <a:spLocks noGrp="1"/>
          </p:cNvSpPr>
          <p:nvPr>
            <p:ph type="body" sz="quarter" idx="11"/>
          </p:nvPr>
        </p:nvSpPr>
        <p:spPr>
          <a:xfrm>
            <a:off x="571641" y="1514037"/>
            <a:ext cx="7276959" cy="4573254"/>
          </a:xfrm>
        </p:spPr>
        <p:txBody>
          <a:bodyPr numCol="2" spcCol="182880"/>
          <a:lstStyle>
            <a:lvl1pPr marL="0" indent="0">
              <a:lnSpc>
                <a:spcPts val="1200"/>
              </a:lnSpc>
              <a:spcAft>
                <a:spcPts val="1000"/>
              </a:spcAft>
              <a:buNone/>
              <a:defRPr sz="800"/>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23814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amp; Image">
    <p:spTree>
      <p:nvGrpSpPr>
        <p:cNvPr id="1" name=""/>
        <p:cNvGrpSpPr/>
        <p:nvPr/>
      </p:nvGrpSpPr>
      <p:grpSpPr>
        <a:xfrm>
          <a:off x="0" y="0"/>
          <a:ext cx="0" cy="0"/>
          <a:chOff x="0" y="0"/>
          <a:chExt cx="0" cy="0"/>
        </a:xfrm>
      </p:grpSpPr>
      <p:sp>
        <p:nvSpPr>
          <p:cNvPr id="2" name="Title 1"/>
          <p:cNvSpPr>
            <a:spLocks noGrp="1"/>
          </p:cNvSpPr>
          <p:nvPr>
            <p:ph type="title"/>
          </p:nvPr>
        </p:nvSpPr>
        <p:spPr>
          <a:xfrm>
            <a:off x="7124841" y="484632"/>
            <a:ext cx="4457559" cy="521208"/>
          </a:xfrm>
        </p:spPr>
        <p:txBody>
          <a:bodyPr/>
          <a:lstStyle>
            <a:lvl1pPr>
              <a:defRPr/>
            </a:lvl1pPr>
          </a:lstStyle>
          <a:p>
            <a:r>
              <a:rPr lang="en-US"/>
              <a:t>Click to edit Master title style</a:t>
            </a:r>
            <a:endParaRPr lang="en-US" dirty="0"/>
          </a:p>
        </p:txBody>
      </p:sp>
      <p:sp>
        <p:nvSpPr>
          <p:cNvPr id="9" name="Picture Placeholder 8"/>
          <p:cNvSpPr>
            <a:spLocks noGrp="1"/>
          </p:cNvSpPr>
          <p:nvPr>
            <p:ph type="pic" sz="quarter" idx="10"/>
          </p:nvPr>
        </p:nvSpPr>
        <p:spPr>
          <a:xfrm>
            <a:off x="0" y="576432"/>
            <a:ext cx="5959736" cy="5394062"/>
          </a:xfrm>
          <a:solidFill>
            <a:schemeClr val="tx2"/>
          </a:solidFill>
        </p:spPr>
        <p:txBody>
          <a:bodyPr lIns="548640" tIns="1920240" rtlCol="0">
            <a:noAutofit/>
          </a:bodyPr>
          <a:lstStyle>
            <a:lvl1pPr marL="0" indent="0">
              <a:spcAft>
                <a:spcPts val="0"/>
              </a:spcAft>
              <a:buNone/>
              <a:defRPr sz="3200" b="1" cap="all" baseline="0">
                <a:solidFill>
                  <a:srgbClr val="FF289F"/>
                </a:solidFill>
              </a:defRPr>
            </a:lvl1pPr>
          </a:lstStyle>
          <a:p>
            <a:pPr lvl="0"/>
            <a:r>
              <a:rPr lang="en-US" noProof="0" dirty="0"/>
              <a:t>Drag picture to placeholder or click icon to add</a:t>
            </a:r>
          </a:p>
        </p:txBody>
      </p:sp>
      <p:sp>
        <p:nvSpPr>
          <p:cNvPr id="5" name="Text Placeholder 6"/>
          <p:cNvSpPr>
            <a:spLocks noGrp="1"/>
          </p:cNvSpPr>
          <p:nvPr>
            <p:ph type="body" sz="quarter" idx="11"/>
          </p:nvPr>
        </p:nvSpPr>
        <p:spPr>
          <a:xfrm>
            <a:off x="7124841" y="1526418"/>
            <a:ext cx="3695700" cy="4663440"/>
          </a:xfrm>
        </p:spPr>
        <p:txBody>
          <a:bodyPr/>
          <a:lstStyle>
            <a:lvl1pPr marL="301752" indent="-301752">
              <a:spcBef>
                <a:spcPts val="600"/>
              </a:spcBef>
              <a:spcAft>
                <a:spcPts val="200"/>
              </a:spcAft>
              <a:buClr>
                <a:schemeClr val="accent1"/>
              </a:buClr>
              <a:buFont typeface="+mj-lt"/>
              <a:buAutoNum type="arabicPeriod"/>
              <a:defRPr b="1"/>
            </a:lvl1pPr>
            <a:lvl2pPr marL="301752" indent="0">
              <a:spcBef>
                <a:spcPts val="0"/>
              </a:spcBef>
              <a:spcAft>
                <a:spcPts val="300"/>
              </a:spcAft>
              <a:buClr>
                <a:schemeClr val="accent1"/>
              </a:buClr>
              <a:buFontTx/>
              <a:buNone/>
              <a:defRPr sz="1200" b="0"/>
            </a:lvl2pPr>
            <a:lvl3pPr marL="854964" indent="-342900">
              <a:spcBef>
                <a:spcPts val="600"/>
              </a:spcBef>
              <a:spcAft>
                <a:spcPts val="0"/>
              </a:spcAft>
              <a:buClr>
                <a:schemeClr val="accent1"/>
              </a:buClr>
              <a:buFont typeface="+mj-lt"/>
              <a:buAutoNum type="arabicPeriod"/>
              <a:defRPr b="1"/>
            </a:lvl3pPr>
            <a:lvl4pPr marL="1028700" indent="-342900">
              <a:spcBef>
                <a:spcPts val="600"/>
              </a:spcBef>
              <a:spcAft>
                <a:spcPts val="0"/>
              </a:spcAft>
              <a:buClr>
                <a:schemeClr val="accent1"/>
              </a:buClr>
              <a:buFont typeface="+mj-lt"/>
              <a:buAutoNum type="arabicPeriod"/>
              <a:defRPr b="1"/>
            </a:lvl4pPr>
            <a:lvl5pPr marL="1202436" indent="-342900">
              <a:spcBef>
                <a:spcPts val="600"/>
              </a:spcBef>
              <a:spcAft>
                <a:spcPts val="0"/>
              </a:spcAft>
              <a:buClr>
                <a:schemeClr val="accent1"/>
              </a:buClr>
              <a:buFont typeface="+mj-lt"/>
              <a:buAutoNum type="arabicPeriod"/>
              <a:defRPr b="1"/>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6990308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Closing Slide, Whi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FB29A9-7885-F147-A633-B20E3BD1F0C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76263" y="5562600"/>
            <a:ext cx="168275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493F2120-6BB6-3C47-8C1F-0095851FF7D1}"/>
              </a:ext>
            </a:extLst>
          </p:cNvPr>
          <p:cNvSpPr txBox="1">
            <a:spLocks noChangeArrowheads="1"/>
          </p:cNvSpPr>
          <p:nvPr userDrawn="1"/>
        </p:nvSpPr>
        <p:spPr bwMode="auto">
          <a:xfrm>
            <a:off x="573088" y="6248400"/>
            <a:ext cx="1387475"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1300" dirty="0">
                <a:latin typeface="Calibri Light" panose="020F0302020204030204" pitchFamily="34" charset="0"/>
              </a:rPr>
              <a:t>LincolnFinancial.com</a:t>
            </a:r>
          </a:p>
        </p:txBody>
      </p:sp>
    </p:spTree>
    <p:extLst>
      <p:ext uri="{BB962C8B-B14F-4D97-AF65-F5344CB8AC3E}">
        <p14:creationId xmlns:p14="http://schemas.microsoft.com/office/powerpoint/2010/main" val="1377426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Closing Slide, Burgund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071792-08A7-C949-AA27-9876C13EC0C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73088" y="5562600"/>
            <a:ext cx="168275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C253BE9-5750-9A44-8493-5E0B78E66A77}"/>
              </a:ext>
            </a:extLst>
          </p:cNvPr>
          <p:cNvSpPr txBox="1">
            <a:spLocks noChangeArrowheads="1"/>
          </p:cNvSpPr>
          <p:nvPr userDrawn="1"/>
        </p:nvSpPr>
        <p:spPr bwMode="auto">
          <a:xfrm>
            <a:off x="573088" y="6248400"/>
            <a:ext cx="1387475"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1300" dirty="0">
                <a:solidFill>
                  <a:schemeClr val="bg1"/>
                </a:solidFill>
                <a:latin typeface="Calibri Light" panose="020F0302020204030204" pitchFamily="34" charset="0"/>
              </a:rPr>
              <a:t>LincolnFinancial.com</a:t>
            </a:r>
          </a:p>
        </p:txBody>
      </p:sp>
    </p:spTree>
    <p:extLst>
      <p:ext uri="{BB962C8B-B14F-4D97-AF65-F5344CB8AC3E}">
        <p14:creationId xmlns:p14="http://schemas.microsoft.com/office/powerpoint/2010/main" val="24169260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Cover - Color">
    <p:bg>
      <p:bgRef idx="1001">
        <a:schemeClr val="bg1"/>
      </p:bgRef>
    </p:bg>
    <p:spTree>
      <p:nvGrpSpPr>
        <p:cNvPr id="1" name=""/>
        <p:cNvGrpSpPr/>
        <p:nvPr/>
      </p:nvGrpSpPr>
      <p:grpSpPr>
        <a:xfrm>
          <a:off x="0" y="0"/>
          <a:ext cx="0" cy="0"/>
          <a:chOff x="0" y="0"/>
          <a:chExt cx="0" cy="0"/>
        </a:xfrm>
      </p:grpSpPr>
      <p:sp>
        <p:nvSpPr>
          <p:cNvPr id="20" name="Date Placeholder 19">
            <a:extLst>
              <a:ext uri="{FF2B5EF4-FFF2-40B4-BE49-F238E27FC236}">
                <a16:creationId xmlns:a16="http://schemas.microsoft.com/office/drawing/2014/main" id="{61D9A3C1-3C25-4A10-8CF7-F975BC33CE6A}"/>
              </a:ext>
            </a:extLst>
          </p:cNvPr>
          <p:cNvSpPr>
            <a:spLocks noGrp="1"/>
          </p:cNvSpPr>
          <p:nvPr>
            <p:ph type="dt" sz="half" idx="21"/>
          </p:nvPr>
        </p:nvSpPr>
        <p:spPr/>
        <p:txBody>
          <a:bodyPr/>
          <a:lstStyle/>
          <a:p>
            <a:endParaRPr lang="en-US" dirty="0"/>
          </a:p>
        </p:txBody>
      </p:sp>
      <p:sp>
        <p:nvSpPr>
          <p:cNvPr id="21" name="Footer Placeholder 20">
            <a:extLst>
              <a:ext uri="{FF2B5EF4-FFF2-40B4-BE49-F238E27FC236}">
                <a16:creationId xmlns:a16="http://schemas.microsoft.com/office/drawing/2014/main" id="{E6856304-51AE-41FB-B07D-52D834F456C7}"/>
              </a:ext>
            </a:extLst>
          </p:cNvPr>
          <p:cNvSpPr>
            <a:spLocks noGrp="1"/>
          </p:cNvSpPr>
          <p:nvPr>
            <p:ph type="ftr" sz="quarter" idx="22"/>
          </p:nvPr>
        </p:nvSpPr>
        <p:spPr/>
        <p:txBody>
          <a:bodyPr/>
          <a:lstStyle/>
          <a:p>
            <a:endParaRPr lang="en-US" dirty="0"/>
          </a:p>
        </p:txBody>
      </p:sp>
      <p:sp>
        <p:nvSpPr>
          <p:cNvPr id="22" name="Slide Number Placeholder 21">
            <a:extLst>
              <a:ext uri="{FF2B5EF4-FFF2-40B4-BE49-F238E27FC236}">
                <a16:creationId xmlns:a16="http://schemas.microsoft.com/office/drawing/2014/main" id="{1C431E4A-B841-43E7-9C7C-A81886EB14E8}"/>
              </a:ext>
            </a:extLst>
          </p:cNvPr>
          <p:cNvSpPr>
            <a:spLocks noGrp="1"/>
          </p:cNvSpPr>
          <p:nvPr>
            <p:ph type="sldNum" sz="quarter" idx="23"/>
          </p:nvPr>
        </p:nvSpPr>
        <p:spPr/>
        <p:txBody>
          <a:bodyPr/>
          <a:lstStyle>
            <a:lvl1pPr>
              <a:defRPr>
                <a:solidFill>
                  <a:schemeClr val="bg1"/>
                </a:solidFill>
              </a:defRPr>
            </a:lvl1pPr>
          </a:lstStyle>
          <a:p>
            <a:fld id="{24C8C45C-947F-4981-8B3F-4F32E973C901}" type="slidenum">
              <a:rPr lang="en-US" smtClean="0"/>
              <a:pPr/>
              <a:t>‹#›</a:t>
            </a:fld>
            <a:endParaRPr lang="en-US" dirty="0"/>
          </a:p>
        </p:txBody>
      </p:sp>
      <p:sp>
        <p:nvSpPr>
          <p:cNvPr id="32" name="TextBox 31">
            <a:extLst>
              <a:ext uri="{FF2B5EF4-FFF2-40B4-BE49-F238E27FC236}">
                <a16:creationId xmlns:a16="http://schemas.microsoft.com/office/drawing/2014/main" id="{BC00FE07-965C-4CAC-9876-1FE8EC7EE1D6}"/>
              </a:ext>
            </a:extLst>
          </p:cNvPr>
          <p:cNvSpPr txBox="1"/>
          <p:nvPr userDrawn="1"/>
        </p:nvSpPr>
        <p:spPr>
          <a:xfrm>
            <a:off x="11313339" y="6530400"/>
            <a:ext cx="302400"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tx1"/>
                </a:solidFill>
                <a:latin typeface="+mn-lt"/>
                <a:cs typeface="Arial" panose="020B0604020202020204" pitchFamily="34" charset="0"/>
              </a:rPr>
              <a:pPr algn="r"/>
              <a:t>‹#›</a:t>
            </a:fld>
            <a:endParaRPr lang="en-US" sz="700" kern="400" baseline="0" dirty="0">
              <a:solidFill>
                <a:schemeClr val="tx1"/>
              </a:solidFill>
              <a:latin typeface="+mn-lt"/>
              <a:cs typeface="Arial" panose="020B0604020202020204" pitchFamily="34" charset="0"/>
            </a:endParaRPr>
          </a:p>
        </p:txBody>
      </p:sp>
      <p:sp>
        <p:nvSpPr>
          <p:cNvPr id="7" name="text" descr="{&quot;templafy&quot;:{&quot;id&quot;:&quot;0e3422f9-2a2b-4fcd-b1c4-f59beaf66ea1&quot;}}" title="Form.Lcn">
            <a:extLst>
              <a:ext uri="{FF2B5EF4-FFF2-40B4-BE49-F238E27FC236}">
                <a16:creationId xmlns:a16="http://schemas.microsoft.com/office/drawing/2014/main" id="{C842A023-E28B-3F21-2CFB-82254AF69503}"/>
              </a:ext>
            </a:extLst>
          </p:cNvPr>
          <p:cNvSpPr txBox="1"/>
          <p:nvPr userDrawn="1"/>
        </p:nvSpPr>
        <p:spPr>
          <a:xfrm>
            <a:off x="575998" y="6530400"/>
            <a:ext cx="946404" cy="107722"/>
          </a:xfrm>
          <a:prstGeom prst="rect">
            <a:avLst/>
          </a:prstGeom>
          <a:noFill/>
        </p:spPr>
        <p:txBody>
          <a:bodyPr wrap="square" lIns="0" tIns="0" rIns="0" bIns="0" rtlCol="0" anchor="b" anchorCtr="0">
            <a:spAutoFit/>
          </a:bodyPr>
          <a:lstStyle/>
          <a:p>
            <a:pPr algn="l"/>
            <a:endParaRPr lang="en-US" sz="700" kern="400" dirty="0">
              <a:solidFill>
                <a:schemeClr val="tx1"/>
              </a:solidFill>
              <a:cs typeface="Arial" panose="020B0604020202020204" pitchFamily="34" charset="0"/>
            </a:endParaRPr>
          </a:p>
        </p:txBody>
      </p:sp>
      <p:sp>
        <p:nvSpPr>
          <p:cNvPr id="9" name="text" descr="{&quot;templafy&quot;:{&quot;id&quot;:&quot;56ef18b7-ad7c-419e-bb88-320b6542eb14&quot;}}" title="UserProfile.Address.Copyright">
            <a:extLst>
              <a:ext uri="{FF2B5EF4-FFF2-40B4-BE49-F238E27FC236}">
                <a16:creationId xmlns:a16="http://schemas.microsoft.com/office/drawing/2014/main" id="{55A67204-95CF-6401-2988-C51DF428355A}"/>
              </a:ext>
            </a:extLst>
          </p:cNvPr>
          <p:cNvSpPr/>
          <p:nvPr userDrawn="1"/>
        </p:nvSpPr>
        <p:spPr>
          <a:xfrm>
            <a:off x="9070975" y="6530400"/>
            <a:ext cx="2162429" cy="107722"/>
          </a:xfrm>
          <a:prstGeom prst="rect">
            <a:avLst/>
          </a:prstGeom>
        </p:spPr>
        <p:txBody>
          <a:bodyPr wrap="square" lIns="0" tIns="0" rIns="0" bIns="0" anchor="b" anchorCtr="0">
            <a:spAutoFit/>
          </a:bodyPr>
          <a:lstStyle/>
          <a:p>
            <a:pPr algn="r"/>
            <a:r>
              <a:rPr lang="en-US" sz="700" kern="400" dirty="0">
                <a:solidFill>
                  <a:schemeClr val="tx1"/>
                </a:solidFill>
                <a:cs typeface="Arial" panose="020B0604020202020204" pitchFamily="34" charset="0"/>
              </a:rPr>
              <a:t>©2024 Lincoln National Corporation</a:t>
            </a:r>
          </a:p>
        </p:txBody>
      </p:sp>
    </p:spTree>
    <p:extLst>
      <p:ext uri="{BB962C8B-B14F-4D97-AF65-F5344CB8AC3E}">
        <p14:creationId xmlns:p14="http://schemas.microsoft.com/office/powerpoint/2010/main" val="2286064624"/>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itle/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a:t>Click to enter subtitle</a:t>
            </a:r>
          </a:p>
        </p:txBody>
      </p:sp>
    </p:spTree>
    <p:extLst>
      <p:ext uri="{BB962C8B-B14F-4D97-AF65-F5344CB8AC3E}">
        <p14:creationId xmlns:p14="http://schemas.microsoft.com/office/powerpoint/2010/main" val="18965413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6748272"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59997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Tree>
    <p:extLst>
      <p:ext uri="{BB962C8B-B14F-4D97-AF65-F5344CB8AC3E}">
        <p14:creationId xmlns:p14="http://schemas.microsoft.com/office/powerpoint/2010/main" val="21456796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D6ABBAC-7486-4D45-A79F-A9577B4B4527}" type="datetimeFigureOut">
              <a:rPr lang="en-US" smtClean="0"/>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7489775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DD6ABBAC-7486-4D45-A79F-A9577B4B4527}" type="datetimeFigureOut">
              <a:rPr lang="en-US" smtClean="0"/>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2183794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6ABBAC-7486-4D45-A79F-A9577B4B4527}" type="datetimeFigureOut">
              <a:rPr lang="en-US" smtClean="0"/>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18083683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6ABBAC-7486-4D45-A79F-A9577B4B4527}" type="datetimeFigureOut">
              <a:rPr lang="en-US" smtClean="0"/>
              <a:t>9/15/2024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78543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accent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Text Placeholder 2"/>
          <p:cNvSpPr>
            <a:spLocks noGrp="1"/>
          </p:cNvSpPr>
          <p:nvPr>
            <p:ph type="body" idx="10"/>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289124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6ABBAC-7486-4D45-A79F-A9577B4B4527}" type="datetimeFigureOut">
              <a:rPr lang="en-US" smtClean="0"/>
              <a:t>9/15/2024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22964162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DD6ABBAC-7486-4D45-A79F-A9577B4B4527}" type="datetimeFigureOut">
              <a:rPr lang="en-US" smtClean="0"/>
              <a:t>9/15/2024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13372228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D6ABBAC-7486-4D45-A79F-A9577B4B4527}" type="datetimeFigureOut">
              <a:rPr lang="en-US" smtClean="0"/>
              <a:t>9/15/2024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27089112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DD6ABBAC-7486-4D45-A79F-A9577B4B4527}" type="datetimeFigureOut">
              <a:rPr lang="en-US" smtClean="0"/>
              <a:t>9/15/2024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1211384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6ABBAC-7486-4D45-A79F-A9577B4B4527}" type="datetimeFigureOut">
              <a:rPr lang="en-US" smtClean="0"/>
              <a:t>9/15/2024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9162172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6ABBAC-7486-4D45-A79F-A9577B4B4527}" type="datetimeFigureOut">
              <a:rPr lang="en-US" smtClean="0"/>
              <a:t>9/15/2024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4442970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D6ABBAC-7486-4D45-A79F-A9577B4B4527}" type="datetimeFigureOut">
              <a:rPr lang="en-US" smtClean="0"/>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40599364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D6ABBAC-7486-4D45-A79F-A9577B4B4527}" type="datetimeFigureOut">
              <a:rPr lang="en-US" smtClean="0"/>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19153514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6ABBAC-7486-4D45-A79F-A9577B4B4527}" type="datetimeFigureOut">
              <a:rPr lang="en-US" smtClean="0"/>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755266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D6ABBAC-7486-4D45-A79F-A9577B4B4527}" type="datetimeFigureOut">
              <a:rPr lang="en-US" smtClean="0"/>
              <a:t>9/15/2024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64951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w/ Backgnd Color 1">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Text Placeholder 2"/>
          <p:cNvSpPr>
            <a:spLocks noGrp="1"/>
          </p:cNvSpPr>
          <p:nvPr>
            <p:ph type="body" idx="10"/>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009162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D6ABBAC-7486-4D45-A79F-A9577B4B4527}" type="datetimeFigureOut">
              <a:rPr lang="en-US" smtClean="0"/>
              <a:t>9/15/2024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22245191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6ABBAC-7486-4D45-A79F-A9577B4B4527}" type="datetimeFigureOut">
              <a:rPr lang="en-US" smtClean="0"/>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19461334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6ABBAC-7486-4D45-A79F-A9577B4B4527}" type="datetimeFigureOut">
              <a:rPr lang="en-US" smtClean="0"/>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7154453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179973B2-908B-9456-142C-23343627333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888" y="6084888"/>
            <a:ext cx="7191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6213" y="731520"/>
            <a:ext cx="10616187" cy="1306222"/>
          </a:xfrm>
        </p:spPr>
        <p:txBody>
          <a:bodyPr>
            <a:noAutofit/>
          </a:bodyPr>
          <a:lstStyle>
            <a:lvl1pPr>
              <a:lnSpc>
                <a:spcPct val="101000"/>
              </a:lnSpc>
              <a:spcBef>
                <a:spcPts val="700"/>
              </a:spcBef>
              <a:spcAft>
                <a:spcPts val="700"/>
              </a:spcAft>
              <a:defRPr sz="5400" baseline="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Content Placeholder 2"/>
          <p:cNvSpPr>
            <a:spLocks noGrp="1"/>
          </p:cNvSpPr>
          <p:nvPr>
            <p:ph idx="1"/>
          </p:nvPr>
        </p:nvSpPr>
        <p:spPr>
          <a:xfrm>
            <a:off x="960120" y="2587752"/>
            <a:ext cx="3694176" cy="3258102"/>
          </a:xfrm>
        </p:spPr>
        <p:txBody>
          <a:bodyPr/>
          <a:lstStyle>
            <a:lvl1pPr>
              <a:defRPr sz="360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a:p>
            <a:pPr lvl="1"/>
            <a:r>
              <a:rPr lang="en-US"/>
              <a:t>Second level</a:t>
            </a:r>
          </a:p>
        </p:txBody>
      </p:sp>
      <p:sp>
        <p:nvSpPr>
          <p:cNvPr id="14" name="Picture Placeholder 13"/>
          <p:cNvSpPr>
            <a:spLocks noGrp="1"/>
          </p:cNvSpPr>
          <p:nvPr>
            <p:ph type="pic" sz="quarter" idx="14"/>
          </p:nvPr>
        </p:nvSpPr>
        <p:spPr>
          <a:xfrm>
            <a:off x="5297764" y="2265363"/>
            <a:ext cx="3479524" cy="3951287"/>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
        <p:nvSpPr>
          <p:cNvPr id="16" name="Picture Placeholder 15"/>
          <p:cNvSpPr>
            <a:spLocks noGrp="1"/>
          </p:cNvSpPr>
          <p:nvPr>
            <p:ph type="pic" sz="quarter" idx="15"/>
          </p:nvPr>
        </p:nvSpPr>
        <p:spPr>
          <a:xfrm>
            <a:off x="8777288" y="2265363"/>
            <a:ext cx="3414712" cy="3951287"/>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Tree>
    <p:extLst>
      <p:ext uri="{BB962C8B-B14F-4D97-AF65-F5344CB8AC3E}">
        <p14:creationId xmlns:p14="http://schemas.microsoft.com/office/powerpoint/2010/main" val="13272554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Tea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40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23" name="Picture Placeholder 22"/>
          <p:cNvSpPr>
            <a:spLocks noGrp="1"/>
          </p:cNvSpPr>
          <p:nvPr>
            <p:ph type="pic" sz="quarter" idx="13"/>
          </p:nvPr>
        </p:nvSpPr>
        <p:spPr>
          <a:xfrm>
            <a:off x="1066800" y="3048000"/>
            <a:ext cx="1790700" cy="1790700"/>
          </a:xfrm>
        </p:spPr>
        <p:txBody>
          <a:bodyPr>
            <a:noAutofit/>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
        <p:nvSpPr>
          <p:cNvPr id="24" name="Picture Placeholder 22"/>
          <p:cNvSpPr>
            <a:spLocks noGrp="1"/>
          </p:cNvSpPr>
          <p:nvPr>
            <p:ph type="pic" sz="quarter" idx="14"/>
          </p:nvPr>
        </p:nvSpPr>
        <p:spPr>
          <a:xfrm>
            <a:off x="3821762" y="3048000"/>
            <a:ext cx="1790700" cy="1790700"/>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
        <p:nvSpPr>
          <p:cNvPr id="25" name="Picture Placeholder 22"/>
          <p:cNvSpPr>
            <a:spLocks noGrp="1"/>
          </p:cNvSpPr>
          <p:nvPr>
            <p:ph type="pic" sz="quarter" idx="15"/>
          </p:nvPr>
        </p:nvSpPr>
        <p:spPr>
          <a:xfrm>
            <a:off x="6576021" y="3048000"/>
            <a:ext cx="1790700" cy="1790700"/>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
        <p:nvSpPr>
          <p:cNvPr id="26" name="Picture Placeholder 22"/>
          <p:cNvSpPr>
            <a:spLocks noGrp="1"/>
          </p:cNvSpPr>
          <p:nvPr>
            <p:ph type="pic" sz="quarter" idx="16"/>
          </p:nvPr>
        </p:nvSpPr>
        <p:spPr>
          <a:xfrm>
            <a:off x="9334500" y="3048000"/>
            <a:ext cx="1790700" cy="1790700"/>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
        <p:nvSpPr>
          <p:cNvPr id="28" name="Text Placeholder 27"/>
          <p:cNvSpPr>
            <a:spLocks noGrp="1"/>
          </p:cNvSpPr>
          <p:nvPr>
            <p:ph type="body" sz="quarter" idx="17"/>
          </p:nvPr>
        </p:nvSpPr>
        <p:spPr>
          <a:xfrm>
            <a:off x="1066800" y="5124103"/>
            <a:ext cx="1790700" cy="350292"/>
          </a:xfrm>
        </p:spPr>
        <p:txBody>
          <a:bodyPr>
            <a:noAutofit/>
          </a:bodyPr>
          <a:lstStyle>
            <a:lvl1pPr algn="ctr">
              <a:defRPr lang="en-US" sz="1200" kern="1200" dirty="0" smtClean="0">
                <a:solidFill>
                  <a:schemeClr val="tx1"/>
                </a:solidFill>
                <a:latin typeface="Arial" panose="020B0604020202020204" pitchFamily="34" charset="0"/>
                <a:ea typeface="+mn-ea"/>
                <a:cs typeface="Arial" panose="020B0604020202020204" pitchFamily="34" charset="0"/>
              </a:defRPr>
            </a:lvl1pPr>
            <a:lvl2pPr marL="0" indent="0">
              <a:buNone/>
              <a:defRPr/>
            </a:lvl2pPr>
          </a:lstStyle>
          <a:p>
            <a:pPr lvl="0"/>
            <a:r>
              <a:rPr lang="en-US"/>
              <a:t>Click to edit Master</a:t>
            </a:r>
          </a:p>
        </p:txBody>
      </p:sp>
      <p:sp>
        <p:nvSpPr>
          <p:cNvPr id="29" name="Text Placeholder 27"/>
          <p:cNvSpPr>
            <a:spLocks noGrp="1"/>
          </p:cNvSpPr>
          <p:nvPr>
            <p:ph type="body" sz="quarter" idx="18"/>
          </p:nvPr>
        </p:nvSpPr>
        <p:spPr>
          <a:xfrm>
            <a:off x="1059063" y="5584652"/>
            <a:ext cx="1790700" cy="350292"/>
          </a:xfrm>
        </p:spPr>
        <p:txBody>
          <a:bodyPr>
            <a:noAutofit/>
          </a:bodyPr>
          <a:lstStyle>
            <a:lvl1pPr algn="ctr">
              <a:defRPr lang="en-US" sz="1000" kern="1200" dirty="0" smtClean="0">
                <a:solidFill>
                  <a:schemeClr val="tx1"/>
                </a:solidFill>
                <a:latin typeface="Arial" panose="020B0604020202020204" pitchFamily="34" charset="0"/>
                <a:ea typeface="+mn-ea"/>
                <a:cs typeface="Arial" panose="020B0604020202020204" pitchFamily="34" charset="0"/>
              </a:defRPr>
            </a:lvl1pPr>
            <a:lvl2pPr marL="0" indent="0">
              <a:buNone/>
              <a:defRPr/>
            </a:lvl2pPr>
          </a:lstStyle>
          <a:p>
            <a:pPr lvl="0"/>
            <a:r>
              <a:rPr lang="en-US"/>
              <a:t>Click to edit Master text styles</a:t>
            </a:r>
          </a:p>
        </p:txBody>
      </p:sp>
      <p:sp>
        <p:nvSpPr>
          <p:cNvPr id="30" name="Text Placeholder 27"/>
          <p:cNvSpPr>
            <a:spLocks noGrp="1"/>
          </p:cNvSpPr>
          <p:nvPr>
            <p:ph type="body" sz="quarter" idx="19"/>
          </p:nvPr>
        </p:nvSpPr>
        <p:spPr>
          <a:xfrm>
            <a:off x="3821762" y="5124103"/>
            <a:ext cx="1790700" cy="350292"/>
          </a:xfrm>
        </p:spPr>
        <p:txBody>
          <a:bodyPr>
            <a:noAutofit/>
          </a:bodyPr>
          <a:lstStyle>
            <a:lvl1pPr algn="ctr">
              <a:defRPr lang="en-US" sz="1200" kern="1200" dirty="0" smtClean="0">
                <a:solidFill>
                  <a:schemeClr val="tx1"/>
                </a:solidFill>
                <a:latin typeface="Arial" panose="020B0604020202020204" pitchFamily="34" charset="0"/>
                <a:ea typeface="+mn-ea"/>
                <a:cs typeface="Arial" panose="020B0604020202020204" pitchFamily="34" charset="0"/>
              </a:defRPr>
            </a:lvl1pPr>
            <a:lvl2pPr marL="0" indent="0">
              <a:buNone/>
              <a:defRPr/>
            </a:lvl2pPr>
          </a:lstStyle>
          <a:p>
            <a:pPr lvl="0"/>
            <a:r>
              <a:rPr lang="en-US"/>
              <a:t>Click to edit Master</a:t>
            </a:r>
          </a:p>
        </p:txBody>
      </p:sp>
      <p:sp>
        <p:nvSpPr>
          <p:cNvPr id="31" name="Text Placeholder 27"/>
          <p:cNvSpPr>
            <a:spLocks noGrp="1"/>
          </p:cNvSpPr>
          <p:nvPr>
            <p:ph type="body" sz="quarter" idx="20"/>
          </p:nvPr>
        </p:nvSpPr>
        <p:spPr>
          <a:xfrm>
            <a:off x="3817542" y="5584652"/>
            <a:ext cx="1790700" cy="350292"/>
          </a:xfrm>
        </p:spPr>
        <p:txBody>
          <a:bodyPr>
            <a:noAutofit/>
          </a:bodyPr>
          <a:lstStyle>
            <a:lvl1pPr algn="ctr">
              <a:defRPr lang="en-US" sz="1100" kern="1200" dirty="0" smtClean="0">
                <a:solidFill>
                  <a:schemeClr val="tx1"/>
                </a:solidFill>
                <a:latin typeface="Arial" panose="020B0604020202020204" pitchFamily="34" charset="0"/>
                <a:ea typeface="+mn-ea"/>
                <a:cs typeface="Arial" panose="020B0604020202020204" pitchFamily="34" charset="0"/>
              </a:defRPr>
            </a:lvl1pPr>
            <a:lvl2pPr marL="0" indent="0">
              <a:buNone/>
              <a:defRPr/>
            </a:lvl2pPr>
          </a:lstStyle>
          <a:p>
            <a:pPr lvl="0"/>
            <a:r>
              <a:rPr lang="en-US"/>
              <a:t>Click to edit Master text styles</a:t>
            </a:r>
          </a:p>
        </p:txBody>
      </p:sp>
      <p:sp>
        <p:nvSpPr>
          <p:cNvPr id="32" name="Text Placeholder 27"/>
          <p:cNvSpPr>
            <a:spLocks noGrp="1"/>
          </p:cNvSpPr>
          <p:nvPr>
            <p:ph type="body" sz="quarter" idx="21"/>
          </p:nvPr>
        </p:nvSpPr>
        <p:spPr>
          <a:xfrm>
            <a:off x="6576021" y="5124103"/>
            <a:ext cx="1790700" cy="350292"/>
          </a:xfrm>
        </p:spPr>
        <p:txBody>
          <a:bodyPr/>
          <a:lstStyle>
            <a:lvl1pPr algn="ctr">
              <a:defRPr lang="en-US" sz="1200" kern="1200" dirty="0" smtClean="0">
                <a:solidFill>
                  <a:schemeClr val="tx1"/>
                </a:solidFill>
                <a:latin typeface="Arial" panose="020B0604020202020204" pitchFamily="34" charset="0"/>
                <a:ea typeface="+mn-ea"/>
                <a:cs typeface="Arial" panose="020B0604020202020204" pitchFamily="34" charset="0"/>
              </a:defRPr>
            </a:lvl1pPr>
            <a:lvl2pPr marL="0" indent="0">
              <a:buNone/>
              <a:defRPr/>
            </a:lvl2pPr>
          </a:lstStyle>
          <a:p>
            <a:pPr lvl="0"/>
            <a:r>
              <a:rPr lang="en-US"/>
              <a:t>Click to edit Master</a:t>
            </a:r>
          </a:p>
        </p:txBody>
      </p:sp>
      <p:sp>
        <p:nvSpPr>
          <p:cNvPr id="33" name="Text Placeholder 27"/>
          <p:cNvSpPr>
            <a:spLocks noGrp="1"/>
          </p:cNvSpPr>
          <p:nvPr>
            <p:ph type="body" sz="quarter" idx="22"/>
          </p:nvPr>
        </p:nvSpPr>
        <p:spPr>
          <a:xfrm>
            <a:off x="6576021" y="5633567"/>
            <a:ext cx="1790700" cy="350292"/>
          </a:xfrm>
        </p:spPr>
        <p:txBody>
          <a:bodyPr>
            <a:noAutofit/>
          </a:bodyPr>
          <a:lstStyle>
            <a:lvl1pPr algn="ctr">
              <a:defRPr lang="en-US" sz="1100" kern="1200" dirty="0" smtClean="0">
                <a:solidFill>
                  <a:schemeClr val="tx1"/>
                </a:solidFill>
                <a:latin typeface="Arial" panose="020B0604020202020204" pitchFamily="34" charset="0"/>
                <a:ea typeface="+mn-ea"/>
                <a:cs typeface="Arial" panose="020B0604020202020204" pitchFamily="34" charset="0"/>
              </a:defRPr>
            </a:lvl1pPr>
            <a:lvl2pPr marL="0" indent="0">
              <a:buNone/>
              <a:defRPr/>
            </a:lvl2pPr>
          </a:lstStyle>
          <a:p>
            <a:pPr lvl="0"/>
            <a:r>
              <a:rPr lang="en-US"/>
              <a:t>Click to edit Master text styles</a:t>
            </a:r>
          </a:p>
        </p:txBody>
      </p:sp>
      <p:sp>
        <p:nvSpPr>
          <p:cNvPr id="34" name="Text Placeholder 27"/>
          <p:cNvSpPr>
            <a:spLocks noGrp="1"/>
          </p:cNvSpPr>
          <p:nvPr>
            <p:ph type="body" sz="quarter" idx="23"/>
          </p:nvPr>
        </p:nvSpPr>
        <p:spPr>
          <a:xfrm>
            <a:off x="9334500" y="5124103"/>
            <a:ext cx="1790700" cy="350292"/>
          </a:xfrm>
        </p:spPr>
        <p:txBody>
          <a:bodyPr>
            <a:noAutofit/>
          </a:bodyPr>
          <a:lstStyle>
            <a:lvl1pPr algn="ctr">
              <a:defRPr lang="en-US" sz="1200" kern="1200" dirty="0" smtClean="0">
                <a:solidFill>
                  <a:schemeClr val="tx1"/>
                </a:solidFill>
                <a:latin typeface="Arial" panose="020B0604020202020204" pitchFamily="34" charset="0"/>
                <a:ea typeface="+mn-ea"/>
                <a:cs typeface="Arial" panose="020B0604020202020204" pitchFamily="34" charset="0"/>
              </a:defRPr>
            </a:lvl1pPr>
            <a:lvl2pPr marL="0" indent="0">
              <a:buNone/>
              <a:defRPr/>
            </a:lvl2pPr>
          </a:lstStyle>
          <a:p>
            <a:pPr lvl="0"/>
            <a:r>
              <a:rPr lang="en-US"/>
              <a:t>Click to edit Master</a:t>
            </a:r>
          </a:p>
        </p:txBody>
      </p:sp>
      <p:sp>
        <p:nvSpPr>
          <p:cNvPr id="35" name="Text Placeholder 27"/>
          <p:cNvSpPr>
            <a:spLocks noGrp="1"/>
          </p:cNvSpPr>
          <p:nvPr>
            <p:ph type="body" sz="quarter" idx="24"/>
          </p:nvPr>
        </p:nvSpPr>
        <p:spPr>
          <a:xfrm>
            <a:off x="9334500" y="5641844"/>
            <a:ext cx="1790700" cy="350292"/>
          </a:xfrm>
        </p:spPr>
        <p:txBody>
          <a:bodyPr>
            <a:noAutofit/>
          </a:bodyPr>
          <a:lstStyle>
            <a:lvl1pPr algn="ctr">
              <a:defRPr lang="en-US" sz="1100" kern="1200" dirty="0" smtClean="0">
                <a:solidFill>
                  <a:schemeClr val="tx1"/>
                </a:solidFill>
                <a:latin typeface="Arial" panose="020B0604020202020204" pitchFamily="34" charset="0"/>
                <a:ea typeface="+mn-ea"/>
                <a:cs typeface="Arial" panose="020B0604020202020204" pitchFamily="34" charset="0"/>
              </a:defRPr>
            </a:lvl1pPr>
            <a:lvl2pPr marL="0" indent="0">
              <a:buNone/>
              <a:defRPr/>
            </a:lvl2pPr>
          </a:lstStyle>
          <a:p>
            <a:pPr lvl="0"/>
            <a:r>
              <a:rPr lang="en-US"/>
              <a:t>Click to edit Master text styles</a:t>
            </a:r>
          </a:p>
        </p:txBody>
      </p:sp>
    </p:spTree>
    <p:extLst>
      <p:ext uri="{BB962C8B-B14F-4D97-AF65-F5344CB8AC3E}">
        <p14:creationId xmlns:p14="http://schemas.microsoft.com/office/powerpoint/2010/main" val="4379883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12" name="Title 1"/>
          <p:cNvSpPr>
            <a:spLocks noGrp="1"/>
          </p:cNvSpPr>
          <p:nvPr>
            <p:ph type="title"/>
          </p:nvPr>
        </p:nvSpPr>
        <p:spPr>
          <a:xfrm>
            <a:off x="776288" y="676275"/>
            <a:ext cx="4684887" cy="1736725"/>
          </a:xfrm>
        </p:spPr>
        <p:txBody>
          <a:bodyPr>
            <a:noAutofit/>
          </a:bodyPr>
          <a:lstStyle>
            <a:lvl1pPr>
              <a:defRPr sz="5400">
                <a:latin typeface="Decotura ICG" panose="00000400000000000000" pitchFamily="2" charset="0"/>
              </a:defRPr>
            </a:lvl1pPr>
          </a:lstStyle>
          <a:p>
            <a:r>
              <a:rPr lang="en-US"/>
              <a:t>Click to edit Master title style</a:t>
            </a:r>
          </a:p>
        </p:txBody>
      </p:sp>
      <p:sp>
        <p:nvSpPr>
          <p:cNvPr id="13" name="Content Placeholder 2"/>
          <p:cNvSpPr>
            <a:spLocks noGrp="1"/>
          </p:cNvSpPr>
          <p:nvPr>
            <p:ph idx="1"/>
          </p:nvPr>
        </p:nvSpPr>
        <p:spPr>
          <a:xfrm>
            <a:off x="960438" y="2587625"/>
            <a:ext cx="4500737" cy="3594100"/>
          </a:xfrm>
        </p:spPr>
        <p:txBody>
          <a:bodyPr anchor="ctr"/>
          <a:lstStyle>
            <a:lvl1pPr>
              <a:defRPr sz="2000">
                <a:solidFill>
                  <a:schemeClr val="tx1"/>
                </a:solidFill>
                <a:latin typeface="Decotura ICG" panose="00000400000000000000" pitchFamily="2" charset="0"/>
              </a:defRPr>
            </a:lvl1pPr>
          </a:lstStyle>
          <a:p>
            <a:pPr lvl="0"/>
            <a:r>
              <a:rPr lang="en-US"/>
              <a:t>Click to edit Master text styles</a:t>
            </a:r>
          </a:p>
        </p:txBody>
      </p:sp>
      <p:sp>
        <p:nvSpPr>
          <p:cNvPr id="3" name="Picture Placeholder 2"/>
          <p:cNvSpPr>
            <a:spLocks noGrp="1"/>
          </p:cNvSpPr>
          <p:nvPr>
            <p:ph type="pic" sz="quarter" idx="13"/>
          </p:nvPr>
        </p:nvSpPr>
        <p:spPr>
          <a:xfrm>
            <a:off x="6094474" y="0"/>
            <a:ext cx="3046351" cy="3428363"/>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
        <p:nvSpPr>
          <p:cNvPr id="8" name="Picture Placeholder 7"/>
          <p:cNvSpPr>
            <a:spLocks noGrp="1"/>
          </p:cNvSpPr>
          <p:nvPr>
            <p:ph type="pic" sz="quarter" idx="14"/>
          </p:nvPr>
        </p:nvSpPr>
        <p:spPr>
          <a:xfrm>
            <a:off x="9148763" y="0"/>
            <a:ext cx="3048000" cy="3429000"/>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
        <p:nvSpPr>
          <p:cNvPr id="26" name="Picture Placeholder 25"/>
          <p:cNvSpPr>
            <a:spLocks noGrp="1"/>
          </p:cNvSpPr>
          <p:nvPr>
            <p:ph type="pic" sz="quarter" idx="15"/>
          </p:nvPr>
        </p:nvSpPr>
        <p:spPr>
          <a:xfrm>
            <a:off x="6115050" y="3449227"/>
            <a:ext cx="6076950" cy="3429000"/>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Tree>
    <p:extLst>
      <p:ext uri="{BB962C8B-B14F-4D97-AF65-F5344CB8AC3E}">
        <p14:creationId xmlns:p14="http://schemas.microsoft.com/office/powerpoint/2010/main" val="30641594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Content 3 column ">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F00A2D30-FB39-71D4-F3D5-C9FB947D065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888" y="6084888"/>
            <a:ext cx="7191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2"/>
          <p:cNvSpPr>
            <a:spLocks noGrp="1"/>
          </p:cNvSpPr>
          <p:nvPr>
            <p:ph type="title"/>
          </p:nvPr>
        </p:nvSpPr>
        <p:spPr/>
        <p:txBody>
          <a:bodyPr/>
          <a:lstStyle>
            <a:lvl1pPr>
              <a:defRPr sz="540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960121" y="2587752"/>
            <a:ext cx="3236976" cy="892048"/>
          </a:xfrm>
        </p:spPr>
        <p:txBody>
          <a:bodyPr anchor="ctr">
            <a:noAutofit/>
          </a:bodyPr>
          <a:lstStyle>
            <a:lvl1pPr marL="0" indent="0">
              <a:buNone/>
              <a:defRPr sz="2000" b="0"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60120" y="3594538"/>
            <a:ext cx="3236976" cy="2586806"/>
          </a:xfrm>
        </p:spPr>
        <p:txBody>
          <a:bodyPr/>
          <a:lstStyle>
            <a:lvl1pPr marL="342900" indent="-342900">
              <a:buFont typeface="Arial" panose="020B0604020202020204" pitchFamily="34" charset="0"/>
              <a:buChar char="•"/>
              <a:defRPr sz="1700">
                <a:latin typeface="Arial" panose="020B0604020202020204" pitchFamily="34" charset="0"/>
                <a:cs typeface="Arial" panose="020B0604020202020204" pitchFamily="34" charset="0"/>
              </a:defRPr>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a:t>Click to edit Master text styles</a:t>
            </a:r>
          </a:p>
        </p:txBody>
      </p:sp>
      <p:sp>
        <p:nvSpPr>
          <p:cNvPr id="5" name="Text Placeholder 4"/>
          <p:cNvSpPr>
            <a:spLocks noGrp="1"/>
          </p:cNvSpPr>
          <p:nvPr>
            <p:ph type="body" sz="quarter" idx="3"/>
          </p:nvPr>
        </p:nvSpPr>
        <p:spPr>
          <a:xfrm>
            <a:off x="4477512" y="2587752"/>
            <a:ext cx="3236976" cy="892048"/>
          </a:xfrm>
        </p:spPr>
        <p:txBody>
          <a:bodyPr anchor="ctr">
            <a:noAutofit/>
          </a:bodyPr>
          <a:lstStyle>
            <a:lvl1pPr marL="0" indent="0">
              <a:buNone/>
              <a:defRPr sz="2000" b="0"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77512" y="3594538"/>
            <a:ext cx="3236976" cy="2586806"/>
          </a:xfrm>
        </p:spPr>
        <p:txBody>
          <a:bodyPr/>
          <a:lstStyle>
            <a:lvl1pPr marL="342900" indent="-342900">
              <a:buFont typeface="Arial" panose="020B0604020202020204" pitchFamily="34" charset="0"/>
              <a:buChar char="•"/>
              <a:defRPr sz="1700">
                <a:latin typeface="Arial" panose="020B0604020202020204" pitchFamily="34" charset="0"/>
                <a:cs typeface="Arial" panose="020B0604020202020204" pitchFamily="34" charset="0"/>
              </a:defRPr>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a:t>Click to edit Master text styles</a:t>
            </a:r>
          </a:p>
        </p:txBody>
      </p:sp>
      <p:sp>
        <p:nvSpPr>
          <p:cNvPr id="14" name="Text Placeholder 4"/>
          <p:cNvSpPr>
            <a:spLocks noGrp="1"/>
          </p:cNvSpPr>
          <p:nvPr>
            <p:ph type="body" sz="quarter" idx="13"/>
          </p:nvPr>
        </p:nvSpPr>
        <p:spPr>
          <a:xfrm>
            <a:off x="7994903" y="2587752"/>
            <a:ext cx="3236976" cy="892048"/>
          </a:xfrm>
        </p:spPr>
        <p:txBody>
          <a:bodyPr anchor="ctr"/>
          <a:lstStyle>
            <a:lvl1pPr marL="0" indent="0">
              <a:buNone/>
              <a:defRPr sz="2000" b="0"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5"/>
          <p:cNvSpPr>
            <a:spLocks noGrp="1"/>
          </p:cNvSpPr>
          <p:nvPr>
            <p:ph sz="quarter" idx="14"/>
          </p:nvPr>
        </p:nvSpPr>
        <p:spPr>
          <a:xfrm>
            <a:off x="7994903" y="3594538"/>
            <a:ext cx="3236976" cy="2586806"/>
          </a:xfrm>
        </p:spPr>
        <p:txBody>
          <a:bodyPr/>
          <a:lstStyle>
            <a:lvl1pPr marL="342900" indent="-342900">
              <a:buFont typeface="Arial" panose="020B0604020202020204" pitchFamily="34" charset="0"/>
              <a:buChar char="•"/>
              <a:defRPr sz="1700">
                <a:latin typeface="Arial" panose="020B0604020202020204" pitchFamily="34" charset="0"/>
                <a:cs typeface="Arial" panose="020B0604020202020204" pitchFamily="34" charset="0"/>
              </a:defRPr>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a:t>Click to edit Master text styles</a:t>
            </a:r>
          </a:p>
        </p:txBody>
      </p:sp>
    </p:spTree>
    <p:extLst>
      <p:ext uri="{BB962C8B-B14F-4D97-AF65-F5344CB8AC3E}">
        <p14:creationId xmlns:p14="http://schemas.microsoft.com/office/powerpoint/2010/main" val="42221003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Summary">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3F6A9124-A318-3DD2-30F6-222489F48EC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888" y="6084888"/>
            <a:ext cx="7191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74037" y="635000"/>
            <a:ext cx="5171770" cy="2039374"/>
          </a:xfrm>
        </p:spPr>
        <p:txBody>
          <a:bodyPr anchor="b">
            <a:noAutofit/>
          </a:bodyPr>
          <a:lstStyle>
            <a:lvl1pPr>
              <a:lnSpc>
                <a:spcPct val="101000"/>
              </a:lnSpc>
              <a:spcBef>
                <a:spcPts val="700"/>
              </a:spcBef>
              <a:spcAft>
                <a:spcPts val="700"/>
              </a:spcAft>
              <a:defRPr sz="4800" baseline="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8" name="Text Placeholder 7"/>
          <p:cNvSpPr>
            <a:spLocks noGrp="1"/>
          </p:cNvSpPr>
          <p:nvPr>
            <p:ph type="body" sz="quarter" idx="18"/>
          </p:nvPr>
        </p:nvSpPr>
        <p:spPr>
          <a:xfrm>
            <a:off x="761998" y="2911475"/>
            <a:ext cx="4500563" cy="3311525"/>
          </a:xfrm>
        </p:spPr>
        <p:txBody>
          <a:bodyPr/>
          <a:lstStyle>
            <a:lvl1pPr>
              <a:defRPr lang="en-US" sz="2200" kern="1200" spc="50" baseline="0" dirty="0" smtClean="0">
                <a:solidFill>
                  <a:schemeClr val="tx1"/>
                </a:solidFill>
                <a:latin typeface="Arial" panose="020B0604020202020204" pitchFamily="34" charset="0"/>
                <a:ea typeface="+mn-ea"/>
                <a:cs typeface="Arial" panose="020B0604020202020204" pitchFamily="34" charset="0"/>
              </a:defRPr>
            </a:lvl1pPr>
          </a:lstStyle>
          <a:p>
            <a:pPr lvl="0"/>
            <a:r>
              <a:rPr lang="en-US"/>
              <a:t>Click to edit Master text styles</a:t>
            </a:r>
          </a:p>
        </p:txBody>
      </p:sp>
      <p:sp>
        <p:nvSpPr>
          <p:cNvPr id="14" name="Picture Placeholder 13"/>
          <p:cNvSpPr>
            <a:spLocks noGrp="1"/>
          </p:cNvSpPr>
          <p:nvPr>
            <p:ph type="pic" sz="quarter" idx="13"/>
          </p:nvPr>
        </p:nvSpPr>
        <p:spPr>
          <a:xfrm>
            <a:off x="6742113" y="639763"/>
            <a:ext cx="2198687" cy="2546350"/>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
        <p:nvSpPr>
          <p:cNvPr id="16" name="Picture Placeholder 15"/>
          <p:cNvSpPr>
            <a:spLocks noGrp="1"/>
          </p:cNvSpPr>
          <p:nvPr>
            <p:ph type="pic" sz="quarter" idx="14"/>
          </p:nvPr>
        </p:nvSpPr>
        <p:spPr>
          <a:xfrm>
            <a:off x="9337675" y="638175"/>
            <a:ext cx="2198688" cy="2546350"/>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
        <p:nvSpPr>
          <p:cNvPr id="18" name="Picture Placeholder 17"/>
          <p:cNvSpPr>
            <a:spLocks noGrp="1"/>
          </p:cNvSpPr>
          <p:nvPr>
            <p:ph type="pic" sz="quarter" idx="15"/>
          </p:nvPr>
        </p:nvSpPr>
        <p:spPr>
          <a:xfrm>
            <a:off x="6742113" y="3668713"/>
            <a:ext cx="2198687" cy="2554287"/>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
        <p:nvSpPr>
          <p:cNvPr id="20" name="Picture Placeholder 19"/>
          <p:cNvSpPr>
            <a:spLocks noGrp="1"/>
          </p:cNvSpPr>
          <p:nvPr>
            <p:ph type="pic" sz="quarter" idx="16"/>
          </p:nvPr>
        </p:nvSpPr>
        <p:spPr>
          <a:xfrm>
            <a:off x="9337675" y="3668713"/>
            <a:ext cx="2198688" cy="2546350"/>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Tree>
    <p:extLst>
      <p:ext uri="{BB962C8B-B14F-4D97-AF65-F5344CB8AC3E}">
        <p14:creationId xmlns:p14="http://schemas.microsoft.com/office/powerpoint/2010/main" val="23636650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884C01DA-BDE0-8BCD-6554-4B70596DAC8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888" y="6084888"/>
            <a:ext cx="7191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351993" y="2501053"/>
            <a:ext cx="7136064" cy="1700784"/>
          </a:xfrm>
        </p:spPr>
        <p:txBody>
          <a:bodyPr>
            <a:noAutofit/>
          </a:bodyPr>
          <a:lstStyle>
            <a:lvl1pPr>
              <a:lnSpc>
                <a:spcPct val="101000"/>
              </a:lnSpc>
              <a:spcBef>
                <a:spcPts val="700"/>
              </a:spcBef>
              <a:spcAft>
                <a:spcPts val="700"/>
              </a:spcAft>
              <a:defRPr sz="5400" baseline="0">
                <a:latin typeface="Arial" panose="020B0604020202020204" pitchFamily="34" charset="0"/>
                <a:cs typeface="Arial" panose="020B0604020202020204" pitchFamily="34" charset="0"/>
              </a:defRPr>
            </a:lvl1pPr>
          </a:lstStyle>
          <a:p>
            <a:r>
              <a:rPr lang="en-US"/>
              <a:t>Click to edit Master title style</a:t>
            </a:r>
          </a:p>
        </p:txBody>
      </p:sp>
      <p:sp>
        <p:nvSpPr>
          <p:cNvPr id="16" name="Picture Placeholder 15"/>
          <p:cNvSpPr>
            <a:spLocks noGrp="1"/>
          </p:cNvSpPr>
          <p:nvPr>
            <p:ph type="pic" sz="quarter" idx="15"/>
          </p:nvPr>
        </p:nvSpPr>
        <p:spPr>
          <a:xfrm>
            <a:off x="703942" y="1225484"/>
            <a:ext cx="3343187" cy="3951807"/>
          </a:xfrm>
        </p:spPr>
        <p:txBody>
          <a:bodyPr/>
          <a:lstStyle>
            <a:lvl1pPr>
              <a:defRPr>
                <a:latin typeface="Arial" panose="020B0604020202020204" pitchFamily="34" charset="0"/>
                <a:cs typeface="Arial" panose="020B0604020202020204" pitchFamily="34" charset="0"/>
              </a:defRPr>
            </a:lvl1pPr>
          </a:lstStyle>
          <a:p>
            <a:pPr lvl="0"/>
            <a:r>
              <a:rPr lang="en-US" noProof="0"/>
              <a:t>Click icon to add picture</a:t>
            </a:r>
          </a:p>
        </p:txBody>
      </p:sp>
      <p:sp>
        <p:nvSpPr>
          <p:cNvPr id="7" name="Content Placeholder 2"/>
          <p:cNvSpPr>
            <a:spLocks noGrp="1"/>
          </p:cNvSpPr>
          <p:nvPr>
            <p:ph idx="1"/>
          </p:nvPr>
        </p:nvSpPr>
        <p:spPr>
          <a:xfrm>
            <a:off x="4547779" y="5355583"/>
            <a:ext cx="2270162" cy="577153"/>
          </a:xfrm>
        </p:spPr>
        <p:txBody>
          <a:bodyPr/>
          <a:lstStyle>
            <a:lvl1pPr>
              <a:defRPr sz="140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3" name="Content Placeholder 2"/>
          <p:cNvSpPr>
            <a:spLocks noGrp="1"/>
          </p:cNvSpPr>
          <p:nvPr>
            <p:ph idx="16"/>
          </p:nvPr>
        </p:nvSpPr>
        <p:spPr>
          <a:xfrm>
            <a:off x="6984437" y="5355583"/>
            <a:ext cx="2270162" cy="577153"/>
          </a:xfrm>
        </p:spPr>
        <p:txBody>
          <a:bodyPr/>
          <a:lstStyle>
            <a:lvl1pPr>
              <a:defRPr sz="140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5" name="Content Placeholder 2"/>
          <p:cNvSpPr>
            <a:spLocks noGrp="1"/>
          </p:cNvSpPr>
          <p:nvPr>
            <p:ph idx="17"/>
          </p:nvPr>
        </p:nvSpPr>
        <p:spPr>
          <a:xfrm>
            <a:off x="9421095" y="5355583"/>
            <a:ext cx="2270162" cy="577153"/>
          </a:xfrm>
        </p:spPr>
        <p:txBody>
          <a:bodyPr/>
          <a:lstStyle>
            <a:lvl1pPr>
              <a:defRPr sz="140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429532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w/ Backgnd Color 2">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Text Placeholder 2"/>
          <p:cNvSpPr>
            <a:spLocks noGrp="1"/>
          </p:cNvSpPr>
          <p:nvPr>
            <p:ph type="body" idx="10"/>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859788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54.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5" Type="http://schemas.openxmlformats.org/officeDocument/2006/relationships/theme" Target="../theme/theme12.xml"/><Relationship Id="rId4" Type="http://schemas.openxmlformats.org/officeDocument/2006/relationships/slideLayout" Target="../slideLayouts/slideLayout58.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59.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60.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61.xml"/></Relationships>
</file>

<file path=ppt/slideMasters/_rels/slideMaster16.xml.rels><?xml version="1.0" encoding="UTF-8" standalone="yes"?>
<Relationships xmlns="http://schemas.openxmlformats.org/package/2006/relationships"><Relationship Id="rId8" Type="http://schemas.openxmlformats.org/officeDocument/2006/relationships/tags" Target="../tags/tag3.xml"/><Relationship Id="rId13" Type="http://schemas.openxmlformats.org/officeDocument/2006/relationships/tags" Target="../tags/tag8.xml"/><Relationship Id="rId18" Type="http://schemas.openxmlformats.org/officeDocument/2006/relationships/tags" Target="../tags/tag13.xml"/><Relationship Id="rId26" Type="http://schemas.openxmlformats.org/officeDocument/2006/relationships/tags" Target="../tags/tag21.xml"/><Relationship Id="rId3" Type="http://schemas.openxmlformats.org/officeDocument/2006/relationships/slideLayout" Target="../slideLayouts/slideLayout64.xml"/><Relationship Id="rId21" Type="http://schemas.openxmlformats.org/officeDocument/2006/relationships/tags" Target="../tags/tag16.xml"/><Relationship Id="rId7" Type="http://schemas.openxmlformats.org/officeDocument/2006/relationships/tags" Target="../tags/tag2.xml"/><Relationship Id="rId12" Type="http://schemas.openxmlformats.org/officeDocument/2006/relationships/tags" Target="../tags/tag7.xml"/><Relationship Id="rId17" Type="http://schemas.openxmlformats.org/officeDocument/2006/relationships/tags" Target="../tags/tag12.xml"/><Relationship Id="rId25" Type="http://schemas.openxmlformats.org/officeDocument/2006/relationships/tags" Target="../tags/tag20.xml"/><Relationship Id="rId2" Type="http://schemas.openxmlformats.org/officeDocument/2006/relationships/slideLayout" Target="../slideLayouts/slideLayout63.xml"/><Relationship Id="rId16" Type="http://schemas.openxmlformats.org/officeDocument/2006/relationships/tags" Target="../tags/tag11.xml"/><Relationship Id="rId20" Type="http://schemas.openxmlformats.org/officeDocument/2006/relationships/tags" Target="../tags/tag15.xml"/><Relationship Id="rId1" Type="http://schemas.openxmlformats.org/officeDocument/2006/relationships/slideLayout" Target="../slideLayouts/slideLayout62.xml"/><Relationship Id="rId6" Type="http://schemas.openxmlformats.org/officeDocument/2006/relationships/tags" Target="../tags/tag1.xml"/><Relationship Id="rId11" Type="http://schemas.openxmlformats.org/officeDocument/2006/relationships/tags" Target="../tags/tag6.xml"/><Relationship Id="rId24" Type="http://schemas.openxmlformats.org/officeDocument/2006/relationships/tags" Target="../tags/tag19.xml"/><Relationship Id="rId5" Type="http://schemas.openxmlformats.org/officeDocument/2006/relationships/theme" Target="../theme/theme16.xml"/><Relationship Id="rId15" Type="http://schemas.openxmlformats.org/officeDocument/2006/relationships/tags" Target="../tags/tag10.xml"/><Relationship Id="rId23" Type="http://schemas.openxmlformats.org/officeDocument/2006/relationships/tags" Target="../tags/tag18.xml"/><Relationship Id="rId28" Type="http://schemas.openxmlformats.org/officeDocument/2006/relationships/tags" Target="../tags/tag23.xml"/><Relationship Id="rId10" Type="http://schemas.openxmlformats.org/officeDocument/2006/relationships/tags" Target="../tags/tag5.xml"/><Relationship Id="rId19" Type="http://schemas.openxmlformats.org/officeDocument/2006/relationships/tags" Target="../tags/tag14.xml"/><Relationship Id="rId4" Type="http://schemas.openxmlformats.org/officeDocument/2006/relationships/slideLayout" Target="../slideLayouts/slideLayout65.xml"/><Relationship Id="rId9" Type="http://schemas.openxmlformats.org/officeDocument/2006/relationships/tags" Target="../tags/tag4.xml"/><Relationship Id="rId14" Type="http://schemas.openxmlformats.org/officeDocument/2006/relationships/tags" Target="../tags/tag9.xml"/><Relationship Id="rId22" Type="http://schemas.openxmlformats.org/officeDocument/2006/relationships/tags" Target="../tags/tag17.xml"/><Relationship Id="rId27" Type="http://schemas.openxmlformats.org/officeDocument/2006/relationships/tags" Target="../tags/tag22.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image" Target="../media/image9.png"/><Relationship Id="rId3" Type="http://schemas.openxmlformats.org/officeDocument/2006/relationships/slideLayout" Target="../slideLayouts/slideLayout68.xml"/><Relationship Id="rId21" Type="http://schemas.openxmlformats.org/officeDocument/2006/relationships/slideLayout" Target="../slideLayouts/slideLayout86.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image" Target="../media/image8.png"/><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theme" Target="../theme/theme17.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28" Type="http://schemas.openxmlformats.org/officeDocument/2006/relationships/image" Target="../media/image11.png"/><Relationship Id="rId10" Type="http://schemas.openxmlformats.org/officeDocument/2006/relationships/slideLayout" Target="../slideLayouts/slideLayout75.xml"/><Relationship Id="rId19" Type="http://schemas.openxmlformats.org/officeDocument/2006/relationships/slideLayout" Target="../slideLayouts/slideLayout84.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 Id="rId27" Type="http://schemas.openxmlformats.org/officeDocument/2006/relationships/image" Target="../media/image10.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theme" Target="../theme/theme5.xml"/><Relationship Id="rId4"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7.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5EED462-3DBF-FB4E-AFA1-3F15C0DCC102}"/>
              </a:ext>
            </a:extLst>
          </p:cNvPr>
          <p:cNvSpPr>
            <a:spLocks noGrp="1"/>
          </p:cNvSpPr>
          <p:nvPr>
            <p:ph type="title"/>
          </p:nvPr>
        </p:nvSpPr>
        <p:spPr bwMode="auto">
          <a:xfrm>
            <a:off x="571500" y="484188"/>
            <a:ext cx="11036300" cy="522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Lorem ipsum dolor sit</a:t>
            </a:r>
          </a:p>
        </p:txBody>
      </p:sp>
      <p:sp>
        <p:nvSpPr>
          <p:cNvPr id="1027" name="Text Placeholder 2">
            <a:extLst>
              <a:ext uri="{FF2B5EF4-FFF2-40B4-BE49-F238E27FC236}">
                <a16:creationId xmlns:a16="http://schemas.microsoft.com/office/drawing/2014/main" id="{F726F6CF-19E1-4F4C-8C47-AF575EE5AE10}"/>
              </a:ext>
            </a:extLst>
          </p:cNvPr>
          <p:cNvSpPr>
            <a:spLocks noGrp="1"/>
          </p:cNvSpPr>
          <p:nvPr>
            <p:ph type="body" idx="1"/>
          </p:nvPr>
        </p:nvSpPr>
        <p:spPr bwMode="auto">
          <a:xfrm>
            <a:off x="571500" y="2000250"/>
            <a:ext cx="11036300" cy="420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Click to enter text</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TextBox 5">
            <a:extLst>
              <a:ext uri="{FF2B5EF4-FFF2-40B4-BE49-F238E27FC236}">
                <a16:creationId xmlns:a16="http://schemas.microsoft.com/office/drawing/2014/main" id="{A360DF84-B27B-D74A-9FB7-F2C864190DE3}"/>
              </a:ext>
            </a:extLst>
          </p:cNvPr>
          <p:cNvSpPr txBox="1"/>
          <p:nvPr userDrawn="1"/>
        </p:nvSpPr>
        <p:spPr>
          <a:xfrm>
            <a:off x="2042160" y="6458531"/>
            <a:ext cx="6949440" cy="107722"/>
          </a:xfrm>
          <a:prstGeom prst="rect">
            <a:avLst/>
          </a:prstGeom>
          <a:noFill/>
        </p:spPr>
        <p:txBody>
          <a:bodyPr wrap="square" lIns="0" tIns="0" rIns="0" bIns="0" rtlCol="0" anchor="b" anchorCtr="0">
            <a:spAutoFit/>
          </a:bodyPr>
          <a:lstStyle/>
          <a:p>
            <a:pPr algn="ctr"/>
            <a:r>
              <a:rPr lang="en-US" sz="700" b="1" kern="400" dirty="0">
                <a:solidFill>
                  <a:schemeClr val="bg1"/>
                </a:solidFill>
                <a:cs typeface="Arial" panose="020B0604020202020204" pitchFamily="34" charset="0"/>
              </a:rPr>
              <a:t>For plan sponsor use. Not for use with plan participants.</a:t>
            </a:r>
          </a:p>
        </p:txBody>
      </p:sp>
      <p:sp>
        <p:nvSpPr>
          <p:cNvPr id="7" name="TextBox 6">
            <a:extLst>
              <a:ext uri="{FF2B5EF4-FFF2-40B4-BE49-F238E27FC236}">
                <a16:creationId xmlns:a16="http://schemas.microsoft.com/office/drawing/2014/main" id="{09A6B937-25ED-5349-9A10-43CFA5949876}"/>
              </a:ext>
            </a:extLst>
          </p:cNvPr>
          <p:cNvSpPr txBox="1"/>
          <p:nvPr userDrawn="1"/>
        </p:nvSpPr>
        <p:spPr>
          <a:xfrm>
            <a:off x="546487" y="6458531"/>
            <a:ext cx="1708404" cy="107722"/>
          </a:xfrm>
          <a:prstGeom prst="rect">
            <a:avLst/>
          </a:prstGeom>
          <a:noFill/>
        </p:spPr>
        <p:txBody>
          <a:bodyPr wrap="square" lIns="0" tIns="0" rIns="0" bIns="0" rtlCol="0" anchor="b" anchorCtr="0">
            <a:spAutoFit/>
          </a:bodyPr>
          <a:lstStyle/>
          <a:p>
            <a:pPr algn="l"/>
            <a:r>
              <a:rPr lang="en-US" sz="700" kern="400" dirty="0">
                <a:solidFill>
                  <a:schemeClr val="bg1"/>
                </a:solidFill>
                <a:latin typeface="Calibri" panose="020F0502020204030204" pitchFamily="34" charset="0"/>
                <a:ea typeface="ＭＳ Ｐゴシック" panose="020B0600070205080204" pitchFamily="34" charset="-128"/>
                <a:cs typeface="Arial" panose="020B0604020202020204" pitchFamily="34" charset="0"/>
              </a:rPr>
              <a:t>LCN-5821723-071923</a:t>
            </a:r>
            <a:endParaRPr lang="en-US" sz="700" kern="400" dirty="0">
              <a:solidFill>
                <a:schemeClr val="bg1"/>
              </a:solidFill>
              <a:cs typeface="Arial" panose="020B0604020202020204" pitchFamily="34" charset="0"/>
            </a:endParaRPr>
          </a:p>
        </p:txBody>
      </p:sp>
      <p:sp>
        <p:nvSpPr>
          <p:cNvPr id="8" name="TextBox 7">
            <a:extLst>
              <a:ext uri="{FF2B5EF4-FFF2-40B4-BE49-F238E27FC236}">
                <a16:creationId xmlns:a16="http://schemas.microsoft.com/office/drawing/2014/main" id="{645095F1-DC28-3546-A29D-90BE0B518F68}"/>
              </a:ext>
            </a:extLst>
          </p:cNvPr>
          <p:cNvSpPr txBox="1"/>
          <p:nvPr userDrawn="1"/>
        </p:nvSpPr>
        <p:spPr>
          <a:xfrm>
            <a:off x="8991600" y="6458531"/>
            <a:ext cx="2243099" cy="107722"/>
          </a:xfrm>
          <a:prstGeom prst="rect">
            <a:avLst/>
          </a:prstGeom>
          <a:noFill/>
        </p:spPr>
        <p:txBody>
          <a:bodyPr wrap="square" lIns="0" tIns="0" rIns="0" bIns="0" rtlCol="0" anchor="b" anchorCtr="0">
            <a:spAutoFit/>
          </a:bodyPr>
          <a:lstStyle/>
          <a:p>
            <a:pPr algn="r"/>
            <a:r>
              <a:rPr lang="en-US" sz="700" kern="400" dirty="0">
                <a:solidFill>
                  <a:schemeClr val="bg1"/>
                </a:solidFill>
                <a:cs typeface="Arial" panose="020B0604020202020204" pitchFamily="34" charset="0"/>
              </a:rPr>
              <a:t>©2024 Lincoln National Corporation</a:t>
            </a:r>
          </a:p>
        </p:txBody>
      </p:sp>
    </p:spTree>
  </p:cSld>
  <p:clrMap bg1="lt1" tx1="dk1" bg2="lt2" tx2="dk2" accent1="accent1" accent2="accent2" accent3="accent3" accent4="accent4" accent5="accent5" accent6="accent6" hlink="hlink" folHlink="folHlink"/>
  <p:sldLayoutIdLst>
    <p:sldLayoutId id="2147484477" r:id="rId1"/>
    <p:sldLayoutId id="2147484478" r:id="rId2"/>
    <p:sldLayoutId id="2147484495" r:id="rId3"/>
  </p:sldLayoutIdLst>
  <p:txStyles>
    <p:titleStyle>
      <a:lvl1pPr algn="l" rtl="0" fontAlgn="base">
        <a:spcBef>
          <a:spcPct val="0"/>
        </a:spcBef>
        <a:spcAft>
          <a:spcPct val="0"/>
        </a:spcAft>
        <a:defRPr sz="3400" kern="1200">
          <a:solidFill>
            <a:schemeClr val="bg1"/>
          </a:solidFill>
          <a:latin typeface="Georgia" panose="02040502050405020303" pitchFamily="18" charset="0"/>
          <a:ea typeface="ＭＳ Ｐゴシック" panose="020B0600070205080204" pitchFamily="34" charset="-128"/>
          <a:cs typeface="+mj-cs"/>
        </a:defRPr>
      </a:lvl1pPr>
      <a:lvl2pPr algn="l" rtl="0" fontAlgn="base">
        <a:spcBef>
          <a:spcPct val="0"/>
        </a:spcBef>
        <a:spcAft>
          <a:spcPct val="0"/>
        </a:spcAft>
        <a:defRPr sz="3400">
          <a:solidFill>
            <a:schemeClr val="bg1"/>
          </a:solidFill>
          <a:latin typeface="Georgia" panose="02040502050405020303" pitchFamily="18" charset="0"/>
          <a:ea typeface="ＭＳ Ｐゴシック" panose="020B0600070205080204" pitchFamily="34" charset="-128"/>
        </a:defRPr>
      </a:lvl2pPr>
      <a:lvl3pPr algn="l" rtl="0" fontAlgn="base">
        <a:spcBef>
          <a:spcPct val="0"/>
        </a:spcBef>
        <a:spcAft>
          <a:spcPct val="0"/>
        </a:spcAft>
        <a:defRPr sz="3400">
          <a:solidFill>
            <a:schemeClr val="bg1"/>
          </a:solidFill>
          <a:latin typeface="Georgia" panose="02040502050405020303" pitchFamily="18" charset="0"/>
          <a:ea typeface="ＭＳ Ｐゴシック" panose="020B0600070205080204" pitchFamily="34" charset="-128"/>
        </a:defRPr>
      </a:lvl3pPr>
      <a:lvl4pPr algn="l" rtl="0" fontAlgn="base">
        <a:spcBef>
          <a:spcPct val="0"/>
        </a:spcBef>
        <a:spcAft>
          <a:spcPct val="0"/>
        </a:spcAft>
        <a:defRPr sz="3400">
          <a:solidFill>
            <a:schemeClr val="bg1"/>
          </a:solidFill>
          <a:latin typeface="Georgia" panose="02040502050405020303" pitchFamily="18" charset="0"/>
          <a:ea typeface="ＭＳ Ｐゴシック" panose="020B0600070205080204" pitchFamily="34" charset="-128"/>
        </a:defRPr>
      </a:lvl4pPr>
      <a:lvl5pPr algn="l" rtl="0" fontAlgn="base">
        <a:spcBef>
          <a:spcPct val="0"/>
        </a:spcBef>
        <a:spcAft>
          <a:spcPct val="0"/>
        </a:spcAft>
        <a:defRPr sz="3400">
          <a:solidFill>
            <a:schemeClr val="bg1"/>
          </a:solidFill>
          <a:latin typeface="Georgia" panose="02040502050405020303" pitchFamily="18" charset="0"/>
          <a:ea typeface="ＭＳ Ｐゴシック" panose="020B0600070205080204" pitchFamily="34" charset="-128"/>
        </a:defRPr>
      </a:lvl5pPr>
      <a:lvl6pPr marL="457200" algn="l" rtl="0" fontAlgn="base">
        <a:spcBef>
          <a:spcPct val="0"/>
        </a:spcBef>
        <a:spcAft>
          <a:spcPct val="0"/>
        </a:spcAft>
        <a:defRPr sz="3400">
          <a:solidFill>
            <a:schemeClr val="bg1"/>
          </a:solidFill>
          <a:latin typeface="Georgia" panose="02040502050405020303" pitchFamily="18" charset="0"/>
          <a:ea typeface="ＭＳ Ｐゴシック" panose="020B0600070205080204" pitchFamily="34" charset="-128"/>
        </a:defRPr>
      </a:lvl6pPr>
      <a:lvl7pPr marL="914400" algn="l" rtl="0" fontAlgn="base">
        <a:spcBef>
          <a:spcPct val="0"/>
        </a:spcBef>
        <a:spcAft>
          <a:spcPct val="0"/>
        </a:spcAft>
        <a:defRPr sz="3400">
          <a:solidFill>
            <a:schemeClr val="bg1"/>
          </a:solidFill>
          <a:latin typeface="Georgia" panose="02040502050405020303" pitchFamily="18" charset="0"/>
          <a:ea typeface="ＭＳ Ｐゴシック" panose="020B0600070205080204" pitchFamily="34" charset="-128"/>
        </a:defRPr>
      </a:lvl7pPr>
      <a:lvl8pPr marL="1371600" algn="l" rtl="0" fontAlgn="base">
        <a:spcBef>
          <a:spcPct val="0"/>
        </a:spcBef>
        <a:spcAft>
          <a:spcPct val="0"/>
        </a:spcAft>
        <a:defRPr sz="3400">
          <a:solidFill>
            <a:schemeClr val="bg1"/>
          </a:solidFill>
          <a:latin typeface="Georgia" panose="02040502050405020303" pitchFamily="18" charset="0"/>
          <a:ea typeface="ＭＳ Ｐゴシック" panose="020B0600070205080204" pitchFamily="34" charset="-128"/>
        </a:defRPr>
      </a:lvl8pPr>
      <a:lvl9pPr marL="1828800" algn="l" rtl="0" fontAlgn="base">
        <a:spcBef>
          <a:spcPct val="0"/>
        </a:spcBef>
        <a:spcAft>
          <a:spcPct val="0"/>
        </a:spcAft>
        <a:defRPr sz="3400">
          <a:solidFill>
            <a:schemeClr val="bg1"/>
          </a:solidFill>
          <a:latin typeface="Georgia" panose="02040502050405020303" pitchFamily="18" charset="0"/>
          <a:ea typeface="ＭＳ Ｐゴシック" panose="020B0600070205080204" pitchFamily="34" charset="-128"/>
        </a:defRPr>
      </a:lvl9pPr>
    </p:titleStyle>
    <p:bodyStyle>
      <a:lvl1pPr marL="182563" indent="-182563" algn="l" rtl="0" fontAlgn="base">
        <a:spcBef>
          <a:spcPct val="0"/>
        </a:spcBef>
        <a:spcAft>
          <a:spcPts val="600"/>
        </a:spcAft>
        <a:buClr>
          <a:schemeClr val="bg1"/>
        </a:buClr>
        <a:buFont typeface="Arial" panose="020B0604020202020204" pitchFamily="34" charset="0"/>
        <a:buChar char="•"/>
        <a:defRPr sz="1600" kern="400">
          <a:solidFill>
            <a:schemeClr val="bg1"/>
          </a:solidFill>
          <a:latin typeface="+mn-lt"/>
          <a:ea typeface="ＭＳ Ｐゴシック" panose="020B0600070205080204" pitchFamily="34" charset="-128"/>
          <a:cs typeface="Arial" panose="020B0604020202020204" pitchFamily="34" charset="0"/>
        </a:defRPr>
      </a:lvl1pPr>
      <a:lvl2pPr marL="365125" indent="-182563" algn="l" rtl="0" fontAlgn="base">
        <a:spcBef>
          <a:spcPct val="0"/>
        </a:spcBef>
        <a:spcAft>
          <a:spcPts val="600"/>
        </a:spcAft>
        <a:buClr>
          <a:schemeClr val="bg1"/>
        </a:buClr>
        <a:buFont typeface="Calibri" panose="020F0502020204030204" pitchFamily="34" charset="0"/>
        <a:buChar char="‒"/>
        <a:defRPr sz="1600" kern="400">
          <a:solidFill>
            <a:schemeClr val="bg1"/>
          </a:solidFill>
          <a:latin typeface="+mn-lt"/>
          <a:ea typeface="ＭＳ Ｐゴシック" panose="020B0600070205080204" pitchFamily="34" charset="-128"/>
          <a:cs typeface="Arial" panose="020B0604020202020204" pitchFamily="34" charset="0"/>
        </a:defRPr>
      </a:lvl2pPr>
      <a:lvl3pPr marL="685800" indent="-173038" algn="l" rtl="0" fontAlgn="base">
        <a:spcBef>
          <a:spcPct val="0"/>
        </a:spcBef>
        <a:spcAft>
          <a:spcPts val="600"/>
        </a:spcAft>
        <a:buClr>
          <a:schemeClr val="bg1"/>
        </a:buClr>
        <a:buFont typeface="Calibri" panose="020F0502020204030204" pitchFamily="34" charset="0"/>
        <a:buChar char="▫"/>
        <a:defRPr sz="1600" kern="400">
          <a:solidFill>
            <a:schemeClr val="bg1"/>
          </a:solidFill>
          <a:latin typeface="+mn-lt"/>
          <a:ea typeface="ＭＳ Ｐゴシック" panose="020B0600070205080204" pitchFamily="34" charset="-128"/>
          <a:cs typeface="Arial" panose="020B0604020202020204" pitchFamily="34" charset="0"/>
        </a:defRPr>
      </a:lvl3pPr>
      <a:lvl4pPr marL="858838" indent="-173038" algn="l" rtl="0" fontAlgn="base">
        <a:spcBef>
          <a:spcPct val="0"/>
        </a:spcBef>
        <a:spcAft>
          <a:spcPts val="600"/>
        </a:spcAft>
        <a:buClr>
          <a:schemeClr val="bg1"/>
        </a:buClr>
        <a:buFont typeface="Calibri" panose="020F0502020204030204" pitchFamily="34" charset="0"/>
        <a:buChar char="◦"/>
        <a:defRPr sz="1600" kern="400">
          <a:solidFill>
            <a:schemeClr val="bg1"/>
          </a:solidFill>
          <a:latin typeface="+mn-lt"/>
          <a:ea typeface="ＭＳ Ｐゴシック" panose="020B0600070205080204" pitchFamily="34" charset="-128"/>
          <a:cs typeface="Arial" panose="020B0604020202020204" pitchFamily="34" charset="0"/>
        </a:defRPr>
      </a:lvl4pPr>
      <a:lvl5pPr marL="1031875" indent="-173038" algn="l" rtl="0" fontAlgn="base">
        <a:spcBef>
          <a:spcPct val="0"/>
        </a:spcBef>
        <a:spcAft>
          <a:spcPts val="600"/>
        </a:spcAft>
        <a:buClr>
          <a:schemeClr val="bg1"/>
        </a:buClr>
        <a:buFont typeface="Calibri" panose="020F0502020204030204" pitchFamily="34" charset="0"/>
        <a:buChar char="»"/>
        <a:defRPr sz="1600" kern="400">
          <a:solidFill>
            <a:schemeClr val="bg1"/>
          </a:solidFill>
          <a:latin typeface="+mn-lt"/>
          <a:ea typeface="ＭＳ Ｐゴシック" panose="020B0600070205080204" pitchFamily="34" charset="-128"/>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Title Placeholder 1">
            <a:extLst>
              <a:ext uri="{FF2B5EF4-FFF2-40B4-BE49-F238E27FC236}">
                <a16:creationId xmlns:a16="http://schemas.microsoft.com/office/drawing/2014/main" id="{9B78F95C-E848-6445-BA2D-24E4BE469827}"/>
              </a:ext>
            </a:extLst>
          </p:cNvPr>
          <p:cNvSpPr>
            <a:spLocks noGrp="1"/>
          </p:cNvSpPr>
          <p:nvPr>
            <p:ph type="title"/>
          </p:nvPr>
        </p:nvSpPr>
        <p:spPr bwMode="auto">
          <a:xfrm>
            <a:off x="571500" y="484188"/>
            <a:ext cx="11036300" cy="522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title</a:t>
            </a:r>
          </a:p>
        </p:txBody>
      </p:sp>
      <p:sp>
        <p:nvSpPr>
          <p:cNvPr id="10243" name="Text Placeholder 2">
            <a:extLst>
              <a:ext uri="{FF2B5EF4-FFF2-40B4-BE49-F238E27FC236}">
                <a16:creationId xmlns:a16="http://schemas.microsoft.com/office/drawing/2014/main" id="{F25D5AA1-2DD7-CB4B-A8EF-DA64F56ED1A1}"/>
              </a:ext>
            </a:extLst>
          </p:cNvPr>
          <p:cNvSpPr>
            <a:spLocks noGrp="1"/>
          </p:cNvSpPr>
          <p:nvPr>
            <p:ph type="body" idx="1"/>
          </p:nvPr>
        </p:nvSpPr>
        <p:spPr bwMode="auto">
          <a:xfrm>
            <a:off x="571500" y="2000250"/>
            <a:ext cx="11036300" cy="420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Click to enter text</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TextBox 5">
            <a:extLst>
              <a:ext uri="{FF2B5EF4-FFF2-40B4-BE49-F238E27FC236}">
                <a16:creationId xmlns:a16="http://schemas.microsoft.com/office/drawing/2014/main" id="{5148D213-A477-8C40-89D5-9194D14B93A1}"/>
              </a:ext>
            </a:extLst>
          </p:cNvPr>
          <p:cNvSpPr txBox="1"/>
          <p:nvPr userDrawn="1"/>
        </p:nvSpPr>
        <p:spPr>
          <a:xfrm>
            <a:off x="11352213" y="6457950"/>
            <a:ext cx="301625" cy="107950"/>
          </a:xfrm>
          <a:prstGeom prst="rect">
            <a:avLst/>
          </a:prstGeom>
          <a:noFill/>
        </p:spPr>
        <p:txBody>
          <a:bodyPr lIns="0" tIns="0" rIns="0" bIns="0" anchor="b">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r"/>
            <a:fld id="{C874961F-6CDF-9D4D-A72F-BBFC4C156EBA}" type="slidenum">
              <a:rPr lang="en-US" altLang="en-US" sz="700">
                <a:cs typeface="Arial" panose="020B0604020202020204" pitchFamily="34" charset="0"/>
              </a:rPr>
              <a:pPr algn="r"/>
              <a:t>‹#›</a:t>
            </a:fld>
            <a:endParaRPr lang="en-US" altLang="en-US" sz="700" dirty="0">
              <a:cs typeface="Arial" panose="020B0604020202020204" pitchFamily="34" charset="0"/>
            </a:endParaRPr>
          </a:p>
        </p:txBody>
      </p:sp>
      <p:sp>
        <p:nvSpPr>
          <p:cNvPr id="8" name="TextBox 7">
            <a:extLst>
              <a:ext uri="{FF2B5EF4-FFF2-40B4-BE49-F238E27FC236}">
                <a16:creationId xmlns:a16="http://schemas.microsoft.com/office/drawing/2014/main" id="{7A017377-ADD8-2245-BEE1-47D621F20E50}"/>
              </a:ext>
            </a:extLst>
          </p:cNvPr>
          <p:cNvSpPr txBox="1"/>
          <p:nvPr userDrawn="1"/>
        </p:nvSpPr>
        <p:spPr>
          <a:xfrm>
            <a:off x="2042160" y="6458531"/>
            <a:ext cx="6949440" cy="107722"/>
          </a:xfrm>
          <a:prstGeom prst="rect">
            <a:avLst/>
          </a:prstGeom>
          <a:noFill/>
        </p:spPr>
        <p:txBody>
          <a:bodyPr wrap="square" lIns="0" tIns="0" rIns="0" bIns="0" rtlCol="0" anchor="b" anchorCtr="0">
            <a:spAutoFit/>
          </a:bodyPr>
          <a:lstStyle/>
          <a:p>
            <a:pPr algn="ctr"/>
            <a:r>
              <a:rPr lang="en-US" sz="700" b="1" kern="400" dirty="0">
                <a:solidFill>
                  <a:schemeClr val="tx1"/>
                </a:solidFill>
                <a:cs typeface="Arial" panose="020B0604020202020204" pitchFamily="34" charset="0"/>
              </a:rPr>
              <a:t>For plan sponsor use. Not for use with plan participants.</a:t>
            </a:r>
          </a:p>
        </p:txBody>
      </p:sp>
      <p:sp>
        <p:nvSpPr>
          <p:cNvPr id="12" name="TextBox 11">
            <a:extLst>
              <a:ext uri="{FF2B5EF4-FFF2-40B4-BE49-F238E27FC236}">
                <a16:creationId xmlns:a16="http://schemas.microsoft.com/office/drawing/2014/main" id="{62D2EA22-5C0E-F640-820E-1F71672F5FC4}"/>
              </a:ext>
            </a:extLst>
          </p:cNvPr>
          <p:cNvSpPr txBox="1"/>
          <p:nvPr userDrawn="1"/>
        </p:nvSpPr>
        <p:spPr>
          <a:xfrm>
            <a:off x="546487" y="6458531"/>
            <a:ext cx="1708404" cy="107722"/>
          </a:xfrm>
          <a:prstGeom prst="rect">
            <a:avLst/>
          </a:prstGeom>
          <a:noFill/>
        </p:spPr>
        <p:txBody>
          <a:bodyPr wrap="square" lIns="0" tIns="0" rIns="0" bIns="0" rtlCol="0" anchor="b" anchorCtr="0">
            <a:spAutoFit/>
          </a:bodyPr>
          <a:lstStyle/>
          <a:p>
            <a:pPr algn="l"/>
            <a:r>
              <a:rPr lang="en-US" sz="700" kern="400" dirty="0">
                <a:solidFill>
                  <a:schemeClr val="tx1"/>
                </a:solidFill>
                <a:latin typeface="Calibri" panose="020F0502020204030204" pitchFamily="34" charset="0"/>
                <a:ea typeface="ＭＳ Ｐゴシック" panose="020B0600070205080204" pitchFamily="34" charset="-128"/>
                <a:cs typeface="Arial" panose="020B0604020202020204" pitchFamily="34" charset="0"/>
              </a:rPr>
              <a:t>LCN-5821723-071923</a:t>
            </a:r>
            <a:endParaRPr lang="en-US" sz="700" kern="400" dirty="0">
              <a:solidFill>
                <a:schemeClr val="tx1"/>
              </a:solidFill>
              <a:cs typeface="Arial" panose="020B0604020202020204" pitchFamily="34" charset="0"/>
            </a:endParaRPr>
          </a:p>
        </p:txBody>
      </p:sp>
      <p:sp>
        <p:nvSpPr>
          <p:cNvPr id="13" name="TextBox 12">
            <a:extLst>
              <a:ext uri="{FF2B5EF4-FFF2-40B4-BE49-F238E27FC236}">
                <a16:creationId xmlns:a16="http://schemas.microsoft.com/office/drawing/2014/main" id="{44E6974E-90D5-764A-8291-30DF9BD2532B}"/>
              </a:ext>
            </a:extLst>
          </p:cNvPr>
          <p:cNvSpPr txBox="1"/>
          <p:nvPr userDrawn="1"/>
        </p:nvSpPr>
        <p:spPr>
          <a:xfrm>
            <a:off x="8991600" y="6458531"/>
            <a:ext cx="2243099" cy="107722"/>
          </a:xfrm>
          <a:prstGeom prst="rect">
            <a:avLst/>
          </a:prstGeom>
          <a:noFill/>
        </p:spPr>
        <p:txBody>
          <a:bodyPr wrap="square" lIns="0" tIns="0" rIns="0" bIns="0" rtlCol="0" anchor="b" anchorCtr="0">
            <a:spAutoFit/>
          </a:bodyPr>
          <a:lstStyle/>
          <a:p>
            <a:pPr algn="r"/>
            <a:r>
              <a:rPr lang="en-US" sz="700" kern="400" dirty="0">
                <a:solidFill>
                  <a:schemeClr val="tx1"/>
                </a:solidFill>
                <a:cs typeface="Arial" panose="020B0604020202020204" pitchFamily="34" charset="0"/>
              </a:rPr>
              <a:t>©2024 Lincoln National Corporation</a:t>
            </a:r>
          </a:p>
        </p:txBody>
      </p:sp>
    </p:spTree>
  </p:cSld>
  <p:clrMap bg1="lt1" tx1="dk1" bg2="lt2" tx2="dk2" accent1="accent1" accent2="accent2" accent3="accent3" accent4="accent4" accent5="accent5" accent6="accent6" hlink="hlink" folHlink="folHlink"/>
  <p:sldLayoutIdLst>
    <p:sldLayoutId id="2147484473" r:id="rId1"/>
    <p:sldLayoutId id="2147484474" r:id="rId2"/>
    <p:sldLayoutId id="2147484475" r:id="rId3"/>
  </p:sldLayoutIdLst>
  <p:txStyles>
    <p:titleStyle>
      <a:lvl1pPr algn="l" rtl="0" fontAlgn="base">
        <a:spcBef>
          <a:spcPct val="0"/>
        </a:spcBef>
        <a:spcAft>
          <a:spcPct val="0"/>
        </a:spcAft>
        <a:defRPr sz="3400" kern="1200">
          <a:solidFill>
            <a:schemeClr val="tx1"/>
          </a:solidFill>
          <a:latin typeface="Georgia" panose="02040502050405020303" pitchFamily="18" charset="0"/>
          <a:ea typeface="ＭＳ Ｐゴシック" panose="020B0600070205080204" pitchFamily="34" charset="-128"/>
          <a:cs typeface="+mj-cs"/>
        </a:defRPr>
      </a:lvl1pPr>
      <a:lvl2pPr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2pPr>
      <a:lvl3pPr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3pPr>
      <a:lvl4pPr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4pPr>
      <a:lvl5pPr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5pPr>
      <a:lvl6pPr marL="457200"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6pPr>
      <a:lvl7pPr marL="914400"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7pPr>
      <a:lvl8pPr marL="1371600"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8pPr>
      <a:lvl9pPr marL="1828800"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9pPr>
    </p:titleStyle>
    <p:bodyStyle>
      <a:lvl1pPr marL="182563" indent="-182563" algn="l" rtl="0" fontAlgn="base">
        <a:spcBef>
          <a:spcPct val="0"/>
        </a:spcBef>
        <a:spcAft>
          <a:spcPts val="800"/>
        </a:spcAft>
        <a:buClr>
          <a:schemeClr val="tx1"/>
        </a:buClr>
        <a:buFont typeface="Arial" panose="020B0604020202020204" pitchFamily="34" charset="0"/>
        <a:buChar char="•"/>
        <a:defRPr sz="1600" kern="400">
          <a:solidFill>
            <a:schemeClr val="tx1"/>
          </a:solidFill>
          <a:latin typeface="+mn-lt"/>
          <a:ea typeface="ＭＳ Ｐゴシック" panose="020B0600070205080204" pitchFamily="34" charset="-128"/>
          <a:cs typeface="Arial" panose="020B0604020202020204" pitchFamily="34" charset="0"/>
        </a:defRPr>
      </a:lvl1pPr>
      <a:lvl2pPr marL="365125" indent="-182563" algn="l" rtl="0" fontAlgn="base">
        <a:spcBef>
          <a:spcPct val="0"/>
        </a:spcBef>
        <a:spcAft>
          <a:spcPts val="800"/>
        </a:spcAft>
        <a:buClr>
          <a:schemeClr val="tx1"/>
        </a:buClr>
        <a:buFont typeface="Calibri" panose="020F0502020204030204" pitchFamily="34" charset="0"/>
        <a:buChar char="‒"/>
        <a:defRPr sz="1600" kern="400">
          <a:solidFill>
            <a:schemeClr val="tx1"/>
          </a:solidFill>
          <a:latin typeface="+mn-lt"/>
          <a:ea typeface="ＭＳ Ｐゴシック" panose="020B0600070205080204" pitchFamily="34" charset="-128"/>
          <a:cs typeface="Arial" panose="020B0604020202020204" pitchFamily="34" charset="0"/>
        </a:defRPr>
      </a:lvl2pPr>
      <a:lvl3pPr marL="685800" indent="-173038" algn="l" rtl="0" fontAlgn="base">
        <a:spcBef>
          <a:spcPct val="0"/>
        </a:spcBef>
        <a:spcAft>
          <a:spcPts val="800"/>
        </a:spcAft>
        <a:buClr>
          <a:schemeClr val="tx1"/>
        </a:buClr>
        <a:buFont typeface="Calibri" panose="020F0502020204030204" pitchFamily="34" charset="0"/>
        <a:buChar char="▫"/>
        <a:defRPr sz="1600" kern="400">
          <a:solidFill>
            <a:schemeClr val="tx1"/>
          </a:solidFill>
          <a:latin typeface="+mn-lt"/>
          <a:ea typeface="ＭＳ Ｐゴシック" panose="020B0600070205080204" pitchFamily="34" charset="-128"/>
          <a:cs typeface="Arial" panose="020B0604020202020204" pitchFamily="34" charset="0"/>
        </a:defRPr>
      </a:lvl3pPr>
      <a:lvl4pPr marL="858838" indent="-173038" algn="l" rtl="0" fontAlgn="base">
        <a:spcBef>
          <a:spcPct val="0"/>
        </a:spcBef>
        <a:spcAft>
          <a:spcPts val="800"/>
        </a:spcAft>
        <a:buClr>
          <a:schemeClr val="tx1"/>
        </a:buClr>
        <a:buFont typeface="Calibri" panose="020F0502020204030204" pitchFamily="34" charset="0"/>
        <a:buChar char="◦"/>
        <a:defRPr sz="1600" kern="400">
          <a:solidFill>
            <a:schemeClr val="tx1"/>
          </a:solidFill>
          <a:latin typeface="+mn-lt"/>
          <a:ea typeface="ＭＳ Ｐゴシック" panose="020B0600070205080204" pitchFamily="34" charset="-128"/>
          <a:cs typeface="Arial" panose="020B0604020202020204" pitchFamily="34" charset="0"/>
        </a:defRPr>
      </a:lvl4pPr>
      <a:lvl5pPr marL="1031875" indent="-173038" algn="l" rtl="0" fontAlgn="base">
        <a:spcBef>
          <a:spcPct val="0"/>
        </a:spcBef>
        <a:spcAft>
          <a:spcPts val="800"/>
        </a:spcAft>
        <a:buClr>
          <a:schemeClr val="tx1"/>
        </a:buClr>
        <a:buFont typeface="Calibri" panose="020F0502020204030204" pitchFamily="34" charset="0"/>
        <a:buChar char="»"/>
        <a:defRPr sz="1600" kern="400">
          <a:solidFill>
            <a:schemeClr val="tx1"/>
          </a:solidFill>
          <a:latin typeface="+mn-lt"/>
          <a:ea typeface="ＭＳ Ｐゴシック" panose="020B0600070205080204" pitchFamily="34" charset="-128"/>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Title Placeholder 1">
            <a:extLst>
              <a:ext uri="{FF2B5EF4-FFF2-40B4-BE49-F238E27FC236}">
                <a16:creationId xmlns:a16="http://schemas.microsoft.com/office/drawing/2014/main" id="{3F72923B-E5EC-6A42-BB48-08441AD7AD06}"/>
              </a:ext>
            </a:extLst>
          </p:cNvPr>
          <p:cNvSpPr>
            <a:spLocks noGrp="1"/>
          </p:cNvSpPr>
          <p:nvPr>
            <p:ph type="title"/>
          </p:nvPr>
        </p:nvSpPr>
        <p:spPr bwMode="auto">
          <a:xfrm>
            <a:off x="571500" y="484188"/>
            <a:ext cx="11036300" cy="522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title</a:t>
            </a:r>
          </a:p>
        </p:txBody>
      </p:sp>
      <p:sp>
        <p:nvSpPr>
          <p:cNvPr id="11267" name="Text Placeholder 2">
            <a:extLst>
              <a:ext uri="{FF2B5EF4-FFF2-40B4-BE49-F238E27FC236}">
                <a16:creationId xmlns:a16="http://schemas.microsoft.com/office/drawing/2014/main" id="{461B427F-DD2C-D94F-977D-16F8483DE903}"/>
              </a:ext>
            </a:extLst>
          </p:cNvPr>
          <p:cNvSpPr>
            <a:spLocks noGrp="1"/>
          </p:cNvSpPr>
          <p:nvPr>
            <p:ph type="body" idx="1"/>
          </p:nvPr>
        </p:nvSpPr>
        <p:spPr bwMode="auto">
          <a:xfrm>
            <a:off x="571500" y="2000250"/>
            <a:ext cx="11036300" cy="420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Click to enter text</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TextBox 5">
            <a:extLst>
              <a:ext uri="{FF2B5EF4-FFF2-40B4-BE49-F238E27FC236}">
                <a16:creationId xmlns:a16="http://schemas.microsoft.com/office/drawing/2014/main" id="{322042EF-4603-0D48-90B3-81C7B4DDF22E}"/>
              </a:ext>
            </a:extLst>
          </p:cNvPr>
          <p:cNvSpPr txBox="1"/>
          <p:nvPr userDrawn="1"/>
        </p:nvSpPr>
        <p:spPr>
          <a:xfrm>
            <a:off x="11352213" y="6457950"/>
            <a:ext cx="301625" cy="107950"/>
          </a:xfrm>
          <a:prstGeom prst="rect">
            <a:avLst/>
          </a:prstGeom>
          <a:noFill/>
        </p:spPr>
        <p:txBody>
          <a:bodyPr lIns="0" tIns="0" rIns="0" bIns="0" anchor="b">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r"/>
            <a:fld id="{872C8D17-DB3F-144F-8A5D-725AE9AB9C6B}" type="slidenum">
              <a:rPr lang="en-US" altLang="en-US" sz="700">
                <a:cs typeface="Arial" panose="020B0604020202020204" pitchFamily="34" charset="0"/>
              </a:rPr>
              <a:pPr algn="r"/>
              <a:t>‹#›</a:t>
            </a:fld>
            <a:endParaRPr lang="en-US" altLang="en-US" sz="700" dirty="0">
              <a:cs typeface="Arial" panose="020B0604020202020204" pitchFamily="34" charset="0"/>
            </a:endParaRPr>
          </a:p>
        </p:txBody>
      </p:sp>
      <p:sp>
        <p:nvSpPr>
          <p:cNvPr id="8" name="TextBox 7">
            <a:extLst>
              <a:ext uri="{FF2B5EF4-FFF2-40B4-BE49-F238E27FC236}">
                <a16:creationId xmlns:a16="http://schemas.microsoft.com/office/drawing/2014/main" id="{385703D8-A44A-FA42-909A-E714A6D582F8}"/>
              </a:ext>
            </a:extLst>
          </p:cNvPr>
          <p:cNvSpPr txBox="1"/>
          <p:nvPr userDrawn="1"/>
        </p:nvSpPr>
        <p:spPr>
          <a:xfrm>
            <a:off x="2042160" y="6458531"/>
            <a:ext cx="6949440" cy="107722"/>
          </a:xfrm>
          <a:prstGeom prst="rect">
            <a:avLst/>
          </a:prstGeom>
          <a:noFill/>
        </p:spPr>
        <p:txBody>
          <a:bodyPr wrap="square" lIns="0" tIns="0" rIns="0" bIns="0" rtlCol="0" anchor="b" anchorCtr="0">
            <a:spAutoFit/>
          </a:bodyPr>
          <a:lstStyle/>
          <a:p>
            <a:pPr algn="ctr"/>
            <a:r>
              <a:rPr lang="en-US" sz="700" b="1" kern="400" dirty="0">
                <a:solidFill>
                  <a:schemeClr val="tx1"/>
                </a:solidFill>
                <a:cs typeface="Arial" panose="020B0604020202020204" pitchFamily="34" charset="0"/>
              </a:rPr>
              <a:t>For plan sponsor use. Not for use with plan participants.</a:t>
            </a:r>
          </a:p>
        </p:txBody>
      </p:sp>
      <p:sp>
        <p:nvSpPr>
          <p:cNvPr id="9" name="TextBox 8">
            <a:extLst>
              <a:ext uri="{FF2B5EF4-FFF2-40B4-BE49-F238E27FC236}">
                <a16:creationId xmlns:a16="http://schemas.microsoft.com/office/drawing/2014/main" id="{740F79C6-87BA-E24D-9113-AD1B05CCC9ED}"/>
              </a:ext>
            </a:extLst>
          </p:cNvPr>
          <p:cNvSpPr txBox="1"/>
          <p:nvPr userDrawn="1"/>
        </p:nvSpPr>
        <p:spPr>
          <a:xfrm>
            <a:off x="546487" y="6458531"/>
            <a:ext cx="1708404" cy="107722"/>
          </a:xfrm>
          <a:prstGeom prst="rect">
            <a:avLst/>
          </a:prstGeom>
          <a:noFill/>
        </p:spPr>
        <p:txBody>
          <a:bodyPr wrap="square" lIns="0" tIns="0" rIns="0" bIns="0" rtlCol="0" anchor="b" anchorCtr="0">
            <a:spAutoFit/>
          </a:bodyPr>
          <a:lstStyle/>
          <a:p>
            <a:pPr algn="l"/>
            <a:r>
              <a:rPr lang="en-US" sz="700" kern="400" dirty="0">
                <a:solidFill>
                  <a:schemeClr val="tx1"/>
                </a:solidFill>
                <a:latin typeface="Calibri" panose="020F0502020204030204" pitchFamily="34" charset="0"/>
                <a:ea typeface="ＭＳ Ｐゴシック" panose="020B0600070205080204" pitchFamily="34" charset="-128"/>
                <a:cs typeface="Arial" panose="020B0604020202020204" pitchFamily="34" charset="0"/>
              </a:rPr>
              <a:t>LCN-5821723-071923</a:t>
            </a:r>
            <a:endParaRPr lang="en-US" sz="700" kern="400" dirty="0">
              <a:solidFill>
                <a:schemeClr val="tx1"/>
              </a:solidFill>
              <a:cs typeface="Arial" panose="020B0604020202020204" pitchFamily="34" charset="0"/>
            </a:endParaRPr>
          </a:p>
        </p:txBody>
      </p:sp>
      <p:sp>
        <p:nvSpPr>
          <p:cNvPr id="12" name="TextBox 11">
            <a:extLst>
              <a:ext uri="{FF2B5EF4-FFF2-40B4-BE49-F238E27FC236}">
                <a16:creationId xmlns:a16="http://schemas.microsoft.com/office/drawing/2014/main" id="{99474637-F923-4541-BD18-F87997B1D4C3}"/>
              </a:ext>
            </a:extLst>
          </p:cNvPr>
          <p:cNvSpPr txBox="1"/>
          <p:nvPr userDrawn="1"/>
        </p:nvSpPr>
        <p:spPr>
          <a:xfrm>
            <a:off x="8991600" y="6458531"/>
            <a:ext cx="2243099" cy="107722"/>
          </a:xfrm>
          <a:prstGeom prst="rect">
            <a:avLst/>
          </a:prstGeom>
          <a:noFill/>
        </p:spPr>
        <p:txBody>
          <a:bodyPr wrap="square" lIns="0" tIns="0" rIns="0" bIns="0" rtlCol="0" anchor="b" anchorCtr="0">
            <a:spAutoFit/>
          </a:bodyPr>
          <a:lstStyle/>
          <a:p>
            <a:pPr algn="r"/>
            <a:r>
              <a:rPr lang="en-US" sz="700" kern="400" dirty="0">
                <a:solidFill>
                  <a:schemeClr val="tx1"/>
                </a:solidFill>
                <a:cs typeface="Arial" panose="020B0604020202020204" pitchFamily="34" charset="0"/>
              </a:rPr>
              <a:t>©2024 Lincoln National Corporation</a:t>
            </a:r>
          </a:p>
        </p:txBody>
      </p:sp>
    </p:spTree>
  </p:cSld>
  <p:clrMap bg1="lt1" tx1="dk1" bg2="lt2" tx2="dk2" accent1="accent1" accent2="accent2" accent3="accent3" accent4="accent4" accent5="accent5" accent6="accent6" hlink="hlink" folHlink="folHlink"/>
  <p:sldLayoutIdLst>
    <p:sldLayoutId id="2147484487" r:id="rId1"/>
  </p:sldLayoutIdLst>
  <p:txStyles>
    <p:titleStyle>
      <a:lvl1pPr algn="l" rtl="0" fontAlgn="base">
        <a:spcBef>
          <a:spcPct val="0"/>
        </a:spcBef>
        <a:spcAft>
          <a:spcPct val="0"/>
        </a:spcAft>
        <a:defRPr sz="3400" kern="1200">
          <a:solidFill>
            <a:schemeClr val="tx1"/>
          </a:solidFill>
          <a:latin typeface="Georgia" panose="02040502050405020303" pitchFamily="18" charset="0"/>
          <a:ea typeface="ＭＳ Ｐゴシック" panose="020B0600070205080204" pitchFamily="34" charset="-128"/>
          <a:cs typeface="+mj-cs"/>
        </a:defRPr>
      </a:lvl1pPr>
      <a:lvl2pPr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2pPr>
      <a:lvl3pPr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3pPr>
      <a:lvl4pPr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4pPr>
      <a:lvl5pPr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5pPr>
      <a:lvl6pPr marL="457200"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6pPr>
      <a:lvl7pPr marL="914400"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7pPr>
      <a:lvl8pPr marL="1371600"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8pPr>
      <a:lvl9pPr marL="1828800"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9pPr>
    </p:titleStyle>
    <p:bodyStyle>
      <a:lvl1pPr marL="182563" indent="-182563" algn="l" rtl="0" fontAlgn="base">
        <a:spcBef>
          <a:spcPct val="0"/>
        </a:spcBef>
        <a:spcAft>
          <a:spcPts val="800"/>
        </a:spcAft>
        <a:buClr>
          <a:schemeClr val="tx1"/>
        </a:buClr>
        <a:buFont typeface="Arial" panose="020B0604020202020204" pitchFamily="34" charset="0"/>
        <a:buChar char="•"/>
        <a:defRPr sz="1600" kern="400">
          <a:solidFill>
            <a:schemeClr val="tx1"/>
          </a:solidFill>
          <a:latin typeface="+mn-lt"/>
          <a:ea typeface="ＭＳ Ｐゴシック" panose="020B0600070205080204" pitchFamily="34" charset="-128"/>
          <a:cs typeface="Arial" panose="020B0604020202020204" pitchFamily="34" charset="0"/>
        </a:defRPr>
      </a:lvl1pPr>
      <a:lvl2pPr marL="365125" indent="-182563" algn="l" rtl="0" fontAlgn="base">
        <a:spcBef>
          <a:spcPct val="0"/>
        </a:spcBef>
        <a:spcAft>
          <a:spcPts val="800"/>
        </a:spcAft>
        <a:buClr>
          <a:schemeClr val="tx1"/>
        </a:buClr>
        <a:buFont typeface="Calibri" panose="020F0502020204030204" pitchFamily="34" charset="0"/>
        <a:buChar char="‒"/>
        <a:defRPr sz="1600" kern="400">
          <a:solidFill>
            <a:schemeClr val="tx1"/>
          </a:solidFill>
          <a:latin typeface="+mn-lt"/>
          <a:ea typeface="ＭＳ Ｐゴシック" panose="020B0600070205080204" pitchFamily="34" charset="-128"/>
          <a:cs typeface="Arial" panose="020B0604020202020204" pitchFamily="34" charset="0"/>
        </a:defRPr>
      </a:lvl2pPr>
      <a:lvl3pPr marL="685800" indent="-173038" algn="l" rtl="0" fontAlgn="base">
        <a:spcBef>
          <a:spcPct val="0"/>
        </a:spcBef>
        <a:spcAft>
          <a:spcPts val="800"/>
        </a:spcAft>
        <a:buClr>
          <a:schemeClr val="tx1"/>
        </a:buClr>
        <a:buFont typeface="Calibri" panose="020F0502020204030204" pitchFamily="34" charset="0"/>
        <a:buChar char="▫"/>
        <a:defRPr sz="1600" kern="400">
          <a:solidFill>
            <a:schemeClr val="tx1"/>
          </a:solidFill>
          <a:latin typeface="+mn-lt"/>
          <a:ea typeface="ＭＳ Ｐゴシック" panose="020B0600070205080204" pitchFamily="34" charset="-128"/>
          <a:cs typeface="Arial" panose="020B0604020202020204" pitchFamily="34" charset="0"/>
        </a:defRPr>
      </a:lvl3pPr>
      <a:lvl4pPr marL="858838" indent="-173038" algn="l" rtl="0" fontAlgn="base">
        <a:spcBef>
          <a:spcPct val="0"/>
        </a:spcBef>
        <a:spcAft>
          <a:spcPts val="800"/>
        </a:spcAft>
        <a:buClr>
          <a:schemeClr val="tx1"/>
        </a:buClr>
        <a:buFont typeface="Calibri" panose="020F0502020204030204" pitchFamily="34" charset="0"/>
        <a:buChar char="◦"/>
        <a:defRPr sz="1600" kern="400">
          <a:solidFill>
            <a:schemeClr val="tx1"/>
          </a:solidFill>
          <a:latin typeface="+mn-lt"/>
          <a:ea typeface="ＭＳ Ｐゴシック" panose="020B0600070205080204" pitchFamily="34" charset="-128"/>
          <a:cs typeface="Arial" panose="020B0604020202020204" pitchFamily="34" charset="0"/>
        </a:defRPr>
      </a:lvl4pPr>
      <a:lvl5pPr marL="1031875" indent="-173038" algn="l" rtl="0" fontAlgn="base">
        <a:spcBef>
          <a:spcPct val="0"/>
        </a:spcBef>
        <a:spcAft>
          <a:spcPts val="800"/>
        </a:spcAft>
        <a:buClr>
          <a:schemeClr val="tx1"/>
        </a:buClr>
        <a:buFont typeface="Calibri" panose="020F0502020204030204" pitchFamily="34" charset="0"/>
        <a:buChar char="»"/>
        <a:defRPr sz="1600" kern="400">
          <a:solidFill>
            <a:schemeClr val="tx1"/>
          </a:solidFill>
          <a:latin typeface="+mn-lt"/>
          <a:ea typeface="ＭＳ Ｐゴシック" panose="020B0600070205080204" pitchFamily="34" charset="-128"/>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2290" name="Title Placeholder 1">
            <a:extLst>
              <a:ext uri="{FF2B5EF4-FFF2-40B4-BE49-F238E27FC236}">
                <a16:creationId xmlns:a16="http://schemas.microsoft.com/office/drawing/2014/main" id="{111EC276-9875-C54F-A7FC-7E892FAC9E0D}"/>
              </a:ext>
            </a:extLst>
          </p:cNvPr>
          <p:cNvSpPr>
            <a:spLocks noGrp="1"/>
          </p:cNvSpPr>
          <p:nvPr>
            <p:ph type="title"/>
          </p:nvPr>
        </p:nvSpPr>
        <p:spPr bwMode="auto">
          <a:xfrm>
            <a:off x="571500" y="484188"/>
            <a:ext cx="11036300" cy="522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Lorem ipsum dolor sit</a:t>
            </a:r>
          </a:p>
        </p:txBody>
      </p:sp>
      <p:sp>
        <p:nvSpPr>
          <p:cNvPr id="12291" name="Text Placeholder 2">
            <a:extLst>
              <a:ext uri="{FF2B5EF4-FFF2-40B4-BE49-F238E27FC236}">
                <a16:creationId xmlns:a16="http://schemas.microsoft.com/office/drawing/2014/main" id="{32865038-BFC6-0745-B73C-47BD3A5DD09F}"/>
              </a:ext>
            </a:extLst>
          </p:cNvPr>
          <p:cNvSpPr>
            <a:spLocks noGrp="1"/>
          </p:cNvSpPr>
          <p:nvPr>
            <p:ph type="body" idx="1"/>
          </p:nvPr>
        </p:nvSpPr>
        <p:spPr bwMode="auto">
          <a:xfrm>
            <a:off x="571500" y="2000250"/>
            <a:ext cx="11036300" cy="420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Click to enter text</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TextBox 5">
            <a:extLst>
              <a:ext uri="{FF2B5EF4-FFF2-40B4-BE49-F238E27FC236}">
                <a16:creationId xmlns:a16="http://schemas.microsoft.com/office/drawing/2014/main" id="{D287F3BC-6C3D-9849-A2A4-F7D0B83B41D2}"/>
              </a:ext>
            </a:extLst>
          </p:cNvPr>
          <p:cNvSpPr txBox="1"/>
          <p:nvPr userDrawn="1"/>
        </p:nvSpPr>
        <p:spPr>
          <a:xfrm>
            <a:off x="11344275" y="6457950"/>
            <a:ext cx="301625" cy="107950"/>
          </a:xfrm>
          <a:prstGeom prst="rect">
            <a:avLst/>
          </a:prstGeom>
          <a:noFill/>
        </p:spPr>
        <p:txBody>
          <a:bodyPr lIns="0" tIns="0" rIns="0" bIns="0" anchor="b">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r"/>
            <a:fld id="{2ED12059-AB28-8048-89CC-A49AD36F37E0}" type="slidenum">
              <a:rPr lang="en-US" altLang="en-US" sz="700">
                <a:solidFill>
                  <a:schemeClr val="bg1"/>
                </a:solidFill>
                <a:cs typeface="Arial" panose="020B0604020202020204" pitchFamily="34" charset="0"/>
              </a:rPr>
              <a:pPr algn="r"/>
              <a:t>‹#›</a:t>
            </a:fld>
            <a:endParaRPr lang="en-US" altLang="en-US" sz="700" dirty="0">
              <a:solidFill>
                <a:schemeClr val="bg1"/>
              </a:solidFill>
              <a:cs typeface="Arial" panose="020B0604020202020204" pitchFamily="34" charset="0"/>
            </a:endParaRPr>
          </a:p>
        </p:txBody>
      </p:sp>
      <p:sp>
        <p:nvSpPr>
          <p:cNvPr id="7" name="TextBox 6">
            <a:extLst>
              <a:ext uri="{FF2B5EF4-FFF2-40B4-BE49-F238E27FC236}">
                <a16:creationId xmlns:a16="http://schemas.microsoft.com/office/drawing/2014/main" id="{7A375720-F6FE-F54A-93A2-9E60DF82D591}"/>
              </a:ext>
            </a:extLst>
          </p:cNvPr>
          <p:cNvSpPr txBox="1"/>
          <p:nvPr userDrawn="1"/>
        </p:nvSpPr>
        <p:spPr>
          <a:xfrm>
            <a:off x="2042160" y="6458531"/>
            <a:ext cx="6949440" cy="107722"/>
          </a:xfrm>
          <a:prstGeom prst="rect">
            <a:avLst/>
          </a:prstGeom>
          <a:noFill/>
        </p:spPr>
        <p:txBody>
          <a:bodyPr wrap="square" lIns="0" tIns="0" rIns="0" bIns="0" rtlCol="0" anchor="b" anchorCtr="0">
            <a:spAutoFit/>
          </a:bodyPr>
          <a:lstStyle/>
          <a:p>
            <a:pPr algn="ctr"/>
            <a:r>
              <a:rPr lang="en-US" sz="700" b="1" kern="400" dirty="0">
                <a:solidFill>
                  <a:schemeClr val="bg1"/>
                </a:solidFill>
                <a:cs typeface="Arial" panose="020B0604020202020204" pitchFamily="34" charset="0"/>
              </a:rPr>
              <a:t>For plan sponsor use. Not for use with plan participants.</a:t>
            </a:r>
          </a:p>
        </p:txBody>
      </p:sp>
      <p:sp>
        <p:nvSpPr>
          <p:cNvPr id="8" name="TextBox 7">
            <a:extLst>
              <a:ext uri="{FF2B5EF4-FFF2-40B4-BE49-F238E27FC236}">
                <a16:creationId xmlns:a16="http://schemas.microsoft.com/office/drawing/2014/main" id="{3BB9DBEF-6919-734A-AAE8-2F122FC9291C}"/>
              </a:ext>
            </a:extLst>
          </p:cNvPr>
          <p:cNvSpPr txBox="1"/>
          <p:nvPr userDrawn="1"/>
        </p:nvSpPr>
        <p:spPr>
          <a:xfrm>
            <a:off x="546487" y="6458531"/>
            <a:ext cx="1708404" cy="107722"/>
          </a:xfrm>
          <a:prstGeom prst="rect">
            <a:avLst/>
          </a:prstGeom>
          <a:noFill/>
        </p:spPr>
        <p:txBody>
          <a:bodyPr wrap="square" lIns="0" tIns="0" rIns="0" bIns="0" rtlCol="0" anchor="b" anchorCtr="0">
            <a:spAutoFit/>
          </a:bodyPr>
          <a:lstStyle/>
          <a:p>
            <a:pPr algn="l"/>
            <a:r>
              <a:rPr lang="en-US" sz="700" kern="400" dirty="0">
                <a:solidFill>
                  <a:schemeClr val="bg1"/>
                </a:solidFill>
                <a:latin typeface="Calibri" panose="020F0502020204030204" pitchFamily="34" charset="0"/>
                <a:ea typeface="ＭＳ Ｐゴシック" panose="020B0600070205080204" pitchFamily="34" charset="-128"/>
                <a:cs typeface="Arial" panose="020B0604020202020204" pitchFamily="34" charset="0"/>
              </a:rPr>
              <a:t>LCN-5821723-071923</a:t>
            </a:r>
            <a:endParaRPr lang="en-US" sz="700" kern="400" dirty="0">
              <a:solidFill>
                <a:schemeClr val="bg1"/>
              </a:solidFill>
              <a:cs typeface="Arial" panose="020B0604020202020204" pitchFamily="34" charset="0"/>
            </a:endParaRPr>
          </a:p>
        </p:txBody>
      </p:sp>
      <p:sp>
        <p:nvSpPr>
          <p:cNvPr id="9" name="TextBox 8">
            <a:extLst>
              <a:ext uri="{FF2B5EF4-FFF2-40B4-BE49-F238E27FC236}">
                <a16:creationId xmlns:a16="http://schemas.microsoft.com/office/drawing/2014/main" id="{CDCA8979-3AE9-CF46-8DE0-34FA305B71D5}"/>
              </a:ext>
            </a:extLst>
          </p:cNvPr>
          <p:cNvSpPr txBox="1"/>
          <p:nvPr userDrawn="1"/>
        </p:nvSpPr>
        <p:spPr>
          <a:xfrm>
            <a:off x="8991600" y="6458531"/>
            <a:ext cx="2243099" cy="107722"/>
          </a:xfrm>
          <a:prstGeom prst="rect">
            <a:avLst/>
          </a:prstGeom>
          <a:noFill/>
        </p:spPr>
        <p:txBody>
          <a:bodyPr wrap="square" lIns="0" tIns="0" rIns="0" bIns="0" rtlCol="0" anchor="b" anchorCtr="0">
            <a:spAutoFit/>
          </a:bodyPr>
          <a:lstStyle/>
          <a:p>
            <a:pPr algn="r"/>
            <a:r>
              <a:rPr lang="en-US" sz="700" kern="400" dirty="0">
                <a:solidFill>
                  <a:schemeClr val="bg1"/>
                </a:solidFill>
                <a:cs typeface="Arial" panose="020B0604020202020204" pitchFamily="34" charset="0"/>
              </a:rPr>
              <a:t>©2024 Lincoln National Corporation</a:t>
            </a:r>
          </a:p>
        </p:txBody>
      </p:sp>
    </p:spTree>
  </p:cSld>
  <p:clrMap bg1="lt1" tx1="dk1" bg2="lt2" tx2="dk2" accent1="accent1" accent2="accent2" accent3="accent3" accent4="accent4" accent5="accent5" accent6="accent6" hlink="hlink" folHlink="folHlink"/>
  <p:sldLayoutIdLst>
    <p:sldLayoutId id="2147484488" r:id="rId1"/>
    <p:sldLayoutId id="2147484476" r:id="rId2"/>
    <p:sldLayoutId id="2147484489" r:id="rId3"/>
    <p:sldLayoutId id="2147484490" r:id="rId4"/>
  </p:sldLayoutIdLst>
  <p:txStyles>
    <p:titleStyle>
      <a:lvl1pPr algn="l" rtl="0" fontAlgn="base">
        <a:spcBef>
          <a:spcPct val="0"/>
        </a:spcBef>
        <a:spcAft>
          <a:spcPct val="0"/>
        </a:spcAft>
        <a:defRPr sz="3400" kern="1200">
          <a:solidFill>
            <a:schemeClr val="bg1"/>
          </a:solidFill>
          <a:latin typeface="Georgia" panose="02040502050405020303" pitchFamily="18" charset="0"/>
          <a:ea typeface="ＭＳ Ｐゴシック" panose="020B0600070205080204" pitchFamily="34" charset="-128"/>
          <a:cs typeface="+mj-cs"/>
        </a:defRPr>
      </a:lvl1pPr>
      <a:lvl2pPr algn="l" rtl="0" fontAlgn="base">
        <a:spcBef>
          <a:spcPct val="0"/>
        </a:spcBef>
        <a:spcAft>
          <a:spcPct val="0"/>
        </a:spcAft>
        <a:defRPr sz="3400">
          <a:solidFill>
            <a:schemeClr val="bg1"/>
          </a:solidFill>
          <a:latin typeface="Georgia" panose="02040502050405020303" pitchFamily="18" charset="0"/>
          <a:ea typeface="ＭＳ Ｐゴシック" panose="020B0600070205080204" pitchFamily="34" charset="-128"/>
        </a:defRPr>
      </a:lvl2pPr>
      <a:lvl3pPr algn="l" rtl="0" fontAlgn="base">
        <a:spcBef>
          <a:spcPct val="0"/>
        </a:spcBef>
        <a:spcAft>
          <a:spcPct val="0"/>
        </a:spcAft>
        <a:defRPr sz="3400">
          <a:solidFill>
            <a:schemeClr val="bg1"/>
          </a:solidFill>
          <a:latin typeface="Georgia" panose="02040502050405020303" pitchFamily="18" charset="0"/>
          <a:ea typeface="ＭＳ Ｐゴシック" panose="020B0600070205080204" pitchFamily="34" charset="-128"/>
        </a:defRPr>
      </a:lvl3pPr>
      <a:lvl4pPr algn="l" rtl="0" fontAlgn="base">
        <a:spcBef>
          <a:spcPct val="0"/>
        </a:spcBef>
        <a:spcAft>
          <a:spcPct val="0"/>
        </a:spcAft>
        <a:defRPr sz="3400">
          <a:solidFill>
            <a:schemeClr val="bg1"/>
          </a:solidFill>
          <a:latin typeface="Georgia" panose="02040502050405020303" pitchFamily="18" charset="0"/>
          <a:ea typeface="ＭＳ Ｐゴシック" panose="020B0600070205080204" pitchFamily="34" charset="-128"/>
        </a:defRPr>
      </a:lvl4pPr>
      <a:lvl5pPr algn="l" rtl="0" fontAlgn="base">
        <a:spcBef>
          <a:spcPct val="0"/>
        </a:spcBef>
        <a:spcAft>
          <a:spcPct val="0"/>
        </a:spcAft>
        <a:defRPr sz="3400">
          <a:solidFill>
            <a:schemeClr val="bg1"/>
          </a:solidFill>
          <a:latin typeface="Georgia" panose="02040502050405020303" pitchFamily="18" charset="0"/>
          <a:ea typeface="ＭＳ Ｐゴシック" panose="020B0600070205080204" pitchFamily="34" charset="-128"/>
        </a:defRPr>
      </a:lvl5pPr>
      <a:lvl6pPr marL="457200" algn="l" rtl="0" fontAlgn="base">
        <a:spcBef>
          <a:spcPct val="0"/>
        </a:spcBef>
        <a:spcAft>
          <a:spcPct val="0"/>
        </a:spcAft>
        <a:defRPr sz="3400">
          <a:solidFill>
            <a:schemeClr val="bg1"/>
          </a:solidFill>
          <a:latin typeface="Georgia" panose="02040502050405020303" pitchFamily="18" charset="0"/>
          <a:ea typeface="ＭＳ Ｐゴシック" panose="020B0600070205080204" pitchFamily="34" charset="-128"/>
        </a:defRPr>
      </a:lvl6pPr>
      <a:lvl7pPr marL="914400" algn="l" rtl="0" fontAlgn="base">
        <a:spcBef>
          <a:spcPct val="0"/>
        </a:spcBef>
        <a:spcAft>
          <a:spcPct val="0"/>
        </a:spcAft>
        <a:defRPr sz="3400">
          <a:solidFill>
            <a:schemeClr val="bg1"/>
          </a:solidFill>
          <a:latin typeface="Georgia" panose="02040502050405020303" pitchFamily="18" charset="0"/>
          <a:ea typeface="ＭＳ Ｐゴシック" panose="020B0600070205080204" pitchFamily="34" charset="-128"/>
        </a:defRPr>
      </a:lvl7pPr>
      <a:lvl8pPr marL="1371600" algn="l" rtl="0" fontAlgn="base">
        <a:spcBef>
          <a:spcPct val="0"/>
        </a:spcBef>
        <a:spcAft>
          <a:spcPct val="0"/>
        </a:spcAft>
        <a:defRPr sz="3400">
          <a:solidFill>
            <a:schemeClr val="bg1"/>
          </a:solidFill>
          <a:latin typeface="Georgia" panose="02040502050405020303" pitchFamily="18" charset="0"/>
          <a:ea typeface="ＭＳ Ｐゴシック" panose="020B0600070205080204" pitchFamily="34" charset="-128"/>
        </a:defRPr>
      </a:lvl8pPr>
      <a:lvl9pPr marL="1828800" algn="l" rtl="0" fontAlgn="base">
        <a:spcBef>
          <a:spcPct val="0"/>
        </a:spcBef>
        <a:spcAft>
          <a:spcPct val="0"/>
        </a:spcAft>
        <a:defRPr sz="3400">
          <a:solidFill>
            <a:schemeClr val="bg1"/>
          </a:solidFill>
          <a:latin typeface="Georgia" panose="02040502050405020303" pitchFamily="18" charset="0"/>
          <a:ea typeface="ＭＳ Ｐゴシック" panose="020B0600070205080204" pitchFamily="34" charset="-128"/>
        </a:defRPr>
      </a:lvl9pPr>
    </p:titleStyle>
    <p:bodyStyle>
      <a:lvl1pPr marL="182563" indent="-182563" algn="l" rtl="0" fontAlgn="base">
        <a:spcBef>
          <a:spcPct val="0"/>
        </a:spcBef>
        <a:spcAft>
          <a:spcPts val="600"/>
        </a:spcAft>
        <a:buClr>
          <a:schemeClr val="bg1"/>
        </a:buClr>
        <a:buFont typeface="Arial" panose="020B0604020202020204" pitchFamily="34" charset="0"/>
        <a:buChar char="•"/>
        <a:defRPr sz="1600" kern="400">
          <a:solidFill>
            <a:schemeClr val="bg1"/>
          </a:solidFill>
          <a:latin typeface="+mn-lt"/>
          <a:ea typeface="ＭＳ Ｐゴシック" panose="020B0600070205080204" pitchFamily="34" charset="-128"/>
          <a:cs typeface="Arial" panose="020B0604020202020204" pitchFamily="34" charset="0"/>
        </a:defRPr>
      </a:lvl1pPr>
      <a:lvl2pPr marL="365125" indent="-182563" algn="l" rtl="0" fontAlgn="base">
        <a:spcBef>
          <a:spcPct val="0"/>
        </a:spcBef>
        <a:spcAft>
          <a:spcPts val="600"/>
        </a:spcAft>
        <a:buClr>
          <a:schemeClr val="bg1"/>
        </a:buClr>
        <a:buFont typeface="Calibri" panose="020F0502020204030204" pitchFamily="34" charset="0"/>
        <a:buChar char="‒"/>
        <a:defRPr sz="1600" kern="400">
          <a:solidFill>
            <a:schemeClr val="bg1"/>
          </a:solidFill>
          <a:latin typeface="+mn-lt"/>
          <a:ea typeface="ＭＳ Ｐゴシック" panose="020B0600070205080204" pitchFamily="34" charset="-128"/>
          <a:cs typeface="Arial" panose="020B0604020202020204" pitchFamily="34" charset="0"/>
        </a:defRPr>
      </a:lvl2pPr>
      <a:lvl3pPr marL="685800" indent="-173038" algn="l" rtl="0" fontAlgn="base">
        <a:spcBef>
          <a:spcPct val="0"/>
        </a:spcBef>
        <a:spcAft>
          <a:spcPts val="600"/>
        </a:spcAft>
        <a:buClr>
          <a:schemeClr val="bg1"/>
        </a:buClr>
        <a:buFont typeface="Calibri" panose="020F0502020204030204" pitchFamily="34" charset="0"/>
        <a:buChar char="▫"/>
        <a:defRPr sz="1600" kern="400">
          <a:solidFill>
            <a:schemeClr val="bg1"/>
          </a:solidFill>
          <a:latin typeface="+mn-lt"/>
          <a:ea typeface="ＭＳ Ｐゴシック" panose="020B0600070205080204" pitchFamily="34" charset="-128"/>
          <a:cs typeface="Arial" panose="020B0604020202020204" pitchFamily="34" charset="0"/>
        </a:defRPr>
      </a:lvl3pPr>
      <a:lvl4pPr marL="858838" indent="-173038" algn="l" rtl="0" fontAlgn="base">
        <a:spcBef>
          <a:spcPct val="0"/>
        </a:spcBef>
        <a:spcAft>
          <a:spcPts val="600"/>
        </a:spcAft>
        <a:buClr>
          <a:schemeClr val="bg1"/>
        </a:buClr>
        <a:buFont typeface="Calibri" panose="020F0502020204030204" pitchFamily="34" charset="0"/>
        <a:buChar char="◦"/>
        <a:defRPr sz="1600" kern="400">
          <a:solidFill>
            <a:schemeClr val="bg1"/>
          </a:solidFill>
          <a:latin typeface="+mn-lt"/>
          <a:ea typeface="ＭＳ Ｐゴシック" panose="020B0600070205080204" pitchFamily="34" charset="-128"/>
          <a:cs typeface="Arial" panose="020B0604020202020204" pitchFamily="34" charset="0"/>
        </a:defRPr>
      </a:lvl4pPr>
      <a:lvl5pPr marL="1031875" indent="-173038" algn="l" rtl="0" fontAlgn="base">
        <a:spcBef>
          <a:spcPct val="0"/>
        </a:spcBef>
        <a:spcAft>
          <a:spcPts val="600"/>
        </a:spcAft>
        <a:buClr>
          <a:schemeClr val="bg1"/>
        </a:buClr>
        <a:buFont typeface="Calibri" panose="020F0502020204030204" pitchFamily="34" charset="0"/>
        <a:buChar char="»"/>
        <a:defRPr sz="1600" kern="400">
          <a:solidFill>
            <a:schemeClr val="bg1"/>
          </a:solidFill>
          <a:latin typeface="+mn-lt"/>
          <a:ea typeface="ＭＳ Ｐゴシック" panose="020B0600070205080204" pitchFamily="34" charset="-128"/>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Title Placeholder 1">
            <a:extLst>
              <a:ext uri="{FF2B5EF4-FFF2-40B4-BE49-F238E27FC236}">
                <a16:creationId xmlns:a16="http://schemas.microsoft.com/office/drawing/2014/main" id="{ADF6254C-8D54-1A42-A87E-66B0B48315B0}"/>
              </a:ext>
            </a:extLst>
          </p:cNvPr>
          <p:cNvSpPr>
            <a:spLocks noGrp="1"/>
          </p:cNvSpPr>
          <p:nvPr>
            <p:ph type="title"/>
          </p:nvPr>
        </p:nvSpPr>
        <p:spPr bwMode="auto">
          <a:xfrm>
            <a:off x="571500" y="484188"/>
            <a:ext cx="11036300" cy="522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title</a:t>
            </a:r>
          </a:p>
        </p:txBody>
      </p:sp>
      <p:sp>
        <p:nvSpPr>
          <p:cNvPr id="13315" name="Text Placeholder 2">
            <a:extLst>
              <a:ext uri="{FF2B5EF4-FFF2-40B4-BE49-F238E27FC236}">
                <a16:creationId xmlns:a16="http://schemas.microsoft.com/office/drawing/2014/main" id="{123CD8E2-532F-1740-B29B-8F84DA81C3A1}"/>
              </a:ext>
            </a:extLst>
          </p:cNvPr>
          <p:cNvSpPr>
            <a:spLocks noGrp="1"/>
          </p:cNvSpPr>
          <p:nvPr>
            <p:ph type="body" idx="1"/>
          </p:nvPr>
        </p:nvSpPr>
        <p:spPr bwMode="auto">
          <a:xfrm>
            <a:off x="571500" y="2000250"/>
            <a:ext cx="11036300" cy="420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Click to enter text</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TextBox 5">
            <a:extLst>
              <a:ext uri="{FF2B5EF4-FFF2-40B4-BE49-F238E27FC236}">
                <a16:creationId xmlns:a16="http://schemas.microsoft.com/office/drawing/2014/main" id="{5E6BDC80-7E77-4948-ABD4-228C5D596DD2}"/>
              </a:ext>
            </a:extLst>
          </p:cNvPr>
          <p:cNvSpPr txBox="1"/>
          <p:nvPr userDrawn="1"/>
        </p:nvSpPr>
        <p:spPr>
          <a:xfrm>
            <a:off x="11352213" y="6457950"/>
            <a:ext cx="301625" cy="107950"/>
          </a:xfrm>
          <a:prstGeom prst="rect">
            <a:avLst/>
          </a:prstGeom>
          <a:noFill/>
        </p:spPr>
        <p:txBody>
          <a:bodyPr lIns="0" tIns="0" rIns="0" bIns="0" anchor="b">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r"/>
            <a:fld id="{49B2A937-4087-1347-8472-6AB45B2E9D01}" type="slidenum">
              <a:rPr lang="en-US" altLang="en-US" sz="700">
                <a:cs typeface="Arial" panose="020B0604020202020204" pitchFamily="34" charset="0"/>
              </a:rPr>
              <a:pPr algn="r"/>
              <a:t>‹#›</a:t>
            </a:fld>
            <a:endParaRPr lang="en-US" altLang="en-US" sz="700" dirty="0">
              <a:cs typeface="Arial" panose="020B0604020202020204" pitchFamily="34" charset="0"/>
            </a:endParaRPr>
          </a:p>
        </p:txBody>
      </p:sp>
      <p:sp>
        <p:nvSpPr>
          <p:cNvPr id="8" name="TextBox 7">
            <a:extLst>
              <a:ext uri="{FF2B5EF4-FFF2-40B4-BE49-F238E27FC236}">
                <a16:creationId xmlns:a16="http://schemas.microsoft.com/office/drawing/2014/main" id="{BD35AD6A-F6B9-5E49-AE4B-4ED31E1963BE}"/>
              </a:ext>
            </a:extLst>
          </p:cNvPr>
          <p:cNvSpPr txBox="1"/>
          <p:nvPr userDrawn="1"/>
        </p:nvSpPr>
        <p:spPr>
          <a:xfrm>
            <a:off x="2042160" y="6458531"/>
            <a:ext cx="6949440" cy="107722"/>
          </a:xfrm>
          <a:prstGeom prst="rect">
            <a:avLst/>
          </a:prstGeom>
          <a:noFill/>
        </p:spPr>
        <p:txBody>
          <a:bodyPr wrap="square" lIns="0" tIns="0" rIns="0" bIns="0" rtlCol="0" anchor="b" anchorCtr="0">
            <a:spAutoFit/>
          </a:bodyPr>
          <a:lstStyle/>
          <a:p>
            <a:pPr algn="ctr"/>
            <a:r>
              <a:rPr lang="en-US" sz="700" b="1" kern="400" dirty="0">
                <a:solidFill>
                  <a:schemeClr val="tx1"/>
                </a:solidFill>
                <a:cs typeface="Arial" panose="020B0604020202020204" pitchFamily="34" charset="0"/>
              </a:rPr>
              <a:t>For plan sponsor use. Not for use with plan participants.</a:t>
            </a:r>
          </a:p>
        </p:txBody>
      </p:sp>
      <p:sp>
        <p:nvSpPr>
          <p:cNvPr id="12" name="TextBox 11">
            <a:extLst>
              <a:ext uri="{FF2B5EF4-FFF2-40B4-BE49-F238E27FC236}">
                <a16:creationId xmlns:a16="http://schemas.microsoft.com/office/drawing/2014/main" id="{73A189A1-94D9-C448-94EB-F0438426577E}"/>
              </a:ext>
            </a:extLst>
          </p:cNvPr>
          <p:cNvSpPr txBox="1"/>
          <p:nvPr userDrawn="1"/>
        </p:nvSpPr>
        <p:spPr>
          <a:xfrm>
            <a:off x="546487" y="6458531"/>
            <a:ext cx="1708404" cy="107722"/>
          </a:xfrm>
          <a:prstGeom prst="rect">
            <a:avLst/>
          </a:prstGeom>
          <a:noFill/>
        </p:spPr>
        <p:txBody>
          <a:bodyPr wrap="square" lIns="0" tIns="0" rIns="0" bIns="0" rtlCol="0" anchor="b" anchorCtr="0">
            <a:spAutoFit/>
          </a:bodyPr>
          <a:lstStyle/>
          <a:p>
            <a:pPr algn="l"/>
            <a:r>
              <a:rPr lang="en-US" sz="700" kern="400" dirty="0">
                <a:solidFill>
                  <a:schemeClr val="tx1"/>
                </a:solidFill>
                <a:latin typeface="Calibri" panose="020F0502020204030204" pitchFamily="34" charset="0"/>
                <a:ea typeface="ＭＳ Ｐゴシック" panose="020B0600070205080204" pitchFamily="34" charset="-128"/>
                <a:cs typeface="Arial" panose="020B0604020202020204" pitchFamily="34" charset="0"/>
              </a:rPr>
              <a:t>LCN-5821723-071923</a:t>
            </a:r>
            <a:endParaRPr lang="en-US" sz="700" kern="400" dirty="0">
              <a:solidFill>
                <a:schemeClr val="tx1"/>
              </a:solidFill>
              <a:cs typeface="Arial" panose="020B0604020202020204" pitchFamily="34" charset="0"/>
            </a:endParaRPr>
          </a:p>
        </p:txBody>
      </p:sp>
      <p:sp>
        <p:nvSpPr>
          <p:cNvPr id="13" name="TextBox 12">
            <a:extLst>
              <a:ext uri="{FF2B5EF4-FFF2-40B4-BE49-F238E27FC236}">
                <a16:creationId xmlns:a16="http://schemas.microsoft.com/office/drawing/2014/main" id="{F811F0D7-698E-6E4D-BC24-4A4FA97C0173}"/>
              </a:ext>
            </a:extLst>
          </p:cNvPr>
          <p:cNvSpPr txBox="1"/>
          <p:nvPr userDrawn="1"/>
        </p:nvSpPr>
        <p:spPr>
          <a:xfrm>
            <a:off x="8991600" y="6458531"/>
            <a:ext cx="2243099" cy="107722"/>
          </a:xfrm>
          <a:prstGeom prst="rect">
            <a:avLst/>
          </a:prstGeom>
          <a:noFill/>
        </p:spPr>
        <p:txBody>
          <a:bodyPr wrap="square" lIns="0" tIns="0" rIns="0" bIns="0" rtlCol="0" anchor="b" anchorCtr="0">
            <a:spAutoFit/>
          </a:bodyPr>
          <a:lstStyle/>
          <a:p>
            <a:pPr algn="r"/>
            <a:r>
              <a:rPr lang="en-US" sz="700" kern="400" dirty="0">
                <a:solidFill>
                  <a:schemeClr val="tx1"/>
                </a:solidFill>
                <a:cs typeface="Arial" panose="020B0604020202020204" pitchFamily="34" charset="0"/>
              </a:rPr>
              <a:t>©2024 Lincoln National Corporation</a:t>
            </a:r>
          </a:p>
        </p:txBody>
      </p:sp>
    </p:spTree>
  </p:cSld>
  <p:clrMap bg1="lt1" tx1="dk1" bg2="lt2" tx2="dk2" accent1="accent1" accent2="accent2" accent3="accent3" accent4="accent4" accent5="accent5" accent6="accent6" hlink="hlink" folHlink="folHlink"/>
  <p:sldLayoutIdLst>
    <p:sldLayoutId id="2147484491" r:id="rId1"/>
  </p:sldLayoutIdLst>
  <p:txStyles>
    <p:titleStyle>
      <a:lvl1pPr algn="l" rtl="0" fontAlgn="base">
        <a:spcBef>
          <a:spcPct val="0"/>
        </a:spcBef>
        <a:spcAft>
          <a:spcPct val="0"/>
        </a:spcAft>
        <a:defRPr sz="3400" kern="1200">
          <a:solidFill>
            <a:schemeClr val="tx1"/>
          </a:solidFill>
          <a:latin typeface="Georgia" panose="02040502050405020303" pitchFamily="18" charset="0"/>
          <a:ea typeface="ＭＳ Ｐゴシック" panose="020B0600070205080204" pitchFamily="34" charset="-128"/>
          <a:cs typeface="+mj-cs"/>
        </a:defRPr>
      </a:lvl1pPr>
      <a:lvl2pPr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2pPr>
      <a:lvl3pPr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3pPr>
      <a:lvl4pPr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4pPr>
      <a:lvl5pPr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5pPr>
      <a:lvl6pPr marL="457200"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6pPr>
      <a:lvl7pPr marL="914400"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7pPr>
      <a:lvl8pPr marL="1371600"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8pPr>
      <a:lvl9pPr marL="1828800"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9pPr>
    </p:titleStyle>
    <p:bodyStyle>
      <a:lvl1pPr marL="182563" indent="-182563" algn="l" rtl="0" fontAlgn="base">
        <a:spcBef>
          <a:spcPct val="0"/>
        </a:spcBef>
        <a:spcAft>
          <a:spcPts val="800"/>
        </a:spcAft>
        <a:buClr>
          <a:schemeClr val="tx1"/>
        </a:buClr>
        <a:buFont typeface="Arial" panose="020B0604020202020204" pitchFamily="34" charset="0"/>
        <a:buChar char="•"/>
        <a:defRPr sz="1600" kern="400">
          <a:solidFill>
            <a:schemeClr val="tx1"/>
          </a:solidFill>
          <a:latin typeface="+mn-lt"/>
          <a:ea typeface="ＭＳ Ｐゴシック" panose="020B0600070205080204" pitchFamily="34" charset="-128"/>
          <a:cs typeface="Arial" panose="020B0604020202020204" pitchFamily="34" charset="0"/>
        </a:defRPr>
      </a:lvl1pPr>
      <a:lvl2pPr marL="365125" indent="-182563" algn="l" rtl="0" fontAlgn="base">
        <a:spcBef>
          <a:spcPct val="0"/>
        </a:spcBef>
        <a:spcAft>
          <a:spcPts val="800"/>
        </a:spcAft>
        <a:buClr>
          <a:schemeClr val="tx1"/>
        </a:buClr>
        <a:buFont typeface="Calibri" panose="020F0502020204030204" pitchFamily="34" charset="0"/>
        <a:buChar char="‒"/>
        <a:defRPr sz="1600" kern="400">
          <a:solidFill>
            <a:schemeClr val="tx1"/>
          </a:solidFill>
          <a:latin typeface="+mn-lt"/>
          <a:ea typeface="ＭＳ Ｐゴシック" panose="020B0600070205080204" pitchFamily="34" charset="-128"/>
          <a:cs typeface="Arial" panose="020B0604020202020204" pitchFamily="34" charset="0"/>
        </a:defRPr>
      </a:lvl2pPr>
      <a:lvl3pPr marL="685800" indent="-173038" algn="l" rtl="0" fontAlgn="base">
        <a:spcBef>
          <a:spcPct val="0"/>
        </a:spcBef>
        <a:spcAft>
          <a:spcPts val="800"/>
        </a:spcAft>
        <a:buClr>
          <a:schemeClr val="tx1"/>
        </a:buClr>
        <a:buFont typeface="Calibri" panose="020F0502020204030204" pitchFamily="34" charset="0"/>
        <a:buChar char="▫"/>
        <a:defRPr sz="1600" kern="400">
          <a:solidFill>
            <a:schemeClr val="tx1"/>
          </a:solidFill>
          <a:latin typeface="+mn-lt"/>
          <a:ea typeface="ＭＳ Ｐゴシック" panose="020B0600070205080204" pitchFamily="34" charset="-128"/>
          <a:cs typeface="Arial" panose="020B0604020202020204" pitchFamily="34" charset="0"/>
        </a:defRPr>
      </a:lvl3pPr>
      <a:lvl4pPr marL="858838" indent="-173038" algn="l" rtl="0" fontAlgn="base">
        <a:spcBef>
          <a:spcPct val="0"/>
        </a:spcBef>
        <a:spcAft>
          <a:spcPts val="800"/>
        </a:spcAft>
        <a:buClr>
          <a:schemeClr val="tx1"/>
        </a:buClr>
        <a:buFont typeface="Calibri" panose="020F0502020204030204" pitchFamily="34" charset="0"/>
        <a:buChar char="◦"/>
        <a:defRPr sz="1600" kern="400">
          <a:solidFill>
            <a:schemeClr val="tx1"/>
          </a:solidFill>
          <a:latin typeface="+mn-lt"/>
          <a:ea typeface="ＭＳ Ｐゴシック" panose="020B0600070205080204" pitchFamily="34" charset="-128"/>
          <a:cs typeface="Arial" panose="020B0604020202020204" pitchFamily="34" charset="0"/>
        </a:defRPr>
      </a:lvl4pPr>
      <a:lvl5pPr marL="1031875" indent="-173038" algn="l" rtl="0" fontAlgn="base">
        <a:spcBef>
          <a:spcPct val="0"/>
        </a:spcBef>
        <a:spcAft>
          <a:spcPts val="800"/>
        </a:spcAft>
        <a:buClr>
          <a:schemeClr val="tx1"/>
        </a:buClr>
        <a:buFont typeface="Calibri" panose="020F0502020204030204" pitchFamily="34" charset="0"/>
        <a:buChar char="»"/>
        <a:defRPr sz="1600" kern="400">
          <a:solidFill>
            <a:schemeClr val="tx1"/>
          </a:solidFill>
          <a:latin typeface="+mn-lt"/>
          <a:ea typeface="ＭＳ Ｐゴシック" panose="020B0600070205080204" pitchFamily="34" charset="-128"/>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492" r:id="rId1"/>
  </p:sldLayoutIdLst>
  <p:txStyles>
    <p:titleStyle>
      <a:lvl1pPr algn="l" rtl="0" fontAlgn="base">
        <a:spcBef>
          <a:spcPct val="0"/>
        </a:spcBef>
        <a:spcAft>
          <a:spcPct val="0"/>
        </a:spcAft>
        <a:defRPr sz="3400" kern="1200">
          <a:solidFill>
            <a:schemeClr val="tx1"/>
          </a:solidFill>
          <a:latin typeface="Georgia" panose="02040502050405020303" pitchFamily="18" charset="0"/>
          <a:ea typeface="ＭＳ Ｐゴシック" panose="020B0600070205080204" pitchFamily="34" charset="-128"/>
          <a:cs typeface="+mj-cs"/>
        </a:defRPr>
      </a:lvl1pPr>
      <a:lvl2pPr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2pPr>
      <a:lvl3pPr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3pPr>
      <a:lvl4pPr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4pPr>
      <a:lvl5pPr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5pPr>
      <a:lvl6pPr marL="457200"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6pPr>
      <a:lvl7pPr marL="914400"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7pPr>
      <a:lvl8pPr marL="1371600"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8pPr>
      <a:lvl9pPr marL="1828800"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9pPr>
    </p:titleStyle>
    <p:bodyStyle>
      <a:lvl1pPr marL="182563" indent="-182563" algn="l" rtl="0" fontAlgn="base">
        <a:spcBef>
          <a:spcPct val="0"/>
        </a:spcBef>
        <a:spcAft>
          <a:spcPts val="800"/>
        </a:spcAft>
        <a:buClr>
          <a:schemeClr val="tx1"/>
        </a:buClr>
        <a:buFont typeface="Arial" panose="020B0604020202020204" pitchFamily="34" charset="0"/>
        <a:buChar char="•"/>
        <a:defRPr sz="1600" kern="400">
          <a:solidFill>
            <a:schemeClr val="tx1"/>
          </a:solidFill>
          <a:latin typeface="+mn-lt"/>
          <a:ea typeface="ＭＳ Ｐゴシック" panose="020B0600070205080204" pitchFamily="34" charset="-128"/>
          <a:cs typeface="Arial" panose="020B0604020202020204" pitchFamily="34" charset="0"/>
        </a:defRPr>
      </a:lvl1pPr>
      <a:lvl2pPr marL="365125" indent="-182563" algn="l" rtl="0" fontAlgn="base">
        <a:spcBef>
          <a:spcPct val="0"/>
        </a:spcBef>
        <a:spcAft>
          <a:spcPts val="800"/>
        </a:spcAft>
        <a:buClr>
          <a:schemeClr val="tx1"/>
        </a:buClr>
        <a:buFont typeface="Calibri" panose="020F0502020204030204" pitchFamily="34" charset="0"/>
        <a:buChar char="‒"/>
        <a:defRPr sz="1600" kern="400">
          <a:solidFill>
            <a:schemeClr val="tx1"/>
          </a:solidFill>
          <a:latin typeface="+mn-lt"/>
          <a:ea typeface="ＭＳ Ｐゴシック" panose="020B0600070205080204" pitchFamily="34" charset="-128"/>
          <a:cs typeface="Arial" panose="020B0604020202020204" pitchFamily="34" charset="0"/>
        </a:defRPr>
      </a:lvl2pPr>
      <a:lvl3pPr marL="685800" indent="-173038" algn="l" rtl="0" fontAlgn="base">
        <a:spcBef>
          <a:spcPct val="0"/>
        </a:spcBef>
        <a:spcAft>
          <a:spcPts val="800"/>
        </a:spcAft>
        <a:buClr>
          <a:schemeClr val="tx1"/>
        </a:buClr>
        <a:buFont typeface="Calibri" panose="020F0502020204030204" pitchFamily="34" charset="0"/>
        <a:buChar char="▫"/>
        <a:defRPr sz="1600" kern="400">
          <a:solidFill>
            <a:schemeClr val="tx1"/>
          </a:solidFill>
          <a:latin typeface="+mn-lt"/>
          <a:ea typeface="ＭＳ Ｐゴシック" panose="020B0600070205080204" pitchFamily="34" charset="-128"/>
          <a:cs typeface="Arial" panose="020B0604020202020204" pitchFamily="34" charset="0"/>
        </a:defRPr>
      </a:lvl3pPr>
      <a:lvl4pPr marL="858838" indent="-173038" algn="l" rtl="0" fontAlgn="base">
        <a:spcBef>
          <a:spcPct val="0"/>
        </a:spcBef>
        <a:spcAft>
          <a:spcPts val="800"/>
        </a:spcAft>
        <a:buClr>
          <a:schemeClr val="tx1"/>
        </a:buClr>
        <a:buFont typeface="Calibri" panose="020F0502020204030204" pitchFamily="34" charset="0"/>
        <a:buChar char="◦"/>
        <a:defRPr sz="1600" kern="400">
          <a:solidFill>
            <a:schemeClr val="tx1"/>
          </a:solidFill>
          <a:latin typeface="+mn-lt"/>
          <a:ea typeface="ＭＳ Ｐゴシック" panose="020B0600070205080204" pitchFamily="34" charset="-128"/>
          <a:cs typeface="Arial" panose="020B0604020202020204" pitchFamily="34" charset="0"/>
        </a:defRPr>
      </a:lvl4pPr>
      <a:lvl5pPr marL="1031875" indent="-173038" algn="l" rtl="0" fontAlgn="base">
        <a:spcBef>
          <a:spcPct val="0"/>
        </a:spcBef>
        <a:spcAft>
          <a:spcPts val="800"/>
        </a:spcAft>
        <a:buClr>
          <a:schemeClr val="tx1"/>
        </a:buClr>
        <a:buFont typeface="Calibri" panose="020F0502020204030204" pitchFamily="34" charset="0"/>
        <a:buChar char="»"/>
        <a:defRPr sz="1600" kern="400">
          <a:solidFill>
            <a:schemeClr val="tx1"/>
          </a:solidFill>
          <a:latin typeface="+mn-lt"/>
          <a:ea typeface="ＭＳ Ｐゴシック" panose="020B0600070205080204" pitchFamily="34" charset="-128"/>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493" r:id="rId1"/>
  </p:sldLayoutIdLst>
  <p:txStyles>
    <p:titleStyle>
      <a:lvl1pPr algn="l" rtl="0" fontAlgn="base">
        <a:spcBef>
          <a:spcPct val="0"/>
        </a:spcBef>
        <a:spcAft>
          <a:spcPct val="0"/>
        </a:spcAft>
        <a:defRPr sz="3400" kern="1200">
          <a:solidFill>
            <a:schemeClr val="bg1"/>
          </a:solidFill>
          <a:latin typeface="Georgia" panose="02040502050405020303" pitchFamily="18" charset="0"/>
          <a:ea typeface="ＭＳ Ｐゴシック" panose="020B0600070205080204" pitchFamily="34" charset="-128"/>
          <a:cs typeface="+mj-cs"/>
        </a:defRPr>
      </a:lvl1pPr>
      <a:lvl2pPr algn="l" rtl="0" fontAlgn="base">
        <a:spcBef>
          <a:spcPct val="0"/>
        </a:spcBef>
        <a:spcAft>
          <a:spcPct val="0"/>
        </a:spcAft>
        <a:defRPr sz="3400">
          <a:solidFill>
            <a:schemeClr val="bg1"/>
          </a:solidFill>
          <a:latin typeface="Georgia" panose="02040502050405020303" pitchFamily="18" charset="0"/>
          <a:ea typeface="ＭＳ Ｐゴシック" panose="020B0600070205080204" pitchFamily="34" charset="-128"/>
        </a:defRPr>
      </a:lvl2pPr>
      <a:lvl3pPr algn="l" rtl="0" fontAlgn="base">
        <a:spcBef>
          <a:spcPct val="0"/>
        </a:spcBef>
        <a:spcAft>
          <a:spcPct val="0"/>
        </a:spcAft>
        <a:defRPr sz="3400">
          <a:solidFill>
            <a:schemeClr val="bg1"/>
          </a:solidFill>
          <a:latin typeface="Georgia" panose="02040502050405020303" pitchFamily="18" charset="0"/>
          <a:ea typeface="ＭＳ Ｐゴシック" panose="020B0600070205080204" pitchFamily="34" charset="-128"/>
        </a:defRPr>
      </a:lvl3pPr>
      <a:lvl4pPr algn="l" rtl="0" fontAlgn="base">
        <a:spcBef>
          <a:spcPct val="0"/>
        </a:spcBef>
        <a:spcAft>
          <a:spcPct val="0"/>
        </a:spcAft>
        <a:defRPr sz="3400">
          <a:solidFill>
            <a:schemeClr val="bg1"/>
          </a:solidFill>
          <a:latin typeface="Georgia" panose="02040502050405020303" pitchFamily="18" charset="0"/>
          <a:ea typeface="ＭＳ Ｐゴシック" panose="020B0600070205080204" pitchFamily="34" charset="-128"/>
        </a:defRPr>
      </a:lvl4pPr>
      <a:lvl5pPr algn="l" rtl="0" fontAlgn="base">
        <a:spcBef>
          <a:spcPct val="0"/>
        </a:spcBef>
        <a:spcAft>
          <a:spcPct val="0"/>
        </a:spcAft>
        <a:defRPr sz="3400">
          <a:solidFill>
            <a:schemeClr val="bg1"/>
          </a:solidFill>
          <a:latin typeface="Georgia" panose="02040502050405020303" pitchFamily="18" charset="0"/>
          <a:ea typeface="ＭＳ Ｐゴシック" panose="020B0600070205080204" pitchFamily="34" charset="-128"/>
        </a:defRPr>
      </a:lvl5pPr>
      <a:lvl6pPr marL="457200" algn="l" rtl="0" fontAlgn="base">
        <a:spcBef>
          <a:spcPct val="0"/>
        </a:spcBef>
        <a:spcAft>
          <a:spcPct val="0"/>
        </a:spcAft>
        <a:defRPr sz="3400">
          <a:solidFill>
            <a:schemeClr val="bg1"/>
          </a:solidFill>
          <a:latin typeface="Georgia" panose="02040502050405020303" pitchFamily="18" charset="0"/>
          <a:ea typeface="ＭＳ Ｐゴシック" panose="020B0600070205080204" pitchFamily="34" charset="-128"/>
        </a:defRPr>
      </a:lvl6pPr>
      <a:lvl7pPr marL="914400" algn="l" rtl="0" fontAlgn="base">
        <a:spcBef>
          <a:spcPct val="0"/>
        </a:spcBef>
        <a:spcAft>
          <a:spcPct val="0"/>
        </a:spcAft>
        <a:defRPr sz="3400">
          <a:solidFill>
            <a:schemeClr val="bg1"/>
          </a:solidFill>
          <a:latin typeface="Georgia" panose="02040502050405020303" pitchFamily="18" charset="0"/>
          <a:ea typeface="ＭＳ Ｐゴシック" panose="020B0600070205080204" pitchFamily="34" charset="-128"/>
        </a:defRPr>
      </a:lvl7pPr>
      <a:lvl8pPr marL="1371600" algn="l" rtl="0" fontAlgn="base">
        <a:spcBef>
          <a:spcPct val="0"/>
        </a:spcBef>
        <a:spcAft>
          <a:spcPct val="0"/>
        </a:spcAft>
        <a:defRPr sz="3400">
          <a:solidFill>
            <a:schemeClr val="bg1"/>
          </a:solidFill>
          <a:latin typeface="Georgia" panose="02040502050405020303" pitchFamily="18" charset="0"/>
          <a:ea typeface="ＭＳ Ｐゴシック" panose="020B0600070205080204" pitchFamily="34" charset="-128"/>
        </a:defRPr>
      </a:lvl8pPr>
      <a:lvl9pPr marL="1828800" algn="l" rtl="0" fontAlgn="base">
        <a:spcBef>
          <a:spcPct val="0"/>
        </a:spcBef>
        <a:spcAft>
          <a:spcPct val="0"/>
        </a:spcAft>
        <a:defRPr sz="3400">
          <a:solidFill>
            <a:schemeClr val="bg1"/>
          </a:solidFill>
          <a:latin typeface="Georgia" panose="02040502050405020303" pitchFamily="18" charset="0"/>
          <a:ea typeface="ＭＳ Ｐゴシック" panose="020B0600070205080204" pitchFamily="34" charset="-128"/>
        </a:defRPr>
      </a:lvl9pPr>
    </p:titleStyle>
    <p:bodyStyle>
      <a:lvl1pPr marL="182563" indent="-182563" algn="l" rtl="0" fontAlgn="base">
        <a:spcBef>
          <a:spcPct val="0"/>
        </a:spcBef>
        <a:spcAft>
          <a:spcPts val="600"/>
        </a:spcAft>
        <a:buClr>
          <a:schemeClr val="bg1"/>
        </a:buClr>
        <a:buFont typeface="Arial" panose="020B0604020202020204" pitchFamily="34" charset="0"/>
        <a:buChar char="•"/>
        <a:defRPr sz="1600" kern="400">
          <a:solidFill>
            <a:schemeClr val="bg1"/>
          </a:solidFill>
          <a:latin typeface="+mn-lt"/>
          <a:ea typeface="ＭＳ Ｐゴシック" panose="020B0600070205080204" pitchFamily="34" charset="-128"/>
          <a:cs typeface="Arial" panose="020B0604020202020204" pitchFamily="34" charset="0"/>
        </a:defRPr>
      </a:lvl1pPr>
      <a:lvl2pPr marL="365125" indent="-182563" algn="l" rtl="0" fontAlgn="base">
        <a:spcBef>
          <a:spcPct val="0"/>
        </a:spcBef>
        <a:spcAft>
          <a:spcPts val="600"/>
        </a:spcAft>
        <a:buClr>
          <a:schemeClr val="bg1"/>
        </a:buClr>
        <a:buFont typeface="Calibri" panose="020F0502020204030204" pitchFamily="34" charset="0"/>
        <a:buChar char="‒"/>
        <a:defRPr sz="1600" kern="400">
          <a:solidFill>
            <a:schemeClr val="bg1"/>
          </a:solidFill>
          <a:latin typeface="+mn-lt"/>
          <a:ea typeface="ＭＳ Ｐゴシック" panose="020B0600070205080204" pitchFamily="34" charset="-128"/>
          <a:cs typeface="Arial" panose="020B0604020202020204" pitchFamily="34" charset="0"/>
        </a:defRPr>
      </a:lvl2pPr>
      <a:lvl3pPr marL="685800" indent="-173038" algn="l" rtl="0" fontAlgn="base">
        <a:spcBef>
          <a:spcPct val="0"/>
        </a:spcBef>
        <a:spcAft>
          <a:spcPts val="600"/>
        </a:spcAft>
        <a:buClr>
          <a:schemeClr val="bg1"/>
        </a:buClr>
        <a:buFont typeface="Calibri" panose="020F0502020204030204" pitchFamily="34" charset="0"/>
        <a:buChar char="▫"/>
        <a:defRPr sz="1600" kern="400">
          <a:solidFill>
            <a:schemeClr val="bg1"/>
          </a:solidFill>
          <a:latin typeface="+mn-lt"/>
          <a:ea typeface="ＭＳ Ｐゴシック" panose="020B0600070205080204" pitchFamily="34" charset="-128"/>
          <a:cs typeface="Arial" panose="020B0604020202020204" pitchFamily="34" charset="0"/>
        </a:defRPr>
      </a:lvl3pPr>
      <a:lvl4pPr marL="858838" indent="-173038" algn="l" rtl="0" fontAlgn="base">
        <a:spcBef>
          <a:spcPct val="0"/>
        </a:spcBef>
        <a:spcAft>
          <a:spcPts val="600"/>
        </a:spcAft>
        <a:buClr>
          <a:schemeClr val="bg1"/>
        </a:buClr>
        <a:buFont typeface="Calibri" panose="020F0502020204030204" pitchFamily="34" charset="0"/>
        <a:buChar char="◦"/>
        <a:defRPr sz="1600" kern="400">
          <a:solidFill>
            <a:schemeClr val="bg1"/>
          </a:solidFill>
          <a:latin typeface="+mn-lt"/>
          <a:ea typeface="ＭＳ Ｐゴシック" panose="020B0600070205080204" pitchFamily="34" charset="-128"/>
          <a:cs typeface="Arial" panose="020B0604020202020204" pitchFamily="34" charset="0"/>
        </a:defRPr>
      </a:lvl4pPr>
      <a:lvl5pPr marL="1031875" indent="-173038" algn="l" rtl="0" fontAlgn="base">
        <a:spcBef>
          <a:spcPct val="0"/>
        </a:spcBef>
        <a:spcAft>
          <a:spcPts val="600"/>
        </a:spcAft>
        <a:buClr>
          <a:schemeClr val="bg1"/>
        </a:buClr>
        <a:buFont typeface="Calibri" panose="020F0502020204030204" pitchFamily="34" charset="0"/>
        <a:buChar char="»"/>
        <a:defRPr sz="1600" kern="400">
          <a:solidFill>
            <a:schemeClr val="bg1"/>
          </a:solidFill>
          <a:latin typeface="+mn-lt"/>
          <a:ea typeface="ＭＳ Ｐゴシック" panose="020B0600070205080204" pitchFamily="34" charset="-128"/>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WorkArea]" descr="&lt;?xml version=&quot;1.0&quot; encoding=&quot;utf-16&quot;?&gt;&#10;&lt;GridTheme xmlns:xsi=&quot;http://www.w3.org/2001/XMLSchema-instance&quot; xmlns:xsd=&quot;http://www.w3.org/2001/XMLSchema&quot;&gt;&#10;  &lt;GuideLines /&gt;&#10;  &lt;SubGrids&gt;&#10;    &lt;SubGrid&gt;&#10;      &lt;Left&gt;45.354332&lt;/Left&gt;&#10;      &lt;Top&gt;45.354332&lt;/Top&gt;&#10;      &lt;Width&gt;51.65354&lt;/Width&gt;&#10;      &lt;Height&gt;449.291351&lt;/Height&gt;&#10;    &lt;/SubGrid&gt;&#10;    &lt;SubGrid&gt;&#10;      &lt;Left&gt;97.00787&lt;/Left&gt;&#10;      &lt;Top&gt;45.354332&lt;/Top&gt;&#10;      &lt;Width&gt;22.677166&lt;/Width&gt;&#10;      &lt;Height&gt;449.291351&lt;/Height&gt;&#10;    &lt;/SubGrid&gt;&#10;    &lt;SubGrid&gt;&#10;      &lt;Left&gt;119.685036&lt;/Left&gt;&#10;      &lt;Top&gt;45.354332&lt;/Top&gt;&#10;      &lt;Width&gt;51.65354&lt;/Width&gt;&#10;      &lt;Height&gt;449.291351&lt;/Height&gt;&#10;    &lt;/SubGrid&gt;&#10;    &lt;SubGrid&gt;&#10;      &lt;Left&gt;171.338577&lt;/Left&gt;&#10;      &lt;Top&gt;45.354332&lt;/Top&gt;&#10;      &lt;Width&gt;22.677166&lt;/Width&gt;&#10;      &lt;Height&gt;449.291351&lt;/Height&gt;&#10;    &lt;/SubGrid&gt;&#10;    &lt;SubGrid&gt;&#10;      &lt;Left&gt;194.015747&lt;/Left&gt;&#10;      &lt;Top&gt;45.354332&lt;/Top&gt;&#10;      &lt;Width&gt;51.65354&lt;/Width&gt;&#10;      &lt;Height&gt;449.291351&lt;/Height&gt;&#10;    &lt;/SubGrid&gt;&#10;    &lt;SubGrid&gt;&#10;      &lt;Left&gt;245.6693&lt;/Left&gt;&#10;      &lt;Top&gt;45.354332&lt;/Top&gt;&#10;      &lt;Width&gt;22.677166&lt;/Width&gt;&#10;      &lt;Height&gt;449.291351&lt;/Height&gt;&#10;    &lt;/SubGrid&gt;&#10;    &lt;SubGrid&gt;&#10;      &lt;Left&gt;268.346466&lt;/Left&gt;&#10;      &lt;Top&gt;45.354332&lt;/Top&gt;&#10;      &lt;Width&gt;51.65354&lt;/Width&gt;&#10;      &lt;Height&gt;449.291351&lt;/Height&gt;&#10;    &lt;/SubGrid&gt;&#10;    &lt;SubGrid&gt;&#10;      &lt;Left&gt;320&lt;/Left&gt;&#10;      &lt;Top&gt;45.354332&lt;/Top&gt;&#10;      &lt;Width&gt;22.677166&lt;/Width&gt;&#10;      &lt;Height&gt;449.291351&lt;/Height&gt;&#10;    &lt;/SubGrid&gt;&#10;    &lt;SubGrid&gt;&#10;      &lt;Left&gt;342.677155&lt;/Left&gt;&#10;      &lt;Top&gt;45.354332&lt;/Top&gt;&#10;      &lt;Width&gt;51.65354&lt;/Width&gt;&#10;      &lt;Height&gt;449.291351&lt;/Height&gt;&#10;    &lt;/SubGrid&gt;&#10;    &lt;SubGrid&gt;&#10;      &lt;Left&gt;394.330719&lt;/Left&gt;&#10;      &lt;Top&gt;45.354332&lt;/Top&gt;&#10;      &lt;Width&gt;22.677166&lt;/Width&gt;&#10;      &lt;Height&gt;449.291351&lt;/Height&gt;&#10;    &lt;/SubGrid&gt;&#10;    &lt;SubGrid&gt;&#10;      &lt;Left&gt;417.007874&lt;/Left&gt;&#10;      &lt;Top&gt;45.354332&lt;/Top&gt;&#10;      &lt;Width&gt;51.65354&lt;/Width&gt;&#10;      &lt;Height&gt;449.291351&lt;/Height&gt;&#10;    &lt;/SubGrid&gt;&#10;    &lt;SubGrid&gt;&#10;      &lt;Left&gt;468.6614&lt;/Left&gt;&#10;      &lt;Top&gt;45.354332&lt;/Top&gt;&#10;      &lt;Width&gt;22.677166&lt;/Width&gt;&#10;      &lt;Height&gt;449.291351&lt;/Height&gt;&#10;    &lt;/SubGrid&gt;&#10;    &lt;SubGrid&gt;&#10;      &lt;Left&gt;491.3386&lt;/Left&gt;&#10;      &lt;Top&gt;45.354332&lt;/Top&gt;&#10;      &lt;Width&gt;51.65354&lt;/Width&gt;&#10;      &lt;Height&gt;449.291351&lt;/Height&gt;&#10;    &lt;/SubGrid&gt;&#10;    &lt;SubGrid&gt;&#10;      &lt;Left&gt;542.9921&lt;/Left&gt;&#10;      &lt;Top&gt;45.354332&lt;/Top&gt;&#10;      &lt;Width&gt;22.677166&lt;/Width&gt;&#10;      &lt;Height&gt;449.291351&lt;/Height&gt;&#10;    &lt;/SubGrid&gt;&#10;    &lt;SubGrid&gt;&#10;      &lt;Left&gt;565.6693&lt;/Left&gt;&#10;      &lt;Top&gt;45.354332&lt;/Top&gt;&#10;      &lt;Width&gt;51.65354&lt;/Width&gt;&#10;      &lt;Height&gt;449.291351&lt;/Height&gt;&#10;    &lt;/SubGrid&gt;&#10;    &lt;SubGrid&gt;&#10;      &lt;Left&gt;617.3228&lt;/Left&gt;&#10;      &lt;Top&gt;45.354332&lt;/Top&gt;&#10;      &lt;Width&gt;22.677166&lt;/Width&gt;&#10;      &lt;Height&gt;449.291351&lt;/Height&gt;&#10;    &lt;/SubGrid&gt;&#10;    &lt;SubGrid&gt;&#10;      &lt;Left&gt;640&lt;/Left&gt;&#10;      &lt;Top&gt;45.354332&lt;/Top&gt;&#10;      &lt;Width&gt;51.65354&lt;/Width&gt;&#10;      &lt;Height&gt;449.291351&lt;/Height&gt;&#10;    &lt;/SubGrid&gt;&#10;    &lt;SubGrid&gt;&#10;      &lt;Left&gt;691.653564&lt;/Left&gt;&#10;      &lt;Top&gt;45.354332&lt;/Top&gt;&#10;      &lt;Width&gt;22.677166&lt;/Width&gt;&#10;      &lt;Height&gt;449.291351&lt;/Height&gt;&#10;    &lt;/SubGrid&gt;&#10;    &lt;SubGrid&gt;&#10;      &lt;Left&gt;714.3307&lt;/Left&gt;&#10;      &lt;Top&gt;45.354332&lt;/Top&gt;&#10;      &lt;Width&gt;51.65354&lt;/Width&gt;&#10;      &lt;Height&gt;449.291351&lt;/Height&gt;&#10;    &lt;/SubGrid&gt;&#10;    &lt;SubGrid&gt;&#10;      &lt;Left&gt;765.984253&lt;/Left&gt;&#10;      &lt;Top&gt;45.354332&lt;/Top&gt;&#10;      &lt;Width&gt;22.677166&lt;/Width&gt;&#10;      &lt;Height&gt;449.291351&lt;/Height&gt;&#10;    &lt;/SubGrid&gt;&#10;    &lt;SubGrid&gt;&#10;      &lt;Left&gt;788.661438&lt;/Left&gt;&#10;      &lt;Top&gt;45.354332&lt;/Top&gt;&#10;      &lt;Width&gt;51.65354&lt;/Width&gt;&#10;      &lt;Height&gt;449.291351&lt;/Height&gt;&#10;    &lt;/SubGrid&gt;&#10;    &lt;SubGrid&gt;&#10;      &lt;Left&gt;840.314941&lt;/Left&gt;&#10;      &lt;Top&gt;45.354332&lt;/Top&gt;&#10;      &lt;Width&gt;22.677166&lt;/Width&gt;&#10;      &lt;Height&gt;449.291351&lt;/Height&gt;&#10;    &lt;/SubGrid&gt;&#10;    &lt;SubGrid&gt;&#10;      &lt;Left&gt;862.9921&lt;/Left&gt;&#10;      &lt;Top&gt;45.354332&lt;/Top&gt;&#10;      &lt;Width&gt;51.6534424&lt;/Width&gt;&#10;      &lt;Height&gt;449.291351&lt;/Height&gt;&#10;    &lt;/SubGrid&gt;&#10;  &lt;/SubGrids&gt;&#10;  &lt;WorkArea&gt;&#10;    &lt;Top&gt;45.354332&lt;/Top&gt;&#10;    &lt;Left&gt;45.354332&lt;/Left&gt;&#10;    &lt;Width&gt;869.29126&lt;/Width&gt;&#10;    &lt;Height&gt;449.291351&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88552703-992B-4047-B28A-D137DE896EA7}"/>
              </a:ext>
            </a:extLst>
          </p:cNvPr>
          <p:cNvSpPr/>
          <p:nvPr userDrawn="1"/>
        </p:nvSpPr>
        <p:spPr>
          <a:xfrm>
            <a:off x="576000" y="576000"/>
            <a:ext cx="11039999" cy="5706000"/>
          </a:xfrm>
          <a:prstGeom prst="rect">
            <a:avLst/>
          </a:prstGeom>
          <a:no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10" name="Rektangel 9" hidden="1">
            <a:extLst>
              <a:ext uri="{FF2B5EF4-FFF2-40B4-BE49-F238E27FC236}">
                <a16:creationId xmlns:a16="http://schemas.microsoft.com/office/drawing/2014/main" id="{8EF965AE-5723-4F50-BBAB-831DEDA23E8E}"/>
              </a:ext>
            </a:extLst>
          </p:cNvPr>
          <p:cNvSpPr/>
          <p:nvPr userDrawn="1">
            <p:custDataLst>
              <p:tags r:id="rId6"/>
            </p:custDataLst>
          </p:nvPr>
        </p:nvSpPr>
        <p:spPr>
          <a:xfrm>
            <a:off x="576000" y="576000"/>
            <a:ext cx="656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11" name="Rektangel 10" hidden="1">
            <a:extLst>
              <a:ext uri="{FF2B5EF4-FFF2-40B4-BE49-F238E27FC236}">
                <a16:creationId xmlns:a16="http://schemas.microsoft.com/office/drawing/2014/main" id="{9100B9FD-7C67-4C67-AA09-2740554336AE}"/>
              </a:ext>
            </a:extLst>
          </p:cNvPr>
          <p:cNvSpPr/>
          <p:nvPr userDrawn="1">
            <p:custDataLst>
              <p:tags r:id="rId7"/>
            </p:custDataLst>
          </p:nvPr>
        </p:nvSpPr>
        <p:spPr>
          <a:xfrm>
            <a:off x="1232000" y="576000"/>
            <a:ext cx="288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12" name="Rektangel 11" hidden="1">
            <a:extLst>
              <a:ext uri="{FF2B5EF4-FFF2-40B4-BE49-F238E27FC236}">
                <a16:creationId xmlns:a16="http://schemas.microsoft.com/office/drawing/2014/main" id="{57782E00-42BB-4159-983C-2E3008F5C02C}"/>
              </a:ext>
            </a:extLst>
          </p:cNvPr>
          <p:cNvSpPr/>
          <p:nvPr userDrawn="1">
            <p:custDataLst>
              <p:tags r:id="rId8"/>
            </p:custDataLst>
          </p:nvPr>
        </p:nvSpPr>
        <p:spPr>
          <a:xfrm>
            <a:off x="1520000" y="576000"/>
            <a:ext cx="656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13" name="Rektangel 12" hidden="1">
            <a:extLst>
              <a:ext uri="{FF2B5EF4-FFF2-40B4-BE49-F238E27FC236}">
                <a16:creationId xmlns:a16="http://schemas.microsoft.com/office/drawing/2014/main" id="{8EF7F991-A5F8-40BF-BAA5-2AFC0C5214E3}"/>
              </a:ext>
            </a:extLst>
          </p:cNvPr>
          <p:cNvSpPr/>
          <p:nvPr userDrawn="1">
            <p:custDataLst>
              <p:tags r:id="rId9"/>
            </p:custDataLst>
          </p:nvPr>
        </p:nvSpPr>
        <p:spPr>
          <a:xfrm>
            <a:off x="2176000" y="576000"/>
            <a:ext cx="288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14" name="Rektangel 13" hidden="1">
            <a:extLst>
              <a:ext uri="{FF2B5EF4-FFF2-40B4-BE49-F238E27FC236}">
                <a16:creationId xmlns:a16="http://schemas.microsoft.com/office/drawing/2014/main" id="{A79A0A94-45DF-4C90-B903-DFD23A6202F7}"/>
              </a:ext>
            </a:extLst>
          </p:cNvPr>
          <p:cNvSpPr/>
          <p:nvPr userDrawn="1">
            <p:custDataLst>
              <p:tags r:id="rId10"/>
            </p:custDataLst>
          </p:nvPr>
        </p:nvSpPr>
        <p:spPr>
          <a:xfrm>
            <a:off x="2464000" y="576000"/>
            <a:ext cx="656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15" name="Rektangel 14" hidden="1">
            <a:extLst>
              <a:ext uri="{FF2B5EF4-FFF2-40B4-BE49-F238E27FC236}">
                <a16:creationId xmlns:a16="http://schemas.microsoft.com/office/drawing/2014/main" id="{8146D393-FF09-4131-B7AD-65DCF8D140FB}"/>
              </a:ext>
            </a:extLst>
          </p:cNvPr>
          <p:cNvSpPr/>
          <p:nvPr userDrawn="1">
            <p:custDataLst>
              <p:tags r:id="rId11"/>
            </p:custDataLst>
          </p:nvPr>
        </p:nvSpPr>
        <p:spPr>
          <a:xfrm>
            <a:off x="3120000" y="576000"/>
            <a:ext cx="288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16" name="Rektangel 15" hidden="1">
            <a:extLst>
              <a:ext uri="{FF2B5EF4-FFF2-40B4-BE49-F238E27FC236}">
                <a16:creationId xmlns:a16="http://schemas.microsoft.com/office/drawing/2014/main" id="{A6E0E920-E707-4C90-8204-74AEE50231D0}"/>
              </a:ext>
            </a:extLst>
          </p:cNvPr>
          <p:cNvSpPr/>
          <p:nvPr userDrawn="1">
            <p:custDataLst>
              <p:tags r:id="rId12"/>
            </p:custDataLst>
          </p:nvPr>
        </p:nvSpPr>
        <p:spPr>
          <a:xfrm>
            <a:off x="3408000" y="576000"/>
            <a:ext cx="656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17" name="Rektangel 16" hidden="1">
            <a:extLst>
              <a:ext uri="{FF2B5EF4-FFF2-40B4-BE49-F238E27FC236}">
                <a16:creationId xmlns:a16="http://schemas.microsoft.com/office/drawing/2014/main" id="{096DD2B5-9689-4418-87B9-1D026CE10A40}"/>
              </a:ext>
            </a:extLst>
          </p:cNvPr>
          <p:cNvSpPr/>
          <p:nvPr userDrawn="1">
            <p:custDataLst>
              <p:tags r:id="rId13"/>
            </p:custDataLst>
          </p:nvPr>
        </p:nvSpPr>
        <p:spPr>
          <a:xfrm>
            <a:off x="4064000" y="576000"/>
            <a:ext cx="288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18" name="Rektangel 17" hidden="1">
            <a:extLst>
              <a:ext uri="{FF2B5EF4-FFF2-40B4-BE49-F238E27FC236}">
                <a16:creationId xmlns:a16="http://schemas.microsoft.com/office/drawing/2014/main" id="{A56C8832-8FF9-44A8-88C5-50D17A48F317}"/>
              </a:ext>
            </a:extLst>
          </p:cNvPr>
          <p:cNvSpPr/>
          <p:nvPr userDrawn="1">
            <p:custDataLst>
              <p:tags r:id="rId14"/>
            </p:custDataLst>
          </p:nvPr>
        </p:nvSpPr>
        <p:spPr>
          <a:xfrm>
            <a:off x="4352000" y="576000"/>
            <a:ext cx="656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19" name="Rektangel 18" hidden="1">
            <a:extLst>
              <a:ext uri="{FF2B5EF4-FFF2-40B4-BE49-F238E27FC236}">
                <a16:creationId xmlns:a16="http://schemas.microsoft.com/office/drawing/2014/main" id="{99C77DA0-C3B9-41DD-8800-C82C559304E3}"/>
              </a:ext>
            </a:extLst>
          </p:cNvPr>
          <p:cNvSpPr/>
          <p:nvPr userDrawn="1">
            <p:custDataLst>
              <p:tags r:id="rId15"/>
            </p:custDataLst>
          </p:nvPr>
        </p:nvSpPr>
        <p:spPr>
          <a:xfrm>
            <a:off x="5008000" y="576000"/>
            <a:ext cx="288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20" name="Rektangel 19" hidden="1">
            <a:extLst>
              <a:ext uri="{FF2B5EF4-FFF2-40B4-BE49-F238E27FC236}">
                <a16:creationId xmlns:a16="http://schemas.microsoft.com/office/drawing/2014/main" id="{97561521-4785-482A-8E25-352E5EDF5AE4}"/>
              </a:ext>
            </a:extLst>
          </p:cNvPr>
          <p:cNvSpPr/>
          <p:nvPr userDrawn="1">
            <p:custDataLst>
              <p:tags r:id="rId16"/>
            </p:custDataLst>
          </p:nvPr>
        </p:nvSpPr>
        <p:spPr>
          <a:xfrm>
            <a:off x="5296000" y="576000"/>
            <a:ext cx="656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21" name="Rektangel 20" hidden="1">
            <a:extLst>
              <a:ext uri="{FF2B5EF4-FFF2-40B4-BE49-F238E27FC236}">
                <a16:creationId xmlns:a16="http://schemas.microsoft.com/office/drawing/2014/main" id="{B4148CBC-C15D-49A9-98C9-1B31B5D7077A}"/>
              </a:ext>
            </a:extLst>
          </p:cNvPr>
          <p:cNvSpPr/>
          <p:nvPr userDrawn="1">
            <p:custDataLst>
              <p:tags r:id="rId17"/>
            </p:custDataLst>
          </p:nvPr>
        </p:nvSpPr>
        <p:spPr>
          <a:xfrm>
            <a:off x="5952000" y="576000"/>
            <a:ext cx="288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22" name="Rektangel 21" hidden="1">
            <a:extLst>
              <a:ext uri="{FF2B5EF4-FFF2-40B4-BE49-F238E27FC236}">
                <a16:creationId xmlns:a16="http://schemas.microsoft.com/office/drawing/2014/main" id="{CD8CD924-AF39-4756-8FC6-5EF6ADE8CC16}"/>
              </a:ext>
            </a:extLst>
          </p:cNvPr>
          <p:cNvSpPr/>
          <p:nvPr userDrawn="1">
            <p:custDataLst>
              <p:tags r:id="rId18"/>
            </p:custDataLst>
          </p:nvPr>
        </p:nvSpPr>
        <p:spPr>
          <a:xfrm>
            <a:off x="6240000" y="576000"/>
            <a:ext cx="656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23" name="Rektangel 22" hidden="1">
            <a:extLst>
              <a:ext uri="{FF2B5EF4-FFF2-40B4-BE49-F238E27FC236}">
                <a16:creationId xmlns:a16="http://schemas.microsoft.com/office/drawing/2014/main" id="{524103FE-1684-40F5-9C6E-72F4DD91C170}"/>
              </a:ext>
            </a:extLst>
          </p:cNvPr>
          <p:cNvSpPr/>
          <p:nvPr userDrawn="1">
            <p:custDataLst>
              <p:tags r:id="rId19"/>
            </p:custDataLst>
          </p:nvPr>
        </p:nvSpPr>
        <p:spPr>
          <a:xfrm>
            <a:off x="6896000" y="576000"/>
            <a:ext cx="288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24" name="Rektangel 23" hidden="1">
            <a:extLst>
              <a:ext uri="{FF2B5EF4-FFF2-40B4-BE49-F238E27FC236}">
                <a16:creationId xmlns:a16="http://schemas.microsoft.com/office/drawing/2014/main" id="{201CBF69-86F7-4B8E-8BAE-C0AF3B367549}"/>
              </a:ext>
            </a:extLst>
          </p:cNvPr>
          <p:cNvSpPr/>
          <p:nvPr userDrawn="1">
            <p:custDataLst>
              <p:tags r:id="rId20"/>
            </p:custDataLst>
          </p:nvPr>
        </p:nvSpPr>
        <p:spPr>
          <a:xfrm>
            <a:off x="7184000" y="576000"/>
            <a:ext cx="656001"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25" name="Rektangel 24" hidden="1">
            <a:extLst>
              <a:ext uri="{FF2B5EF4-FFF2-40B4-BE49-F238E27FC236}">
                <a16:creationId xmlns:a16="http://schemas.microsoft.com/office/drawing/2014/main" id="{E5168DB0-55EA-4B3C-B3A3-1E5EEBAD9533}"/>
              </a:ext>
            </a:extLst>
          </p:cNvPr>
          <p:cNvSpPr/>
          <p:nvPr userDrawn="1">
            <p:custDataLst>
              <p:tags r:id="rId21"/>
            </p:custDataLst>
          </p:nvPr>
        </p:nvSpPr>
        <p:spPr>
          <a:xfrm>
            <a:off x="7840000" y="576000"/>
            <a:ext cx="288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26" name="Rektangel 25" hidden="1">
            <a:extLst>
              <a:ext uri="{FF2B5EF4-FFF2-40B4-BE49-F238E27FC236}">
                <a16:creationId xmlns:a16="http://schemas.microsoft.com/office/drawing/2014/main" id="{722AB2E3-DF8F-4F99-9697-75199A678799}"/>
              </a:ext>
            </a:extLst>
          </p:cNvPr>
          <p:cNvSpPr/>
          <p:nvPr userDrawn="1">
            <p:custDataLst>
              <p:tags r:id="rId22"/>
            </p:custDataLst>
          </p:nvPr>
        </p:nvSpPr>
        <p:spPr>
          <a:xfrm>
            <a:off x="8128000" y="576000"/>
            <a:ext cx="656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27" name="Rektangel 26" hidden="1">
            <a:extLst>
              <a:ext uri="{FF2B5EF4-FFF2-40B4-BE49-F238E27FC236}">
                <a16:creationId xmlns:a16="http://schemas.microsoft.com/office/drawing/2014/main" id="{E4D370EF-A586-4930-BBF6-B0DBB2C7E55D}"/>
              </a:ext>
            </a:extLst>
          </p:cNvPr>
          <p:cNvSpPr/>
          <p:nvPr userDrawn="1">
            <p:custDataLst>
              <p:tags r:id="rId23"/>
            </p:custDataLst>
          </p:nvPr>
        </p:nvSpPr>
        <p:spPr>
          <a:xfrm>
            <a:off x="8784000" y="576000"/>
            <a:ext cx="288001"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28" name="Rektangel 27" hidden="1">
            <a:extLst>
              <a:ext uri="{FF2B5EF4-FFF2-40B4-BE49-F238E27FC236}">
                <a16:creationId xmlns:a16="http://schemas.microsoft.com/office/drawing/2014/main" id="{20F03CC0-84A1-4E07-B0A3-E9CD17A87DC4}"/>
              </a:ext>
            </a:extLst>
          </p:cNvPr>
          <p:cNvSpPr/>
          <p:nvPr userDrawn="1">
            <p:custDataLst>
              <p:tags r:id="rId24"/>
            </p:custDataLst>
          </p:nvPr>
        </p:nvSpPr>
        <p:spPr>
          <a:xfrm>
            <a:off x="9072000" y="576000"/>
            <a:ext cx="656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29" name="Rektangel 28" hidden="1">
            <a:extLst>
              <a:ext uri="{FF2B5EF4-FFF2-40B4-BE49-F238E27FC236}">
                <a16:creationId xmlns:a16="http://schemas.microsoft.com/office/drawing/2014/main" id="{B7FA3DEC-F472-4D05-B193-6BE03AD77013}"/>
              </a:ext>
            </a:extLst>
          </p:cNvPr>
          <p:cNvSpPr/>
          <p:nvPr userDrawn="1">
            <p:custDataLst>
              <p:tags r:id="rId25"/>
            </p:custDataLst>
          </p:nvPr>
        </p:nvSpPr>
        <p:spPr>
          <a:xfrm>
            <a:off x="9728000" y="576000"/>
            <a:ext cx="288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30" name="Rektangel 29" hidden="1">
            <a:extLst>
              <a:ext uri="{FF2B5EF4-FFF2-40B4-BE49-F238E27FC236}">
                <a16:creationId xmlns:a16="http://schemas.microsoft.com/office/drawing/2014/main" id="{B7E4E087-C5DA-4118-BF8C-21055CE5EA4F}"/>
              </a:ext>
            </a:extLst>
          </p:cNvPr>
          <p:cNvSpPr/>
          <p:nvPr userDrawn="1">
            <p:custDataLst>
              <p:tags r:id="rId26"/>
            </p:custDataLst>
          </p:nvPr>
        </p:nvSpPr>
        <p:spPr>
          <a:xfrm>
            <a:off x="10016000" y="576000"/>
            <a:ext cx="656001"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31" name="Rektangel 30" hidden="1">
            <a:extLst>
              <a:ext uri="{FF2B5EF4-FFF2-40B4-BE49-F238E27FC236}">
                <a16:creationId xmlns:a16="http://schemas.microsoft.com/office/drawing/2014/main" id="{947A881C-FD57-44DF-B9B8-5B0F5B49DE58}"/>
              </a:ext>
            </a:extLst>
          </p:cNvPr>
          <p:cNvSpPr/>
          <p:nvPr userDrawn="1">
            <p:custDataLst>
              <p:tags r:id="rId27"/>
            </p:custDataLst>
          </p:nvPr>
        </p:nvSpPr>
        <p:spPr>
          <a:xfrm>
            <a:off x="10672000" y="576000"/>
            <a:ext cx="288000"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32" name="Rektangel 31" hidden="1">
            <a:extLst>
              <a:ext uri="{FF2B5EF4-FFF2-40B4-BE49-F238E27FC236}">
                <a16:creationId xmlns:a16="http://schemas.microsoft.com/office/drawing/2014/main" id="{CCE4ADD9-7B31-42C6-8FB2-1FE61057EF0E}"/>
              </a:ext>
            </a:extLst>
          </p:cNvPr>
          <p:cNvSpPr/>
          <p:nvPr userDrawn="1">
            <p:custDataLst>
              <p:tags r:id="rId28"/>
            </p:custDataLst>
          </p:nvPr>
        </p:nvSpPr>
        <p:spPr>
          <a:xfrm>
            <a:off x="10960000" y="576000"/>
            <a:ext cx="655999" cy="5706000"/>
          </a:xfrm>
          <a:prstGeom prst="rect">
            <a:avLst/>
          </a:prstGeom>
          <a:noFill/>
          <a:ln w="3175" cap="flat" cmpd="sng" algn="ctr">
            <a:solidFill>
              <a:srgbClr val="FF3399"/>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3" name="Text Placeholder 2"/>
          <p:cNvSpPr>
            <a:spLocks noGrp="1"/>
          </p:cNvSpPr>
          <p:nvPr>
            <p:ph type="body" idx="1"/>
          </p:nvPr>
        </p:nvSpPr>
        <p:spPr>
          <a:xfrm>
            <a:off x="575998" y="2001601"/>
            <a:ext cx="11040001" cy="4280138"/>
          </a:xfrm>
          <a:prstGeom prst="rect">
            <a:avLst/>
          </a:prstGeom>
        </p:spPr>
        <p:txBody>
          <a:bodyPr vert="horz" lIns="0" tIns="0" rIns="0" bIns="0" rtlCol="0">
            <a:noAutofit/>
          </a:bodyPr>
          <a:lstStyle/>
          <a:p>
            <a:pPr lvl="0"/>
            <a:r>
              <a:rPr lang="en-US" noProof="0" dirty="0"/>
              <a:t>Level 1, Body Calibri 16 </a:t>
            </a:r>
            <a:r>
              <a:rPr lang="en-US" noProof="0" dirty="0" err="1"/>
              <a:t>pt</a:t>
            </a:r>
            <a:endParaRPr lang="en-US" noProof="0" dirty="0"/>
          </a:p>
          <a:p>
            <a:pPr lvl="1"/>
            <a:r>
              <a:rPr lang="en-US" noProof="0" dirty="0"/>
              <a:t>Level 2, Body Calibri 16 </a:t>
            </a:r>
            <a:r>
              <a:rPr lang="en-US" noProof="0" dirty="0" err="1"/>
              <a:t>pt</a:t>
            </a:r>
            <a:endParaRPr lang="en-US" noProof="0" dirty="0"/>
          </a:p>
          <a:p>
            <a:pPr lvl="2"/>
            <a:r>
              <a:rPr lang="en-US" noProof="0" dirty="0"/>
              <a:t>Level 3, Body Calibri 16 </a:t>
            </a:r>
            <a:r>
              <a:rPr lang="en-US" noProof="0" dirty="0" err="1"/>
              <a:t>pt</a:t>
            </a:r>
            <a:endParaRPr lang="en-US" noProof="0" dirty="0"/>
          </a:p>
          <a:p>
            <a:pPr lvl="3"/>
            <a:r>
              <a:rPr lang="en-US" noProof="0" dirty="0"/>
              <a:t>Level 4, Body Calibri 16 </a:t>
            </a:r>
            <a:r>
              <a:rPr lang="en-US" noProof="0" dirty="0" err="1"/>
              <a:t>pt</a:t>
            </a:r>
            <a:r>
              <a:rPr lang="en-US" noProof="0" dirty="0"/>
              <a:t> </a:t>
            </a:r>
          </a:p>
          <a:p>
            <a:pPr lvl="4"/>
            <a:r>
              <a:rPr lang="en-US" noProof="0" dirty="0"/>
              <a:t>Level 5, Body Calibri 16 </a:t>
            </a:r>
            <a:r>
              <a:rPr lang="en-US" noProof="0" dirty="0" err="1"/>
              <a:t>pt</a:t>
            </a:r>
            <a:endParaRPr lang="en-US" noProof="0" dirty="0"/>
          </a:p>
          <a:p>
            <a:pPr lvl="5"/>
            <a:r>
              <a:rPr lang="en-US" noProof="0" dirty="0"/>
              <a:t>Level 6, Body Calibri 16 </a:t>
            </a:r>
            <a:r>
              <a:rPr lang="en-US" noProof="0" dirty="0" err="1"/>
              <a:t>pt</a:t>
            </a:r>
            <a:endParaRPr lang="en-US" noProof="0" dirty="0"/>
          </a:p>
          <a:p>
            <a:pPr lvl="6"/>
            <a:r>
              <a:rPr lang="en-US" noProof="0" dirty="0"/>
              <a:t>Level 7, Header Calibri Bold 16 </a:t>
            </a:r>
            <a:r>
              <a:rPr lang="en-US" noProof="0" dirty="0" err="1"/>
              <a:t>pt</a:t>
            </a:r>
            <a:endParaRPr lang="en-US" noProof="0" dirty="0"/>
          </a:p>
          <a:p>
            <a:pPr lvl="7"/>
            <a:r>
              <a:rPr lang="en-US" noProof="0" dirty="0"/>
              <a:t>Level 8, Body Report / Note Calibri 12 </a:t>
            </a:r>
            <a:r>
              <a:rPr lang="en-US" noProof="0" dirty="0" err="1"/>
              <a:t>pt</a:t>
            </a:r>
            <a:endParaRPr lang="en-US" noProof="0" dirty="0"/>
          </a:p>
          <a:p>
            <a:pPr lvl="8"/>
            <a:r>
              <a:rPr lang="en-US" noProof="0" dirty="0"/>
              <a:t>Level 9, Header Report / Note  Calibri Bold 12 </a:t>
            </a:r>
            <a:r>
              <a:rPr lang="en-US" noProof="0" dirty="0" err="1"/>
              <a:t>pt</a:t>
            </a:r>
            <a:endParaRPr lang="en-US" noProof="0"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76000" y="490275"/>
            <a:ext cx="11041200" cy="522000"/>
          </a:xfrm>
          <a:prstGeom prst="rect">
            <a:avLst/>
          </a:prstGeom>
        </p:spPr>
        <p:txBody>
          <a:bodyPr vert="horz" lIns="0" tIns="0" rIns="0" bIns="0" rtlCol="0" anchor="t" anchorCtr="0">
            <a:noAutofit/>
          </a:bodyPr>
          <a:lstStyle/>
          <a:p>
            <a:r>
              <a:rPr lang="en-US" dirty="0"/>
              <a:t>Click to edit Master title style</a:t>
            </a:r>
          </a:p>
        </p:txBody>
      </p:sp>
      <p:sp>
        <p:nvSpPr>
          <p:cNvPr id="39" name="TextBox 38">
            <a:extLst>
              <a:ext uri="{FF2B5EF4-FFF2-40B4-BE49-F238E27FC236}">
                <a16:creationId xmlns:a16="http://schemas.microsoft.com/office/drawing/2014/main" id="{A61D1E65-56D8-4C6A-835D-2DC3D9127394}"/>
              </a:ext>
            </a:extLst>
          </p:cNvPr>
          <p:cNvSpPr txBox="1"/>
          <p:nvPr userDrawn="1"/>
        </p:nvSpPr>
        <p:spPr>
          <a:xfrm>
            <a:off x="11313339" y="6530400"/>
            <a:ext cx="302400"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tx1"/>
                </a:solidFill>
                <a:latin typeface="+mn-lt"/>
                <a:cs typeface="Arial" panose="020B0604020202020204" pitchFamily="34" charset="0"/>
              </a:rPr>
              <a:pPr algn="r"/>
              <a:t>‹#›</a:t>
            </a:fld>
            <a:endParaRPr lang="en-US" sz="700" kern="400" baseline="0" dirty="0">
              <a:solidFill>
                <a:schemeClr val="tx1"/>
              </a:solidFill>
              <a:latin typeface="+mn-lt"/>
              <a:cs typeface="Arial" panose="020B0604020202020204" pitchFamily="34" charset="0"/>
            </a:endParaRPr>
          </a:p>
        </p:txBody>
      </p:sp>
      <p:sp>
        <p:nvSpPr>
          <p:cNvPr id="6" name="Slide Number Placeholder 5"/>
          <p:cNvSpPr>
            <a:spLocks noGrp="1"/>
          </p:cNvSpPr>
          <p:nvPr>
            <p:ph type="sldNum" sz="quarter" idx="4"/>
          </p:nvPr>
        </p:nvSpPr>
        <p:spPr>
          <a:xfrm>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37" name="Date Placeholder 3">
            <a:extLst>
              <a:ext uri="{FF2B5EF4-FFF2-40B4-BE49-F238E27FC236}">
                <a16:creationId xmlns:a16="http://schemas.microsoft.com/office/drawing/2014/main" id="{D25BFB54-FADF-4204-9957-A697861BF281}"/>
              </a:ext>
            </a:extLst>
          </p:cNvPr>
          <p:cNvSpPr>
            <a:spLocks noGrp="1"/>
          </p:cNvSpPr>
          <p:nvPr>
            <p:ph type="dt" sz="half" idx="2"/>
          </p:nvPr>
        </p:nvSpPr>
        <p:spPr>
          <a:xfrm>
            <a:off x="0" y="6876000"/>
            <a:ext cx="0" cy="0"/>
          </a:xfrm>
          <a:prstGeom prst="rect">
            <a:avLst/>
          </a:prstGeom>
        </p:spPr>
        <p:txBody>
          <a:bodyPr vert="horz" lIns="0" tIns="0" rIns="0" bIns="0" rtlCol="0" anchor="b" anchorCtr="0"/>
          <a:lstStyle>
            <a:lvl1pPr algn="l">
              <a:defRPr sz="100">
                <a:noFill/>
              </a:defRPr>
            </a:lvl1pPr>
          </a:lstStyle>
          <a:p>
            <a:endParaRPr lang="en-US" dirty="0"/>
          </a:p>
        </p:txBody>
      </p:sp>
      <p:sp>
        <p:nvSpPr>
          <p:cNvPr id="38" name="Footer Placeholder 4">
            <a:extLst>
              <a:ext uri="{FF2B5EF4-FFF2-40B4-BE49-F238E27FC236}">
                <a16:creationId xmlns:a16="http://schemas.microsoft.com/office/drawing/2014/main" id="{95B4A747-63D9-47C2-B242-E0FD8FF7DA89}"/>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en-US" dirty="0"/>
          </a:p>
        </p:txBody>
      </p:sp>
      <p:sp>
        <p:nvSpPr>
          <p:cNvPr id="40" name="text" descr="{&quot;templafy&quot;:{&quot;id&quot;:&quot;ab8f79f9-7d3d-419e-8f5c-3a3831b97664&quot;}}" title="Form.Lcn">
            <a:extLst>
              <a:ext uri="{FF2B5EF4-FFF2-40B4-BE49-F238E27FC236}">
                <a16:creationId xmlns:a16="http://schemas.microsoft.com/office/drawing/2014/main" id="{DB49B36A-2F25-4D23-A404-B6352D08A413}"/>
              </a:ext>
            </a:extLst>
          </p:cNvPr>
          <p:cNvSpPr txBox="1"/>
          <p:nvPr userDrawn="1"/>
        </p:nvSpPr>
        <p:spPr>
          <a:xfrm>
            <a:off x="575998" y="6530400"/>
            <a:ext cx="946404" cy="107722"/>
          </a:xfrm>
          <a:prstGeom prst="rect">
            <a:avLst/>
          </a:prstGeom>
          <a:noFill/>
        </p:spPr>
        <p:txBody>
          <a:bodyPr wrap="square" lIns="0" tIns="0" rIns="0" bIns="0" rtlCol="0" anchor="b" anchorCtr="0">
            <a:spAutoFit/>
          </a:bodyPr>
          <a:lstStyle/>
          <a:p>
            <a:pPr algn="l"/>
            <a:endParaRPr lang="en-US" sz="700" kern="400" dirty="0">
              <a:solidFill>
                <a:schemeClr val="tx1"/>
              </a:solidFill>
              <a:cs typeface="Arial" panose="020B0604020202020204" pitchFamily="34" charset="0"/>
            </a:endParaRPr>
          </a:p>
        </p:txBody>
      </p:sp>
      <p:sp>
        <p:nvSpPr>
          <p:cNvPr id="35" name="text" descr="{&quot;templafy&quot;:{&quot;id&quot;:&quot;1e1ac85f-3737-4b75-a9d2-4c06bbbb464a&quot;}}" title="UserProfile.Address.Copyright">
            <a:extLst>
              <a:ext uri="{FF2B5EF4-FFF2-40B4-BE49-F238E27FC236}">
                <a16:creationId xmlns:a16="http://schemas.microsoft.com/office/drawing/2014/main" id="{587961EE-3F55-49C4-9636-D83336FA3654}"/>
              </a:ext>
            </a:extLst>
          </p:cNvPr>
          <p:cNvSpPr/>
          <p:nvPr userDrawn="1"/>
        </p:nvSpPr>
        <p:spPr>
          <a:xfrm>
            <a:off x="9070975" y="6530400"/>
            <a:ext cx="2162429" cy="107722"/>
          </a:xfrm>
          <a:prstGeom prst="rect">
            <a:avLst/>
          </a:prstGeom>
        </p:spPr>
        <p:txBody>
          <a:bodyPr wrap="square" lIns="0" tIns="0" rIns="0" bIns="0" anchor="b" anchorCtr="0">
            <a:spAutoFit/>
          </a:bodyPr>
          <a:lstStyle/>
          <a:p>
            <a:pPr algn="r"/>
            <a:r>
              <a:rPr lang="en-US" sz="700" kern="400" dirty="0">
                <a:solidFill>
                  <a:schemeClr val="tx1"/>
                </a:solidFill>
                <a:cs typeface="Arial" panose="020B0604020202020204" pitchFamily="34" charset="0"/>
              </a:rPr>
              <a:t>©2024 Lincoln National Corporation</a:t>
            </a:r>
          </a:p>
        </p:txBody>
      </p:sp>
    </p:spTree>
    <p:extLst>
      <p:ext uri="{BB962C8B-B14F-4D97-AF65-F5344CB8AC3E}">
        <p14:creationId xmlns:p14="http://schemas.microsoft.com/office/powerpoint/2010/main" val="2734189153"/>
      </p:ext>
    </p:extLst>
  </p:cSld>
  <p:clrMap bg1="lt1" tx1="dk1" bg2="lt2" tx2="dk2" accent1="accent1" accent2="accent2" accent3="accent3" accent4="accent4" accent5="accent5" accent6="accent6" hlink="hlink" folHlink="folHlink"/>
  <p:sldLayoutIdLst>
    <p:sldLayoutId id="2147484498" r:id="rId1"/>
    <p:sldLayoutId id="2147484499" r:id="rId2"/>
    <p:sldLayoutId id="2147484500" r:id="rId3"/>
    <p:sldLayoutId id="2147484501" r:id="rId4"/>
  </p:sldLayoutIdLst>
  <p:hf sldNum="0" hdr="0" ftr="0" dt="0"/>
  <p:txStyles>
    <p:titleStyle>
      <a:lvl1pPr algn="l" defTabSz="914400" rtl="0" eaLnBrk="1" latinLnBrk="0" hangingPunct="1">
        <a:lnSpc>
          <a:spcPct val="100000"/>
        </a:lnSpc>
        <a:spcBef>
          <a:spcPct val="0"/>
        </a:spcBef>
        <a:buNone/>
        <a:defRPr sz="3400" b="0" kern="1200">
          <a:solidFill>
            <a:schemeClr val="tx1"/>
          </a:solidFill>
          <a:latin typeface="+mj-lt"/>
          <a:ea typeface="+mj-ea"/>
          <a:cs typeface="+mj-cs"/>
        </a:defRPr>
      </a:lvl1pPr>
    </p:titleStyle>
    <p:bodyStyle>
      <a:lvl1pPr marL="183600" indent="-1836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1pPr>
      <a:lvl2pPr marL="367200" indent="-183600" algn="l" defTabSz="914400" rtl="0" eaLnBrk="1" latinLnBrk="0" hangingPunct="1">
        <a:lnSpc>
          <a:spcPct val="100000"/>
        </a:lnSpc>
        <a:spcBef>
          <a:spcPts val="0"/>
        </a:spcBef>
        <a:spcAft>
          <a:spcPts val="800"/>
        </a:spcAft>
        <a:buFont typeface="Calibri" panose="020F0502020204030204" pitchFamily="34" charset="0"/>
        <a:buChar char="‒"/>
        <a:defRPr sz="1600" kern="1200">
          <a:solidFill>
            <a:schemeClr val="tx1"/>
          </a:solidFill>
          <a:latin typeface="+mn-lt"/>
          <a:ea typeface="+mn-ea"/>
          <a:cs typeface="+mn-cs"/>
        </a:defRPr>
      </a:lvl2pPr>
      <a:lvl3pPr marL="540000" indent="-172800" algn="l" defTabSz="914400" rtl="0" eaLnBrk="1" latinLnBrk="0" hangingPunct="1">
        <a:lnSpc>
          <a:spcPct val="100000"/>
        </a:lnSpc>
        <a:spcBef>
          <a:spcPts val="0"/>
        </a:spcBef>
        <a:spcAft>
          <a:spcPts val="800"/>
        </a:spcAft>
        <a:buFont typeface="Calibri" panose="020F0502020204030204" pitchFamily="34" charset="0"/>
        <a:buChar char="▫"/>
        <a:defRPr sz="1600" kern="1200">
          <a:solidFill>
            <a:schemeClr val="tx1"/>
          </a:solidFill>
          <a:latin typeface="+mn-lt"/>
          <a:ea typeface="+mn-ea"/>
          <a:cs typeface="+mn-cs"/>
        </a:defRPr>
      </a:lvl3pPr>
      <a:lvl4pPr marL="712800" indent="-172800" algn="l" defTabSz="914400" rtl="0" eaLnBrk="1" latinLnBrk="0" hangingPunct="1">
        <a:lnSpc>
          <a:spcPct val="100000"/>
        </a:lnSpc>
        <a:spcBef>
          <a:spcPts val="0"/>
        </a:spcBef>
        <a:spcAft>
          <a:spcPts val="800"/>
        </a:spcAft>
        <a:buFont typeface="Arial" panose="020B0604020202020204" pitchFamily="34" charset="0"/>
        <a:buChar char="◦"/>
        <a:defRPr sz="1600" b="0" kern="1200">
          <a:solidFill>
            <a:schemeClr val="tx1"/>
          </a:solidFill>
          <a:latin typeface="+mn-lt"/>
          <a:ea typeface="+mn-ea"/>
          <a:cs typeface="+mn-cs"/>
        </a:defRPr>
      </a:lvl4pPr>
      <a:lvl5pPr marL="885600" indent="-172800" algn="l" defTabSz="914400" rtl="0" eaLnBrk="1" latinLnBrk="0" hangingPunct="1">
        <a:lnSpc>
          <a:spcPct val="100000"/>
        </a:lnSpc>
        <a:spcBef>
          <a:spcPts val="0"/>
        </a:spcBef>
        <a:spcAft>
          <a:spcPts val="800"/>
        </a:spcAft>
        <a:buFont typeface="Arial" panose="020B0604020202020204" pitchFamily="34" charset="0"/>
        <a:buChar char="»"/>
        <a:tabLst/>
        <a:defRPr sz="160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800"/>
        </a:spcAft>
        <a:buFont typeface="Arial" panose="020B0604020202020204" pitchFamily="34" charset="0"/>
        <a:buChar char="​"/>
        <a:defRPr sz="16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2">
          <p15:clr>
            <a:srgbClr val="F26B43"/>
          </p15:clr>
        </p15:guide>
        <p15:guide id="2" pos="776">
          <p15:clr>
            <a:srgbClr val="F26B43"/>
          </p15:clr>
        </p15:guide>
        <p15:guide id="3" orient="horz" pos="362">
          <p15:clr>
            <a:srgbClr val="F26B43"/>
          </p15:clr>
        </p15:guide>
        <p15:guide id="4" orient="horz" pos="3957">
          <p15:clr>
            <a:srgbClr val="F26B43"/>
          </p15:clr>
        </p15:guide>
        <p15:guide id="5" pos="957">
          <p15:clr>
            <a:srgbClr val="F26B43"/>
          </p15:clr>
        </p15:guide>
        <p15:guide id="6" pos="1370">
          <p15:clr>
            <a:srgbClr val="F26B43"/>
          </p15:clr>
        </p15:guide>
        <p15:guide id="7" pos="1552">
          <p15:clr>
            <a:srgbClr val="F26B43"/>
          </p15:clr>
        </p15:guide>
        <p15:guide id="8" pos="1965">
          <p15:clr>
            <a:srgbClr val="F26B43"/>
          </p15:clr>
        </p15:guide>
        <p15:guide id="9" pos="2146">
          <p15:clr>
            <a:srgbClr val="F26B43"/>
          </p15:clr>
        </p15:guide>
        <p15:guide id="10" pos="2560">
          <p15:clr>
            <a:srgbClr val="F26B43"/>
          </p15:clr>
        </p15:guide>
        <p15:guide id="11" pos="2741">
          <p15:clr>
            <a:srgbClr val="F26B43"/>
          </p15:clr>
        </p15:guide>
        <p15:guide id="12" pos="3154">
          <p15:clr>
            <a:srgbClr val="F26B43"/>
          </p15:clr>
        </p15:guide>
        <p15:guide id="13" pos="3336">
          <p15:clr>
            <a:srgbClr val="F26B43"/>
          </p15:clr>
        </p15:guide>
        <p15:guide id="14" pos="3749">
          <p15:clr>
            <a:srgbClr val="F26B43"/>
          </p15:clr>
        </p15:guide>
        <p15:guide id="15" pos="3930">
          <p15:clr>
            <a:srgbClr val="F26B43"/>
          </p15:clr>
        </p15:guide>
        <p15:guide id="16" pos="4343">
          <p15:clr>
            <a:srgbClr val="F26B43"/>
          </p15:clr>
        </p15:guide>
        <p15:guide id="17" pos="4525">
          <p15:clr>
            <a:srgbClr val="F26B43"/>
          </p15:clr>
        </p15:guide>
        <p15:guide id="18" pos="4938">
          <p15:clr>
            <a:srgbClr val="F26B43"/>
          </p15:clr>
        </p15:guide>
        <p15:guide id="19" pos="5120">
          <p15:clr>
            <a:srgbClr val="F26B43"/>
          </p15:clr>
        </p15:guide>
        <p15:guide id="20" pos="5533">
          <p15:clr>
            <a:srgbClr val="F26B43"/>
          </p15:clr>
        </p15:guide>
        <p15:guide id="21" pos="5714">
          <p15:clr>
            <a:srgbClr val="F26B43"/>
          </p15:clr>
        </p15:guide>
        <p15:guide id="22" pos="6127">
          <p15:clr>
            <a:srgbClr val="F26B43"/>
          </p15:clr>
        </p15:guide>
        <p15:guide id="23" pos="6309">
          <p15:clr>
            <a:srgbClr val="F26B43"/>
          </p15:clr>
        </p15:guide>
        <p15:guide id="24" pos="6722">
          <p15:clr>
            <a:srgbClr val="F26B43"/>
          </p15:clr>
        </p15:guide>
        <p15:guide id="25" pos="6903">
          <p15:clr>
            <a:srgbClr val="F26B43"/>
          </p15:clr>
        </p15:guide>
        <p15:guide id="26" pos="7317">
          <p15:clr>
            <a:srgbClr val="F26B43"/>
          </p15:clr>
        </p15:guide>
      </p15:sldGuideLst>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5">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6">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7">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8">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D6ABBAC-7486-4D45-A79F-A9577B4B4527}" type="datetimeFigureOut">
              <a:rPr lang="en-US" smtClean="0"/>
              <a:t>9/15/2024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E42FCEF-9517-7142-B602-BAEFE73C0B6E}" type="slidenum">
              <a:rPr lang="en-US" smtClean="0"/>
              <a:t>‹#›</a:t>
            </a:fld>
            <a:endParaRPr lang="en-US"/>
          </a:p>
        </p:txBody>
      </p:sp>
    </p:spTree>
    <p:extLst>
      <p:ext uri="{BB962C8B-B14F-4D97-AF65-F5344CB8AC3E}">
        <p14:creationId xmlns:p14="http://schemas.microsoft.com/office/powerpoint/2010/main" val="3572363221"/>
      </p:ext>
    </p:extLst>
  </p:cSld>
  <p:clrMap bg1="dk1" tx1="lt1" bg2="dk2" tx2="lt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 id="2147484516" r:id="rId12"/>
    <p:sldLayoutId id="2147484517" r:id="rId13"/>
    <p:sldLayoutId id="2147484518" r:id="rId14"/>
    <p:sldLayoutId id="2147484519" r:id="rId15"/>
    <p:sldLayoutId id="2147484520" r:id="rId16"/>
    <p:sldLayoutId id="2147484521" r:id="rId17"/>
    <p:sldLayoutId id="2147484522" r:id="rId18"/>
    <p:sldLayoutId id="2147484523" r:id="rId19"/>
    <p:sldLayoutId id="2147484524" r:id="rId20"/>
    <p:sldLayoutId id="2147484525" r:id="rId21"/>
    <p:sldLayoutId id="2147484526" r:id="rId22"/>
    <p:sldLayoutId id="2147484527" r:id="rId23"/>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E6BE57B7-7CBC-3B4B-A788-9EAC8D6BB71A}"/>
              </a:ext>
            </a:extLst>
          </p:cNvPr>
          <p:cNvSpPr>
            <a:spLocks noGrp="1"/>
          </p:cNvSpPr>
          <p:nvPr>
            <p:ph type="title"/>
          </p:nvPr>
        </p:nvSpPr>
        <p:spPr bwMode="auto">
          <a:xfrm>
            <a:off x="571500" y="484188"/>
            <a:ext cx="11036300" cy="522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title</a:t>
            </a:r>
          </a:p>
        </p:txBody>
      </p:sp>
      <p:sp>
        <p:nvSpPr>
          <p:cNvPr id="2051" name="Text Placeholder 2">
            <a:extLst>
              <a:ext uri="{FF2B5EF4-FFF2-40B4-BE49-F238E27FC236}">
                <a16:creationId xmlns:a16="http://schemas.microsoft.com/office/drawing/2014/main" id="{AC39591A-9B07-8744-819E-720E27B21437}"/>
              </a:ext>
            </a:extLst>
          </p:cNvPr>
          <p:cNvSpPr>
            <a:spLocks noGrp="1"/>
          </p:cNvSpPr>
          <p:nvPr>
            <p:ph type="body" idx="1"/>
          </p:nvPr>
        </p:nvSpPr>
        <p:spPr bwMode="auto">
          <a:xfrm>
            <a:off x="571500" y="2000250"/>
            <a:ext cx="11036300" cy="420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Click to enter text</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TextBox 5">
            <a:extLst>
              <a:ext uri="{FF2B5EF4-FFF2-40B4-BE49-F238E27FC236}">
                <a16:creationId xmlns:a16="http://schemas.microsoft.com/office/drawing/2014/main" id="{A73BB544-E79B-7D47-B3A5-8AAB98C1B8E4}"/>
              </a:ext>
            </a:extLst>
          </p:cNvPr>
          <p:cNvSpPr txBox="1"/>
          <p:nvPr userDrawn="1"/>
        </p:nvSpPr>
        <p:spPr>
          <a:xfrm>
            <a:off x="11352213" y="6457950"/>
            <a:ext cx="301625" cy="107950"/>
          </a:xfrm>
          <a:prstGeom prst="rect">
            <a:avLst/>
          </a:prstGeom>
          <a:noFill/>
        </p:spPr>
        <p:txBody>
          <a:bodyPr lIns="0" tIns="0" rIns="0" bIns="0" anchor="b">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r"/>
            <a:fld id="{112CC4AD-FACC-E84B-B042-1AC8E68D1427}" type="slidenum">
              <a:rPr lang="en-US" altLang="en-US" sz="700">
                <a:cs typeface="Arial" panose="020B0604020202020204" pitchFamily="34" charset="0"/>
              </a:rPr>
              <a:pPr algn="r"/>
              <a:t>‹#›</a:t>
            </a:fld>
            <a:endParaRPr lang="en-US" altLang="en-US" sz="700" dirty="0">
              <a:cs typeface="Arial" panose="020B0604020202020204" pitchFamily="34" charset="0"/>
            </a:endParaRPr>
          </a:p>
        </p:txBody>
      </p:sp>
      <p:sp>
        <p:nvSpPr>
          <p:cNvPr id="8" name="TextBox 7">
            <a:extLst>
              <a:ext uri="{FF2B5EF4-FFF2-40B4-BE49-F238E27FC236}">
                <a16:creationId xmlns:a16="http://schemas.microsoft.com/office/drawing/2014/main" id="{3331F188-A445-D248-8384-97935F77903D}"/>
              </a:ext>
            </a:extLst>
          </p:cNvPr>
          <p:cNvSpPr txBox="1"/>
          <p:nvPr userDrawn="1"/>
        </p:nvSpPr>
        <p:spPr>
          <a:xfrm>
            <a:off x="2042160" y="6458531"/>
            <a:ext cx="6949440" cy="107722"/>
          </a:xfrm>
          <a:prstGeom prst="rect">
            <a:avLst/>
          </a:prstGeom>
          <a:noFill/>
        </p:spPr>
        <p:txBody>
          <a:bodyPr wrap="square" lIns="0" tIns="0" rIns="0" bIns="0" rtlCol="0" anchor="b" anchorCtr="0">
            <a:spAutoFit/>
          </a:bodyPr>
          <a:lstStyle/>
          <a:p>
            <a:pPr algn="ctr"/>
            <a:r>
              <a:rPr lang="en-US" sz="700" b="1" kern="400" dirty="0">
                <a:solidFill>
                  <a:schemeClr val="tx1"/>
                </a:solidFill>
                <a:cs typeface="Arial" panose="020B0604020202020204" pitchFamily="34" charset="0"/>
              </a:rPr>
              <a:t>For plan sponsor use. Not for use with plan participants.</a:t>
            </a:r>
          </a:p>
        </p:txBody>
      </p:sp>
      <p:sp>
        <p:nvSpPr>
          <p:cNvPr id="9" name="TextBox 8">
            <a:extLst>
              <a:ext uri="{FF2B5EF4-FFF2-40B4-BE49-F238E27FC236}">
                <a16:creationId xmlns:a16="http://schemas.microsoft.com/office/drawing/2014/main" id="{B436C7C4-5AE2-4C47-818F-2C593DEB6D79}"/>
              </a:ext>
            </a:extLst>
          </p:cNvPr>
          <p:cNvSpPr txBox="1"/>
          <p:nvPr userDrawn="1"/>
        </p:nvSpPr>
        <p:spPr>
          <a:xfrm>
            <a:off x="571500" y="6457950"/>
            <a:ext cx="1708404" cy="107722"/>
          </a:xfrm>
          <a:prstGeom prst="rect">
            <a:avLst/>
          </a:prstGeom>
          <a:noFill/>
        </p:spPr>
        <p:txBody>
          <a:bodyPr wrap="square" lIns="0" tIns="0" rIns="0" bIns="0" rtlCol="0" anchor="b" anchorCtr="0">
            <a:spAutoFit/>
          </a:bodyPr>
          <a:lstStyle/>
          <a:p>
            <a:pPr algn="l"/>
            <a:r>
              <a:rPr lang="en-US" sz="700" kern="400" dirty="0">
                <a:solidFill>
                  <a:schemeClr val="tx1"/>
                </a:solidFill>
                <a:latin typeface="Calibri" panose="020F0502020204030204" pitchFamily="34" charset="0"/>
                <a:ea typeface="ＭＳ Ｐゴシック" panose="020B0600070205080204" pitchFamily="34" charset="-128"/>
                <a:cs typeface="Arial" panose="020B0604020202020204" pitchFamily="34" charset="0"/>
              </a:rPr>
              <a:t>LCN-5821723-071923</a:t>
            </a:r>
            <a:endParaRPr lang="en-US" sz="700" kern="400" dirty="0">
              <a:solidFill>
                <a:schemeClr val="tx1"/>
              </a:solidFill>
              <a:cs typeface="Arial" panose="020B0604020202020204" pitchFamily="34" charset="0"/>
            </a:endParaRPr>
          </a:p>
        </p:txBody>
      </p:sp>
      <p:sp>
        <p:nvSpPr>
          <p:cNvPr id="12" name="TextBox 11">
            <a:extLst>
              <a:ext uri="{FF2B5EF4-FFF2-40B4-BE49-F238E27FC236}">
                <a16:creationId xmlns:a16="http://schemas.microsoft.com/office/drawing/2014/main" id="{312131C7-2109-DF49-B23E-88F29DFCEC98}"/>
              </a:ext>
            </a:extLst>
          </p:cNvPr>
          <p:cNvSpPr txBox="1"/>
          <p:nvPr userDrawn="1"/>
        </p:nvSpPr>
        <p:spPr>
          <a:xfrm>
            <a:off x="8991600" y="6458531"/>
            <a:ext cx="2243099" cy="107722"/>
          </a:xfrm>
          <a:prstGeom prst="rect">
            <a:avLst/>
          </a:prstGeom>
          <a:noFill/>
        </p:spPr>
        <p:txBody>
          <a:bodyPr wrap="square" lIns="0" tIns="0" rIns="0" bIns="0" rtlCol="0" anchor="b" anchorCtr="0">
            <a:spAutoFit/>
          </a:bodyPr>
          <a:lstStyle/>
          <a:p>
            <a:pPr algn="r"/>
            <a:r>
              <a:rPr lang="en-US" sz="700" kern="400" dirty="0">
                <a:solidFill>
                  <a:schemeClr val="tx1"/>
                </a:solidFill>
                <a:cs typeface="Arial" panose="020B0604020202020204" pitchFamily="34" charset="0"/>
              </a:rPr>
              <a:t>©2024 Lincoln National Corporation</a:t>
            </a:r>
          </a:p>
        </p:txBody>
      </p:sp>
    </p:spTree>
  </p:cSld>
  <p:clrMap bg1="lt1" tx1="dk1" bg2="lt2" tx2="dk2" accent1="accent1" accent2="accent2" accent3="accent3" accent4="accent4" accent5="accent5" accent6="accent6" hlink="hlink" folHlink="folHlink"/>
  <p:sldLayoutIdLst>
    <p:sldLayoutId id="2147484479" r:id="rId1"/>
  </p:sldLayoutIdLst>
  <p:txStyles>
    <p:titleStyle>
      <a:lvl1pPr algn="l" rtl="0" fontAlgn="base">
        <a:spcBef>
          <a:spcPct val="0"/>
        </a:spcBef>
        <a:spcAft>
          <a:spcPct val="0"/>
        </a:spcAft>
        <a:defRPr sz="3400" kern="1200">
          <a:solidFill>
            <a:schemeClr val="tx1"/>
          </a:solidFill>
          <a:latin typeface="Georgia" panose="02040502050405020303" pitchFamily="18" charset="0"/>
          <a:ea typeface="ＭＳ Ｐゴシック" panose="020B0600070205080204" pitchFamily="34" charset="-128"/>
          <a:cs typeface="+mj-cs"/>
        </a:defRPr>
      </a:lvl1pPr>
      <a:lvl2pPr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2pPr>
      <a:lvl3pPr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3pPr>
      <a:lvl4pPr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4pPr>
      <a:lvl5pPr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5pPr>
      <a:lvl6pPr marL="457200"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6pPr>
      <a:lvl7pPr marL="914400"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7pPr>
      <a:lvl8pPr marL="1371600"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8pPr>
      <a:lvl9pPr marL="1828800"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9pPr>
    </p:titleStyle>
    <p:bodyStyle>
      <a:lvl1pPr marL="182563" indent="-182563" algn="l" rtl="0" fontAlgn="base">
        <a:spcBef>
          <a:spcPct val="0"/>
        </a:spcBef>
        <a:spcAft>
          <a:spcPts val="800"/>
        </a:spcAft>
        <a:buClr>
          <a:schemeClr val="tx1"/>
        </a:buClr>
        <a:buFont typeface="Arial" panose="020B0604020202020204" pitchFamily="34" charset="0"/>
        <a:buChar char="•"/>
        <a:defRPr sz="1600" kern="400">
          <a:solidFill>
            <a:schemeClr val="tx1"/>
          </a:solidFill>
          <a:latin typeface="+mn-lt"/>
          <a:ea typeface="ＭＳ Ｐゴシック" panose="020B0600070205080204" pitchFamily="34" charset="-128"/>
          <a:cs typeface="Arial" panose="020B0604020202020204" pitchFamily="34" charset="0"/>
        </a:defRPr>
      </a:lvl1pPr>
      <a:lvl2pPr marL="365125" indent="-182563" algn="l" rtl="0" fontAlgn="base">
        <a:spcBef>
          <a:spcPct val="0"/>
        </a:spcBef>
        <a:spcAft>
          <a:spcPts val="800"/>
        </a:spcAft>
        <a:buClr>
          <a:schemeClr val="tx1"/>
        </a:buClr>
        <a:buFont typeface="Calibri" panose="020F0502020204030204" pitchFamily="34" charset="0"/>
        <a:buChar char="‒"/>
        <a:defRPr sz="1600" kern="400">
          <a:solidFill>
            <a:schemeClr val="tx1"/>
          </a:solidFill>
          <a:latin typeface="+mn-lt"/>
          <a:ea typeface="ＭＳ Ｐゴシック" panose="020B0600070205080204" pitchFamily="34" charset="-128"/>
          <a:cs typeface="Arial" panose="020B0604020202020204" pitchFamily="34" charset="0"/>
        </a:defRPr>
      </a:lvl2pPr>
      <a:lvl3pPr marL="685800" indent="-173038" algn="l" rtl="0" fontAlgn="base">
        <a:spcBef>
          <a:spcPct val="0"/>
        </a:spcBef>
        <a:spcAft>
          <a:spcPts val="800"/>
        </a:spcAft>
        <a:buClr>
          <a:schemeClr val="tx1"/>
        </a:buClr>
        <a:buFont typeface="Calibri" panose="020F0502020204030204" pitchFamily="34" charset="0"/>
        <a:buChar char="▫"/>
        <a:defRPr sz="1600" kern="400">
          <a:solidFill>
            <a:schemeClr val="tx1"/>
          </a:solidFill>
          <a:latin typeface="+mn-lt"/>
          <a:ea typeface="ＭＳ Ｐゴシック" panose="020B0600070205080204" pitchFamily="34" charset="-128"/>
          <a:cs typeface="Arial" panose="020B0604020202020204" pitchFamily="34" charset="0"/>
        </a:defRPr>
      </a:lvl3pPr>
      <a:lvl4pPr marL="858838" indent="-173038" algn="l" rtl="0" fontAlgn="base">
        <a:spcBef>
          <a:spcPct val="0"/>
        </a:spcBef>
        <a:spcAft>
          <a:spcPts val="800"/>
        </a:spcAft>
        <a:buClr>
          <a:schemeClr val="tx1"/>
        </a:buClr>
        <a:buFont typeface="Calibri" panose="020F0502020204030204" pitchFamily="34" charset="0"/>
        <a:buChar char="◦"/>
        <a:defRPr sz="1600" kern="400">
          <a:solidFill>
            <a:schemeClr val="tx1"/>
          </a:solidFill>
          <a:latin typeface="+mn-lt"/>
          <a:ea typeface="ＭＳ Ｐゴシック" panose="020B0600070205080204" pitchFamily="34" charset="-128"/>
          <a:cs typeface="Arial" panose="020B0604020202020204" pitchFamily="34" charset="0"/>
        </a:defRPr>
      </a:lvl4pPr>
      <a:lvl5pPr marL="1031875" indent="-173038" algn="l" rtl="0" fontAlgn="base">
        <a:spcBef>
          <a:spcPct val="0"/>
        </a:spcBef>
        <a:spcAft>
          <a:spcPts val="800"/>
        </a:spcAft>
        <a:buClr>
          <a:schemeClr val="tx1"/>
        </a:buClr>
        <a:buFont typeface="Calibri" panose="020F0502020204030204" pitchFamily="34" charset="0"/>
        <a:buChar char="»"/>
        <a:defRPr sz="1600" kern="400">
          <a:solidFill>
            <a:schemeClr val="tx1"/>
          </a:solidFill>
          <a:latin typeface="+mn-lt"/>
          <a:ea typeface="ＭＳ Ｐゴシック" panose="020B0600070205080204" pitchFamily="34" charset="-128"/>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DAE06439-4E5D-CA44-B404-D9C525EE665F}"/>
              </a:ext>
            </a:extLst>
          </p:cNvPr>
          <p:cNvSpPr>
            <a:spLocks noGrp="1"/>
          </p:cNvSpPr>
          <p:nvPr>
            <p:ph type="title"/>
          </p:nvPr>
        </p:nvSpPr>
        <p:spPr bwMode="auto">
          <a:xfrm>
            <a:off x="571500" y="484188"/>
            <a:ext cx="11036300" cy="522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title</a:t>
            </a:r>
          </a:p>
        </p:txBody>
      </p:sp>
      <p:sp>
        <p:nvSpPr>
          <p:cNvPr id="3075" name="Text Placeholder 2">
            <a:extLst>
              <a:ext uri="{FF2B5EF4-FFF2-40B4-BE49-F238E27FC236}">
                <a16:creationId xmlns:a16="http://schemas.microsoft.com/office/drawing/2014/main" id="{2A569CB8-AF90-2D4B-B41B-BD2286258607}"/>
              </a:ext>
            </a:extLst>
          </p:cNvPr>
          <p:cNvSpPr>
            <a:spLocks noGrp="1"/>
          </p:cNvSpPr>
          <p:nvPr>
            <p:ph type="body" idx="1"/>
          </p:nvPr>
        </p:nvSpPr>
        <p:spPr bwMode="auto">
          <a:xfrm>
            <a:off x="571500" y="2000250"/>
            <a:ext cx="11036300" cy="420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TextBox 5">
            <a:extLst>
              <a:ext uri="{FF2B5EF4-FFF2-40B4-BE49-F238E27FC236}">
                <a16:creationId xmlns:a16="http://schemas.microsoft.com/office/drawing/2014/main" id="{1D9EA68A-7F80-D647-AED9-FD5F86E2CC8E}"/>
              </a:ext>
            </a:extLst>
          </p:cNvPr>
          <p:cNvSpPr txBox="1"/>
          <p:nvPr userDrawn="1"/>
        </p:nvSpPr>
        <p:spPr>
          <a:xfrm>
            <a:off x="11352213" y="6457950"/>
            <a:ext cx="301625" cy="107950"/>
          </a:xfrm>
          <a:prstGeom prst="rect">
            <a:avLst/>
          </a:prstGeom>
          <a:noFill/>
        </p:spPr>
        <p:txBody>
          <a:bodyPr lIns="0" tIns="0" rIns="0" bIns="0" anchor="b">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r"/>
            <a:fld id="{93D055FF-B0CB-A540-8535-FD77A4CB1D08}" type="slidenum">
              <a:rPr lang="en-US" altLang="en-US" sz="700">
                <a:cs typeface="Arial" panose="020B0604020202020204" pitchFamily="34" charset="0"/>
              </a:rPr>
              <a:pPr algn="r"/>
              <a:t>‹#›</a:t>
            </a:fld>
            <a:endParaRPr lang="en-US" altLang="en-US" sz="700" dirty="0">
              <a:cs typeface="Arial" panose="020B0604020202020204" pitchFamily="34" charset="0"/>
            </a:endParaRPr>
          </a:p>
        </p:txBody>
      </p:sp>
      <p:sp>
        <p:nvSpPr>
          <p:cNvPr id="8" name="TextBox 7">
            <a:extLst>
              <a:ext uri="{FF2B5EF4-FFF2-40B4-BE49-F238E27FC236}">
                <a16:creationId xmlns:a16="http://schemas.microsoft.com/office/drawing/2014/main" id="{50EE56B7-5062-8B4D-AA1A-23AA0AD57BB9}"/>
              </a:ext>
            </a:extLst>
          </p:cNvPr>
          <p:cNvSpPr txBox="1"/>
          <p:nvPr userDrawn="1"/>
        </p:nvSpPr>
        <p:spPr>
          <a:xfrm>
            <a:off x="2042160" y="6458531"/>
            <a:ext cx="6949440" cy="107722"/>
          </a:xfrm>
          <a:prstGeom prst="rect">
            <a:avLst/>
          </a:prstGeom>
          <a:noFill/>
        </p:spPr>
        <p:txBody>
          <a:bodyPr wrap="square" lIns="0" tIns="0" rIns="0" bIns="0" rtlCol="0" anchor="b" anchorCtr="0">
            <a:spAutoFit/>
          </a:bodyPr>
          <a:lstStyle/>
          <a:p>
            <a:pPr algn="ctr"/>
            <a:r>
              <a:rPr lang="en-US" sz="700" b="1" kern="400" dirty="0">
                <a:solidFill>
                  <a:schemeClr val="tx1"/>
                </a:solidFill>
                <a:cs typeface="Arial" panose="020B0604020202020204" pitchFamily="34" charset="0"/>
              </a:rPr>
              <a:t>For plan sponsor use. Not for use with plan participants.</a:t>
            </a:r>
          </a:p>
        </p:txBody>
      </p:sp>
      <p:sp>
        <p:nvSpPr>
          <p:cNvPr id="9" name="TextBox 8">
            <a:extLst>
              <a:ext uri="{FF2B5EF4-FFF2-40B4-BE49-F238E27FC236}">
                <a16:creationId xmlns:a16="http://schemas.microsoft.com/office/drawing/2014/main" id="{22FA50C2-2F96-7C49-87D2-E66878B37028}"/>
              </a:ext>
            </a:extLst>
          </p:cNvPr>
          <p:cNvSpPr txBox="1"/>
          <p:nvPr userDrawn="1"/>
        </p:nvSpPr>
        <p:spPr>
          <a:xfrm>
            <a:off x="546487" y="6458531"/>
            <a:ext cx="1708404" cy="107722"/>
          </a:xfrm>
          <a:prstGeom prst="rect">
            <a:avLst/>
          </a:prstGeom>
          <a:noFill/>
        </p:spPr>
        <p:txBody>
          <a:bodyPr wrap="square" lIns="0" tIns="0" rIns="0" bIns="0" rtlCol="0" anchor="b" anchorCtr="0">
            <a:spAutoFit/>
          </a:bodyPr>
          <a:lstStyle/>
          <a:p>
            <a:pPr algn="l"/>
            <a:r>
              <a:rPr lang="en-US" sz="700" kern="400" dirty="0">
                <a:solidFill>
                  <a:schemeClr val="tx1"/>
                </a:solidFill>
                <a:latin typeface="Calibri" panose="020F0502020204030204" pitchFamily="34" charset="0"/>
                <a:ea typeface="ＭＳ Ｐゴシック" panose="020B0600070205080204" pitchFamily="34" charset="-128"/>
                <a:cs typeface="Arial" panose="020B0604020202020204" pitchFamily="34" charset="0"/>
              </a:rPr>
              <a:t>LCN-5821723-071923</a:t>
            </a:r>
            <a:endParaRPr lang="en-US" sz="700" kern="400" dirty="0">
              <a:solidFill>
                <a:schemeClr val="tx1"/>
              </a:solidFill>
              <a:cs typeface="Arial" panose="020B0604020202020204" pitchFamily="34" charset="0"/>
            </a:endParaRPr>
          </a:p>
        </p:txBody>
      </p:sp>
      <p:sp>
        <p:nvSpPr>
          <p:cNvPr id="12" name="TextBox 11">
            <a:extLst>
              <a:ext uri="{FF2B5EF4-FFF2-40B4-BE49-F238E27FC236}">
                <a16:creationId xmlns:a16="http://schemas.microsoft.com/office/drawing/2014/main" id="{462CE409-ACC2-EA48-A747-0E8F724E8777}"/>
              </a:ext>
            </a:extLst>
          </p:cNvPr>
          <p:cNvSpPr txBox="1"/>
          <p:nvPr userDrawn="1"/>
        </p:nvSpPr>
        <p:spPr>
          <a:xfrm>
            <a:off x="9110701" y="6458531"/>
            <a:ext cx="2243099" cy="107722"/>
          </a:xfrm>
          <a:prstGeom prst="rect">
            <a:avLst/>
          </a:prstGeom>
          <a:noFill/>
        </p:spPr>
        <p:txBody>
          <a:bodyPr wrap="square" lIns="0" tIns="0" rIns="0" bIns="0" rtlCol="0" anchor="b" anchorCtr="0">
            <a:spAutoFit/>
          </a:bodyPr>
          <a:lstStyle/>
          <a:p>
            <a:pPr algn="r"/>
            <a:r>
              <a:rPr lang="en-US" sz="700" kern="400" dirty="0">
                <a:solidFill>
                  <a:schemeClr val="tx1"/>
                </a:solidFill>
                <a:cs typeface="Arial" panose="020B0604020202020204" pitchFamily="34" charset="0"/>
              </a:rPr>
              <a:t>©2024 Lincoln National Corporation</a:t>
            </a:r>
          </a:p>
        </p:txBody>
      </p:sp>
    </p:spTree>
  </p:cSld>
  <p:clrMap bg1="lt1" tx1="dk1" bg2="lt2" tx2="dk2" accent1="accent1" accent2="accent2" accent3="accent3" accent4="accent4" accent5="accent5" accent6="accent6" hlink="hlink" folHlink="folHlink"/>
  <p:sldLayoutIdLst>
    <p:sldLayoutId id="2147484438" r:id="rId1"/>
    <p:sldLayoutId id="2147484439" r:id="rId2"/>
  </p:sldLayoutIdLst>
  <p:txStyles>
    <p:titleStyle>
      <a:lvl1pPr algn="l" rtl="0" fontAlgn="base">
        <a:spcBef>
          <a:spcPct val="0"/>
        </a:spcBef>
        <a:spcAft>
          <a:spcPct val="0"/>
        </a:spcAft>
        <a:defRPr sz="3400" kern="1200">
          <a:solidFill>
            <a:schemeClr val="tx1"/>
          </a:solidFill>
          <a:latin typeface="Georgia" panose="02040502050405020303" pitchFamily="18" charset="0"/>
          <a:ea typeface="ＭＳ Ｐゴシック" panose="020B0600070205080204" pitchFamily="34" charset="-128"/>
          <a:cs typeface="+mj-cs"/>
        </a:defRPr>
      </a:lvl1pPr>
      <a:lvl2pPr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2pPr>
      <a:lvl3pPr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3pPr>
      <a:lvl4pPr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4pPr>
      <a:lvl5pPr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5pPr>
      <a:lvl6pPr marL="457200"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6pPr>
      <a:lvl7pPr marL="914400"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7pPr>
      <a:lvl8pPr marL="1371600"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8pPr>
      <a:lvl9pPr marL="1828800"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9pPr>
    </p:titleStyle>
    <p:bodyStyle>
      <a:lvl1pPr marL="182563" indent="-182563" algn="l" rtl="0" fontAlgn="base">
        <a:spcBef>
          <a:spcPct val="0"/>
        </a:spcBef>
        <a:spcAft>
          <a:spcPts val="800"/>
        </a:spcAft>
        <a:buClr>
          <a:schemeClr val="tx1"/>
        </a:buClr>
        <a:buFont typeface="Arial" panose="020B0604020202020204" pitchFamily="34" charset="0"/>
        <a:buChar char="•"/>
        <a:defRPr sz="1600" kern="400">
          <a:solidFill>
            <a:schemeClr val="tx1"/>
          </a:solidFill>
          <a:latin typeface="+mn-lt"/>
          <a:ea typeface="ＭＳ Ｐゴシック" panose="020B0600070205080204" pitchFamily="34" charset="-128"/>
          <a:cs typeface="Arial" panose="020B0604020202020204" pitchFamily="34" charset="0"/>
        </a:defRPr>
      </a:lvl1pPr>
      <a:lvl2pPr marL="365125" indent="-182563" algn="l" rtl="0" fontAlgn="base">
        <a:spcBef>
          <a:spcPct val="0"/>
        </a:spcBef>
        <a:spcAft>
          <a:spcPts val="800"/>
        </a:spcAft>
        <a:buClr>
          <a:schemeClr val="tx1"/>
        </a:buClr>
        <a:buFont typeface="Calibri" panose="020F0502020204030204" pitchFamily="34" charset="0"/>
        <a:buChar char="‒"/>
        <a:defRPr sz="1600" kern="400">
          <a:solidFill>
            <a:schemeClr val="tx1"/>
          </a:solidFill>
          <a:latin typeface="+mn-lt"/>
          <a:ea typeface="ＭＳ Ｐゴシック" panose="020B0600070205080204" pitchFamily="34" charset="-128"/>
          <a:cs typeface="Arial" panose="020B0604020202020204" pitchFamily="34" charset="0"/>
        </a:defRPr>
      </a:lvl2pPr>
      <a:lvl3pPr marL="685800" indent="-173038" algn="l" rtl="0" fontAlgn="base">
        <a:spcBef>
          <a:spcPct val="0"/>
        </a:spcBef>
        <a:spcAft>
          <a:spcPts val="800"/>
        </a:spcAft>
        <a:buClr>
          <a:schemeClr val="tx1"/>
        </a:buClr>
        <a:buFont typeface="Calibri" panose="020F0502020204030204" pitchFamily="34" charset="0"/>
        <a:buChar char="▫"/>
        <a:defRPr sz="1600" kern="400">
          <a:solidFill>
            <a:schemeClr val="tx1"/>
          </a:solidFill>
          <a:latin typeface="+mn-lt"/>
          <a:ea typeface="ＭＳ Ｐゴシック" panose="020B0600070205080204" pitchFamily="34" charset="-128"/>
          <a:cs typeface="Arial" panose="020B0604020202020204" pitchFamily="34" charset="0"/>
        </a:defRPr>
      </a:lvl3pPr>
      <a:lvl4pPr marL="858838" indent="-173038" algn="l" rtl="0" fontAlgn="base">
        <a:spcBef>
          <a:spcPct val="0"/>
        </a:spcBef>
        <a:spcAft>
          <a:spcPts val="800"/>
        </a:spcAft>
        <a:buClr>
          <a:schemeClr val="tx1"/>
        </a:buClr>
        <a:buFont typeface="Calibri" panose="020F0502020204030204" pitchFamily="34" charset="0"/>
        <a:buChar char="◦"/>
        <a:defRPr sz="1600" kern="400">
          <a:solidFill>
            <a:schemeClr val="tx1"/>
          </a:solidFill>
          <a:latin typeface="+mn-lt"/>
          <a:ea typeface="ＭＳ Ｐゴシック" panose="020B0600070205080204" pitchFamily="34" charset="-128"/>
          <a:cs typeface="Arial" panose="020B0604020202020204" pitchFamily="34" charset="0"/>
        </a:defRPr>
      </a:lvl4pPr>
      <a:lvl5pPr marL="1031875" indent="-173038" algn="l" rtl="0" fontAlgn="base">
        <a:spcBef>
          <a:spcPct val="0"/>
        </a:spcBef>
        <a:spcAft>
          <a:spcPts val="800"/>
        </a:spcAft>
        <a:buClr>
          <a:schemeClr val="tx1"/>
        </a:buClr>
        <a:buFont typeface="Calibri" panose="020F0502020204030204" pitchFamily="34" charset="0"/>
        <a:buChar char="»"/>
        <a:defRPr sz="1600" kern="400">
          <a:solidFill>
            <a:schemeClr val="tx1"/>
          </a:solidFill>
          <a:latin typeface="+mn-lt"/>
          <a:ea typeface="ＭＳ Ｐゴシック" panose="020B0600070205080204" pitchFamily="34" charset="-128"/>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9E476821-11BF-324B-8579-E9DF6AC16157}"/>
              </a:ext>
            </a:extLst>
          </p:cNvPr>
          <p:cNvSpPr>
            <a:spLocks noGrp="1"/>
          </p:cNvSpPr>
          <p:nvPr>
            <p:ph type="title"/>
          </p:nvPr>
        </p:nvSpPr>
        <p:spPr bwMode="auto">
          <a:xfrm>
            <a:off x="571500" y="484188"/>
            <a:ext cx="11036300" cy="522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title</a:t>
            </a:r>
          </a:p>
        </p:txBody>
      </p:sp>
      <p:sp>
        <p:nvSpPr>
          <p:cNvPr id="4099" name="Text Placeholder 2">
            <a:extLst>
              <a:ext uri="{FF2B5EF4-FFF2-40B4-BE49-F238E27FC236}">
                <a16:creationId xmlns:a16="http://schemas.microsoft.com/office/drawing/2014/main" id="{CA9522F9-D07B-3240-9289-8C878836BE5B}"/>
              </a:ext>
            </a:extLst>
          </p:cNvPr>
          <p:cNvSpPr>
            <a:spLocks noGrp="1"/>
          </p:cNvSpPr>
          <p:nvPr>
            <p:ph type="body" idx="1"/>
          </p:nvPr>
        </p:nvSpPr>
        <p:spPr bwMode="auto">
          <a:xfrm>
            <a:off x="571500" y="2000250"/>
            <a:ext cx="11036300" cy="420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Click to enter text</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TextBox 5">
            <a:extLst>
              <a:ext uri="{FF2B5EF4-FFF2-40B4-BE49-F238E27FC236}">
                <a16:creationId xmlns:a16="http://schemas.microsoft.com/office/drawing/2014/main" id="{E0596959-A33E-C24F-AC6D-B22B517E1494}"/>
              </a:ext>
            </a:extLst>
          </p:cNvPr>
          <p:cNvSpPr txBox="1"/>
          <p:nvPr userDrawn="1"/>
        </p:nvSpPr>
        <p:spPr>
          <a:xfrm>
            <a:off x="11352213" y="6457950"/>
            <a:ext cx="301625" cy="107950"/>
          </a:xfrm>
          <a:prstGeom prst="rect">
            <a:avLst/>
          </a:prstGeom>
          <a:noFill/>
        </p:spPr>
        <p:txBody>
          <a:bodyPr lIns="0" tIns="0" rIns="0" bIns="0" anchor="b">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r"/>
            <a:fld id="{A80769D0-5FA5-8A42-8C7B-58018D503FC6}" type="slidenum">
              <a:rPr lang="en-US" altLang="en-US" sz="700">
                <a:cs typeface="Arial" panose="020B0604020202020204" pitchFamily="34" charset="0"/>
              </a:rPr>
              <a:pPr algn="r"/>
              <a:t>‹#›</a:t>
            </a:fld>
            <a:endParaRPr lang="en-US" altLang="en-US" sz="700" dirty="0">
              <a:cs typeface="Arial" panose="020B0604020202020204" pitchFamily="34" charset="0"/>
            </a:endParaRPr>
          </a:p>
        </p:txBody>
      </p:sp>
      <p:sp>
        <p:nvSpPr>
          <p:cNvPr id="7" name="TextBox 6">
            <a:extLst>
              <a:ext uri="{FF2B5EF4-FFF2-40B4-BE49-F238E27FC236}">
                <a16:creationId xmlns:a16="http://schemas.microsoft.com/office/drawing/2014/main" id="{773CFBF2-D55E-5E45-836D-441DF3B9C68B}"/>
              </a:ext>
            </a:extLst>
          </p:cNvPr>
          <p:cNvSpPr txBox="1"/>
          <p:nvPr userDrawn="1"/>
        </p:nvSpPr>
        <p:spPr>
          <a:xfrm>
            <a:off x="2042160" y="6458531"/>
            <a:ext cx="6949440" cy="107722"/>
          </a:xfrm>
          <a:prstGeom prst="rect">
            <a:avLst/>
          </a:prstGeom>
          <a:noFill/>
        </p:spPr>
        <p:txBody>
          <a:bodyPr wrap="square" lIns="0" tIns="0" rIns="0" bIns="0" rtlCol="0" anchor="b" anchorCtr="0">
            <a:spAutoFit/>
          </a:bodyPr>
          <a:lstStyle/>
          <a:p>
            <a:pPr algn="ctr"/>
            <a:r>
              <a:rPr lang="en-US" sz="700" b="1" kern="400" dirty="0">
                <a:solidFill>
                  <a:schemeClr val="tx1"/>
                </a:solidFill>
                <a:cs typeface="Arial" panose="020B0604020202020204" pitchFamily="34" charset="0"/>
              </a:rPr>
              <a:t>For plan sponsor use. Not for use with plan participants.</a:t>
            </a:r>
          </a:p>
        </p:txBody>
      </p:sp>
      <p:sp>
        <p:nvSpPr>
          <p:cNvPr id="8" name="TextBox 7">
            <a:extLst>
              <a:ext uri="{FF2B5EF4-FFF2-40B4-BE49-F238E27FC236}">
                <a16:creationId xmlns:a16="http://schemas.microsoft.com/office/drawing/2014/main" id="{7118668D-4581-914E-AFC1-52C2EBC93348}"/>
              </a:ext>
            </a:extLst>
          </p:cNvPr>
          <p:cNvSpPr txBox="1"/>
          <p:nvPr userDrawn="1"/>
        </p:nvSpPr>
        <p:spPr>
          <a:xfrm>
            <a:off x="546487" y="6458531"/>
            <a:ext cx="1708404" cy="107722"/>
          </a:xfrm>
          <a:prstGeom prst="rect">
            <a:avLst/>
          </a:prstGeom>
          <a:noFill/>
        </p:spPr>
        <p:txBody>
          <a:bodyPr wrap="square" lIns="0" tIns="0" rIns="0" bIns="0" rtlCol="0" anchor="b" anchorCtr="0">
            <a:spAutoFit/>
          </a:bodyPr>
          <a:lstStyle/>
          <a:p>
            <a:pPr algn="l"/>
            <a:r>
              <a:rPr lang="en-US" sz="700" kern="400" dirty="0">
                <a:solidFill>
                  <a:schemeClr val="tx1"/>
                </a:solidFill>
                <a:latin typeface="Calibri" panose="020F0502020204030204" pitchFamily="34" charset="0"/>
                <a:ea typeface="ＭＳ Ｐゴシック" panose="020B0600070205080204" pitchFamily="34" charset="-128"/>
                <a:cs typeface="Arial" panose="020B0604020202020204" pitchFamily="34" charset="0"/>
              </a:rPr>
              <a:t>LCN-5821723-071923</a:t>
            </a:r>
            <a:endParaRPr lang="en-US" sz="700" kern="400" dirty="0">
              <a:solidFill>
                <a:schemeClr val="tx1"/>
              </a:solidFill>
              <a:cs typeface="Arial" panose="020B0604020202020204" pitchFamily="34" charset="0"/>
            </a:endParaRPr>
          </a:p>
        </p:txBody>
      </p:sp>
      <p:sp>
        <p:nvSpPr>
          <p:cNvPr id="9" name="TextBox 8">
            <a:extLst>
              <a:ext uri="{FF2B5EF4-FFF2-40B4-BE49-F238E27FC236}">
                <a16:creationId xmlns:a16="http://schemas.microsoft.com/office/drawing/2014/main" id="{11B26C44-22F7-7B40-A0A7-CA25B79A40C2}"/>
              </a:ext>
            </a:extLst>
          </p:cNvPr>
          <p:cNvSpPr txBox="1"/>
          <p:nvPr userDrawn="1"/>
        </p:nvSpPr>
        <p:spPr>
          <a:xfrm>
            <a:off x="8915400" y="6458531"/>
            <a:ext cx="2243099" cy="107722"/>
          </a:xfrm>
          <a:prstGeom prst="rect">
            <a:avLst/>
          </a:prstGeom>
          <a:noFill/>
        </p:spPr>
        <p:txBody>
          <a:bodyPr wrap="square" lIns="0" tIns="0" rIns="0" bIns="0" rtlCol="0" anchor="b" anchorCtr="0">
            <a:spAutoFit/>
          </a:bodyPr>
          <a:lstStyle/>
          <a:p>
            <a:pPr algn="r"/>
            <a:r>
              <a:rPr lang="en-US" sz="700" kern="400" dirty="0">
                <a:solidFill>
                  <a:schemeClr val="tx1"/>
                </a:solidFill>
                <a:cs typeface="Arial" panose="020B0604020202020204" pitchFamily="34" charset="0"/>
              </a:rPr>
              <a:t>©2024 Lincoln National Corporation</a:t>
            </a:r>
          </a:p>
        </p:txBody>
      </p:sp>
    </p:spTree>
  </p:cSld>
  <p:clrMap bg1="lt1" tx1="dk1" bg2="lt2" tx2="dk2" accent1="accent1" accent2="accent2" accent3="accent3" accent4="accent4" accent5="accent5" accent6="accent6" hlink="hlink" folHlink="folHlink"/>
  <p:sldLayoutIdLst>
    <p:sldLayoutId id="2147484440" r:id="rId1"/>
  </p:sldLayoutIdLst>
  <p:txStyles>
    <p:titleStyle>
      <a:lvl1pPr algn="l" rtl="0" fontAlgn="base">
        <a:spcBef>
          <a:spcPct val="0"/>
        </a:spcBef>
        <a:spcAft>
          <a:spcPct val="0"/>
        </a:spcAft>
        <a:defRPr sz="3400" kern="1200">
          <a:solidFill>
            <a:schemeClr val="tx1"/>
          </a:solidFill>
          <a:latin typeface="Georgia" panose="02040502050405020303" pitchFamily="18" charset="0"/>
          <a:ea typeface="ＭＳ Ｐゴシック" panose="020B0600070205080204" pitchFamily="34" charset="-128"/>
          <a:cs typeface="+mj-cs"/>
        </a:defRPr>
      </a:lvl1pPr>
      <a:lvl2pPr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2pPr>
      <a:lvl3pPr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3pPr>
      <a:lvl4pPr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4pPr>
      <a:lvl5pPr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5pPr>
      <a:lvl6pPr marL="457200"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6pPr>
      <a:lvl7pPr marL="914400"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7pPr>
      <a:lvl8pPr marL="1371600"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8pPr>
      <a:lvl9pPr marL="1828800"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9pPr>
    </p:titleStyle>
    <p:bodyStyle>
      <a:lvl1pPr marL="182563" indent="-182563" algn="l" rtl="0" fontAlgn="base">
        <a:spcBef>
          <a:spcPct val="0"/>
        </a:spcBef>
        <a:spcAft>
          <a:spcPts val="800"/>
        </a:spcAft>
        <a:buClr>
          <a:schemeClr val="tx1"/>
        </a:buClr>
        <a:buFont typeface="Arial" panose="020B0604020202020204" pitchFamily="34" charset="0"/>
        <a:buChar char="•"/>
        <a:defRPr sz="1600" kern="400">
          <a:solidFill>
            <a:schemeClr val="tx1"/>
          </a:solidFill>
          <a:latin typeface="+mn-lt"/>
          <a:ea typeface="ＭＳ Ｐゴシック" panose="020B0600070205080204" pitchFamily="34" charset="-128"/>
          <a:cs typeface="Arial" panose="020B0604020202020204" pitchFamily="34" charset="0"/>
        </a:defRPr>
      </a:lvl1pPr>
      <a:lvl2pPr marL="365125" indent="-182563" algn="l" rtl="0" fontAlgn="base">
        <a:spcBef>
          <a:spcPct val="0"/>
        </a:spcBef>
        <a:spcAft>
          <a:spcPts val="800"/>
        </a:spcAft>
        <a:buClr>
          <a:schemeClr val="tx1"/>
        </a:buClr>
        <a:buFont typeface="Calibri" panose="020F0502020204030204" pitchFamily="34" charset="0"/>
        <a:buChar char="‒"/>
        <a:defRPr sz="1600" kern="400">
          <a:solidFill>
            <a:schemeClr val="tx1"/>
          </a:solidFill>
          <a:latin typeface="+mn-lt"/>
          <a:ea typeface="ＭＳ Ｐゴシック" panose="020B0600070205080204" pitchFamily="34" charset="-128"/>
          <a:cs typeface="Arial" panose="020B0604020202020204" pitchFamily="34" charset="0"/>
        </a:defRPr>
      </a:lvl2pPr>
      <a:lvl3pPr marL="685800" indent="-173038" algn="l" rtl="0" fontAlgn="base">
        <a:spcBef>
          <a:spcPct val="0"/>
        </a:spcBef>
        <a:spcAft>
          <a:spcPts val="800"/>
        </a:spcAft>
        <a:buClr>
          <a:schemeClr val="tx1"/>
        </a:buClr>
        <a:buFont typeface="Calibri" panose="020F0502020204030204" pitchFamily="34" charset="0"/>
        <a:buChar char="▫"/>
        <a:defRPr sz="1600" kern="400">
          <a:solidFill>
            <a:schemeClr val="tx1"/>
          </a:solidFill>
          <a:latin typeface="+mn-lt"/>
          <a:ea typeface="ＭＳ Ｐゴシック" panose="020B0600070205080204" pitchFamily="34" charset="-128"/>
          <a:cs typeface="Arial" panose="020B0604020202020204" pitchFamily="34" charset="0"/>
        </a:defRPr>
      </a:lvl3pPr>
      <a:lvl4pPr marL="858838" indent="-173038" algn="l" rtl="0" fontAlgn="base">
        <a:spcBef>
          <a:spcPct val="0"/>
        </a:spcBef>
        <a:spcAft>
          <a:spcPts val="800"/>
        </a:spcAft>
        <a:buClr>
          <a:schemeClr val="tx1"/>
        </a:buClr>
        <a:buFont typeface="Calibri" panose="020F0502020204030204" pitchFamily="34" charset="0"/>
        <a:buChar char="◦"/>
        <a:defRPr sz="1600" kern="400">
          <a:solidFill>
            <a:schemeClr val="tx1"/>
          </a:solidFill>
          <a:latin typeface="+mn-lt"/>
          <a:ea typeface="ＭＳ Ｐゴシック" panose="020B0600070205080204" pitchFamily="34" charset="-128"/>
          <a:cs typeface="Arial" panose="020B0604020202020204" pitchFamily="34" charset="0"/>
        </a:defRPr>
      </a:lvl4pPr>
      <a:lvl5pPr marL="1031875" indent="-173038" algn="l" rtl="0" fontAlgn="base">
        <a:spcBef>
          <a:spcPct val="0"/>
        </a:spcBef>
        <a:spcAft>
          <a:spcPts val="800"/>
        </a:spcAft>
        <a:buClr>
          <a:schemeClr val="tx1"/>
        </a:buClr>
        <a:buFont typeface="Calibri" panose="020F0502020204030204" pitchFamily="34" charset="0"/>
        <a:buChar char="»"/>
        <a:defRPr sz="1600" kern="400">
          <a:solidFill>
            <a:schemeClr val="tx1"/>
          </a:solidFill>
          <a:latin typeface="+mn-lt"/>
          <a:ea typeface="ＭＳ Ｐゴシック" panose="020B0600070205080204" pitchFamily="34" charset="-128"/>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3E3D5B50-7159-084F-8F62-871340F3A4DF}"/>
              </a:ext>
            </a:extLst>
          </p:cNvPr>
          <p:cNvSpPr>
            <a:spLocks noGrp="1"/>
          </p:cNvSpPr>
          <p:nvPr>
            <p:ph type="title"/>
          </p:nvPr>
        </p:nvSpPr>
        <p:spPr bwMode="auto">
          <a:xfrm>
            <a:off x="571500" y="484188"/>
            <a:ext cx="11036300" cy="522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Lorem ipsum dolor sit</a:t>
            </a:r>
          </a:p>
        </p:txBody>
      </p:sp>
      <p:sp>
        <p:nvSpPr>
          <p:cNvPr id="5123" name="Text Placeholder 2">
            <a:extLst>
              <a:ext uri="{FF2B5EF4-FFF2-40B4-BE49-F238E27FC236}">
                <a16:creationId xmlns:a16="http://schemas.microsoft.com/office/drawing/2014/main" id="{E500E2CC-A1CD-8647-BFF3-53FA4A6FC4FC}"/>
              </a:ext>
            </a:extLst>
          </p:cNvPr>
          <p:cNvSpPr>
            <a:spLocks noGrp="1"/>
          </p:cNvSpPr>
          <p:nvPr>
            <p:ph type="body" idx="1"/>
          </p:nvPr>
        </p:nvSpPr>
        <p:spPr bwMode="auto">
          <a:xfrm>
            <a:off x="571500" y="2000250"/>
            <a:ext cx="11036300" cy="420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TextBox 5">
            <a:extLst>
              <a:ext uri="{FF2B5EF4-FFF2-40B4-BE49-F238E27FC236}">
                <a16:creationId xmlns:a16="http://schemas.microsoft.com/office/drawing/2014/main" id="{D246E851-EBEE-1F49-BD3C-01CBBD3ADAFA}"/>
              </a:ext>
            </a:extLst>
          </p:cNvPr>
          <p:cNvSpPr txBox="1"/>
          <p:nvPr userDrawn="1"/>
        </p:nvSpPr>
        <p:spPr>
          <a:xfrm>
            <a:off x="11344275" y="6457950"/>
            <a:ext cx="301625" cy="107950"/>
          </a:xfrm>
          <a:prstGeom prst="rect">
            <a:avLst/>
          </a:prstGeom>
          <a:noFill/>
        </p:spPr>
        <p:txBody>
          <a:bodyPr lIns="0" tIns="0" rIns="0" bIns="0" anchor="b">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r"/>
            <a:fld id="{CEE39249-A4B7-A444-9FEE-7BB0A145875B}" type="slidenum">
              <a:rPr lang="en-US" altLang="en-US" sz="700">
                <a:solidFill>
                  <a:schemeClr val="bg1"/>
                </a:solidFill>
                <a:cs typeface="Arial" panose="020B0604020202020204" pitchFamily="34" charset="0"/>
              </a:rPr>
              <a:pPr algn="r"/>
              <a:t>‹#›</a:t>
            </a:fld>
            <a:endParaRPr lang="en-US" altLang="en-US" sz="700" dirty="0">
              <a:solidFill>
                <a:schemeClr val="bg1"/>
              </a:solidFill>
              <a:cs typeface="Arial" panose="020B0604020202020204" pitchFamily="34" charset="0"/>
            </a:endParaRPr>
          </a:p>
        </p:txBody>
      </p:sp>
      <p:sp>
        <p:nvSpPr>
          <p:cNvPr id="7" name="TextBox 6">
            <a:extLst>
              <a:ext uri="{FF2B5EF4-FFF2-40B4-BE49-F238E27FC236}">
                <a16:creationId xmlns:a16="http://schemas.microsoft.com/office/drawing/2014/main" id="{DC539693-E569-9043-890D-BC3397616A19}"/>
              </a:ext>
            </a:extLst>
          </p:cNvPr>
          <p:cNvSpPr txBox="1"/>
          <p:nvPr userDrawn="1"/>
        </p:nvSpPr>
        <p:spPr>
          <a:xfrm>
            <a:off x="2056015" y="6448711"/>
            <a:ext cx="6949440" cy="107722"/>
          </a:xfrm>
          <a:prstGeom prst="rect">
            <a:avLst/>
          </a:prstGeom>
          <a:noFill/>
        </p:spPr>
        <p:txBody>
          <a:bodyPr wrap="square" lIns="0" tIns="0" rIns="0" bIns="0" rtlCol="0" anchor="b" anchorCtr="0">
            <a:spAutoFit/>
          </a:bodyPr>
          <a:lstStyle/>
          <a:p>
            <a:pPr algn="ctr"/>
            <a:r>
              <a:rPr lang="en-US" sz="700" b="1" kern="400" dirty="0">
                <a:solidFill>
                  <a:schemeClr val="bg1"/>
                </a:solidFill>
                <a:cs typeface="Arial" panose="020B0604020202020204" pitchFamily="34" charset="0"/>
              </a:rPr>
              <a:t>For plan sponsor use. Not for use with plan participants.</a:t>
            </a:r>
          </a:p>
        </p:txBody>
      </p:sp>
      <p:sp>
        <p:nvSpPr>
          <p:cNvPr id="8" name="TextBox 7">
            <a:extLst>
              <a:ext uri="{FF2B5EF4-FFF2-40B4-BE49-F238E27FC236}">
                <a16:creationId xmlns:a16="http://schemas.microsoft.com/office/drawing/2014/main" id="{32FFC91D-F0EF-2240-AA3A-EB1B210C4139}"/>
              </a:ext>
            </a:extLst>
          </p:cNvPr>
          <p:cNvSpPr txBox="1"/>
          <p:nvPr userDrawn="1"/>
        </p:nvSpPr>
        <p:spPr>
          <a:xfrm>
            <a:off x="546487" y="6458531"/>
            <a:ext cx="1708404" cy="107722"/>
          </a:xfrm>
          <a:prstGeom prst="rect">
            <a:avLst/>
          </a:prstGeom>
          <a:noFill/>
        </p:spPr>
        <p:txBody>
          <a:bodyPr wrap="square" lIns="0" tIns="0" rIns="0" bIns="0" rtlCol="0" anchor="b" anchorCtr="0">
            <a:spAutoFit/>
          </a:bodyPr>
          <a:lstStyle/>
          <a:p>
            <a:pPr algn="l"/>
            <a:r>
              <a:rPr lang="en-US" sz="700" kern="400" dirty="0">
                <a:solidFill>
                  <a:schemeClr val="bg1"/>
                </a:solidFill>
                <a:latin typeface="Calibri" panose="020F0502020204030204" pitchFamily="34" charset="0"/>
                <a:ea typeface="ＭＳ Ｐゴシック" panose="020B0600070205080204" pitchFamily="34" charset="-128"/>
                <a:cs typeface="Arial" panose="020B0604020202020204" pitchFamily="34" charset="0"/>
              </a:rPr>
              <a:t>LCN-5821723-071923</a:t>
            </a:r>
            <a:endParaRPr lang="en-US" sz="700" kern="400" dirty="0">
              <a:solidFill>
                <a:schemeClr val="bg1"/>
              </a:solidFill>
              <a:cs typeface="Arial" panose="020B0604020202020204" pitchFamily="34" charset="0"/>
            </a:endParaRPr>
          </a:p>
        </p:txBody>
      </p:sp>
      <p:sp>
        <p:nvSpPr>
          <p:cNvPr id="9" name="TextBox 8">
            <a:extLst>
              <a:ext uri="{FF2B5EF4-FFF2-40B4-BE49-F238E27FC236}">
                <a16:creationId xmlns:a16="http://schemas.microsoft.com/office/drawing/2014/main" id="{9960DC77-C790-AE4C-8C68-5BF474559AAF}"/>
              </a:ext>
            </a:extLst>
          </p:cNvPr>
          <p:cNvSpPr txBox="1"/>
          <p:nvPr userDrawn="1"/>
        </p:nvSpPr>
        <p:spPr>
          <a:xfrm>
            <a:off x="8991600" y="6458531"/>
            <a:ext cx="2243099" cy="107722"/>
          </a:xfrm>
          <a:prstGeom prst="rect">
            <a:avLst/>
          </a:prstGeom>
          <a:noFill/>
        </p:spPr>
        <p:txBody>
          <a:bodyPr wrap="square" lIns="0" tIns="0" rIns="0" bIns="0" rtlCol="0" anchor="b" anchorCtr="0">
            <a:spAutoFit/>
          </a:bodyPr>
          <a:lstStyle/>
          <a:p>
            <a:pPr algn="r"/>
            <a:r>
              <a:rPr lang="en-US" sz="700" kern="400" dirty="0">
                <a:solidFill>
                  <a:schemeClr val="bg1"/>
                </a:solidFill>
                <a:cs typeface="Arial" panose="020B0604020202020204" pitchFamily="34" charset="0"/>
              </a:rPr>
              <a:t>©2024 Lincoln National Corporation</a:t>
            </a:r>
          </a:p>
        </p:txBody>
      </p:sp>
    </p:spTree>
  </p:cSld>
  <p:clrMap bg1="lt1" tx1="dk1" bg2="lt2" tx2="dk2" accent1="accent1" accent2="accent2" accent3="accent3" accent4="accent4" accent5="accent5" accent6="accent6" hlink="hlink" folHlink="folHlink"/>
  <p:sldLayoutIdLst>
    <p:sldLayoutId id="2147484441" r:id="rId1"/>
    <p:sldLayoutId id="2147484480" r:id="rId2"/>
    <p:sldLayoutId id="2147484481" r:id="rId3"/>
    <p:sldLayoutId id="2147484496" r:id="rId4"/>
  </p:sldLayoutIdLst>
  <p:txStyles>
    <p:titleStyle>
      <a:lvl1pPr algn="l" rtl="0" fontAlgn="base">
        <a:spcBef>
          <a:spcPct val="0"/>
        </a:spcBef>
        <a:spcAft>
          <a:spcPct val="0"/>
        </a:spcAft>
        <a:defRPr sz="3400" kern="1200">
          <a:solidFill>
            <a:schemeClr val="bg1"/>
          </a:solidFill>
          <a:latin typeface="Georgia" panose="02040502050405020303" pitchFamily="18" charset="0"/>
          <a:ea typeface="ＭＳ Ｐゴシック" panose="020B0600070205080204" pitchFamily="34" charset="-128"/>
          <a:cs typeface="+mj-cs"/>
        </a:defRPr>
      </a:lvl1pPr>
      <a:lvl2pPr algn="l" rtl="0" fontAlgn="base">
        <a:spcBef>
          <a:spcPct val="0"/>
        </a:spcBef>
        <a:spcAft>
          <a:spcPct val="0"/>
        </a:spcAft>
        <a:defRPr sz="3400">
          <a:solidFill>
            <a:schemeClr val="bg1"/>
          </a:solidFill>
          <a:latin typeface="Georgia" panose="02040502050405020303" pitchFamily="18" charset="0"/>
          <a:ea typeface="ＭＳ Ｐゴシック" panose="020B0600070205080204" pitchFamily="34" charset="-128"/>
        </a:defRPr>
      </a:lvl2pPr>
      <a:lvl3pPr algn="l" rtl="0" fontAlgn="base">
        <a:spcBef>
          <a:spcPct val="0"/>
        </a:spcBef>
        <a:spcAft>
          <a:spcPct val="0"/>
        </a:spcAft>
        <a:defRPr sz="3400">
          <a:solidFill>
            <a:schemeClr val="bg1"/>
          </a:solidFill>
          <a:latin typeface="Georgia" panose="02040502050405020303" pitchFamily="18" charset="0"/>
          <a:ea typeface="ＭＳ Ｐゴシック" panose="020B0600070205080204" pitchFamily="34" charset="-128"/>
        </a:defRPr>
      </a:lvl3pPr>
      <a:lvl4pPr algn="l" rtl="0" fontAlgn="base">
        <a:spcBef>
          <a:spcPct val="0"/>
        </a:spcBef>
        <a:spcAft>
          <a:spcPct val="0"/>
        </a:spcAft>
        <a:defRPr sz="3400">
          <a:solidFill>
            <a:schemeClr val="bg1"/>
          </a:solidFill>
          <a:latin typeface="Georgia" panose="02040502050405020303" pitchFamily="18" charset="0"/>
          <a:ea typeface="ＭＳ Ｐゴシック" panose="020B0600070205080204" pitchFamily="34" charset="-128"/>
        </a:defRPr>
      </a:lvl4pPr>
      <a:lvl5pPr algn="l" rtl="0" fontAlgn="base">
        <a:spcBef>
          <a:spcPct val="0"/>
        </a:spcBef>
        <a:spcAft>
          <a:spcPct val="0"/>
        </a:spcAft>
        <a:defRPr sz="3400">
          <a:solidFill>
            <a:schemeClr val="bg1"/>
          </a:solidFill>
          <a:latin typeface="Georgia" panose="02040502050405020303" pitchFamily="18" charset="0"/>
          <a:ea typeface="ＭＳ Ｐゴシック" panose="020B0600070205080204" pitchFamily="34" charset="-128"/>
        </a:defRPr>
      </a:lvl5pPr>
      <a:lvl6pPr marL="457200" algn="l" rtl="0" fontAlgn="base">
        <a:spcBef>
          <a:spcPct val="0"/>
        </a:spcBef>
        <a:spcAft>
          <a:spcPct val="0"/>
        </a:spcAft>
        <a:defRPr sz="3400">
          <a:solidFill>
            <a:schemeClr val="bg1"/>
          </a:solidFill>
          <a:latin typeface="Georgia" panose="02040502050405020303" pitchFamily="18" charset="0"/>
          <a:ea typeface="ＭＳ Ｐゴシック" panose="020B0600070205080204" pitchFamily="34" charset="-128"/>
        </a:defRPr>
      </a:lvl6pPr>
      <a:lvl7pPr marL="914400" algn="l" rtl="0" fontAlgn="base">
        <a:spcBef>
          <a:spcPct val="0"/>
        </a:spcBef>
        <a:spcAft>
          <a:spcPct val="0"/>
        </a:spcAft>
        <a:defRPr sz="3400">
          <a:solidFill>
            <a:schemeClr val="bg1"/>
          </a:solidFill>
          <a:latin typeface="Georgia" panose="02040502050405020303" pitchFamily="18" charset="0"/>
          <a:ea typeface="ＭＳ Ｐゴシック" panose="020B0600070205080204" pitchFamily="34" charset="-128"/>
        </a:defRPr>
      </a:lvl7pPr>
      <a:lvl8pPr marL="1371600" algn="l" rtl="0" fontAlgn="base">
        <a:spcBef>
          <a:spcPct val="0"/>
        </a:spcBef>
        <a:spcAft>
          <a:spcPct val="0"/>
        </a:spcAft>
        <a:defRPr sz="3400">
          <a:solidFill>
            <a:schemeClr val="bg1"/>
          </a:solidFill>
          <a:latin typeface="Georgia" panose="02040502050405020303" pitchFamily="18" charset="0"/>
          <a:ea typeface="ＭＳ Ｐゴシック" panose="020B0600070205080204" pitchFamily="34" charset="-128"/>
        </a:defRPr>
      </a:lvl8pPr>
      <a:lvl9pPr marL="1828800" algn="l" rtl="0" fontAlgn="base">
        <a:spcBef>
          <a:spcPct val="0"/>
        </a:spcBef>
        <a:spcAft>
          <a:spcPct val="0"/>
        </a:spcAft>
        <a:defRPr sz="3400">
          <a:solidFill>
            <a:schemeClr val="bg1"/>
          </a:solidFill>
          <a:latin typeface="Georgia" panose="02040502050405020303" pitchFamily="18" charset="0"/>
          <a:ea typeface="ＭＳ Ｐゴシック" panose="020B0600070205080204" pitchFamily="34" charset="-128"/>
        </a:defRPr>
      </a:lvl9pPr>
    </p:titleStyle>
    <p:bodyStyle>
      <a:lvl1pPr marL="182563" indent="-182563" algn="l" rtl="0" fontAlgn="base">
        <a:spcBef>
          <a:spcPct val="0"/>
        </a:spcBef>
        <a:spcAft>
          <a:spcPts val="600"/>
        </a:spcAft>
        <a:buClr>
          <a:schemeClr val="bg1"/>
        </a:buClr>
        <a:buFont typeface="Arial" panose="020B0604020202020204" pitchFamily="34" charset="0"/>
        <a:buChar char="•"/>
        <a:defRPr sz="1600" kern="400">
          <a:solidFill>
            <a:schemeClr val="bg1"/>
          </a:solidFill>
          <a:latin typeface="+mn-lt"/>
          <a:ea typeface="ＭＳ Ｐゴシック" panose="020B0600070205080204" pitchFamily="34" charset="-128"/>
          <a:cs typeface="Arial" panose="020B0604020202020204" pitchFamily="34" charset="0"/>
        </a:defRPr>
      </a:lvl1pPr>
      <a:lvl2pPr marL="365125" indent="-182563" algn="l" rtl="0" fontAlgn="base">
        <a:spcBef>
          <a:spcPct val="0"/>
        </a:spcBef>
        <a:spcAft>
          <a:spcPts val="600"/>
        </a:spcAft>
        <a:buClr>
          <a:schemeClr val="bg1"/>
        </a:buClr>
        <a:buFont typeface="Calibri" panose="020F0502020204030204" pitchFamily="34" charset="0"/>
        <a:buChar char="‒"/>
        <a:defRPr sz="1600" kern="400">
          <a:solidFill>
            <a:schemeClr val="bg1"/>
          </a:solidFill>
          <a:latin typeface="+mn-lt"/>
          <a:ea typeface="ＭＳ Ｐゴシック" panose="020B0600070205080204" pitchFamily="34" charset="-128"/>
          <a:cs typeface="Arial" panose="020B0604020202020204" pitchFamily="34" charset="0"/>
        </a:defRPr>
      </a:lvl2pPr>
      <a:lvl3pPr marL="685800" indent="-173038" algn="l" rtl="0" fontAlgn="base">
        <a:spcBef>
          <a:spcPct val="0"/>
        </a:spcBef>
        <a:spcAft>
          <a:spcPts val="600"/>
        </a:spcAft>
        <a:buClr>
          <a:schemeClr val="bg1"/>
        </a:buClr>
        <a:buFont typeface="Calibri" panose="020F0502020204030204" pitchFamily="34" charset="0"/>
        <a:buChar char="▫"/>
        <a:defRPr sz="1600" kern="400">
          <a:solidFill>
            <a:schemeClr val="bg1"/>
          </a:solidFill>
          <a:latin typeface="+mn-lt"/>
          <a:ea typeface="ＭＳ Ｐゴシック" panose="020B0600070205080204" pitchFamily="34" charset="-128"/>
          <a:cs typeface="Arial" panose="020B0604020202020204" pitchFamily="34" charset="0"/>
        </a:defRPr>
      </a:lvl3pPr>
      <a:lvl4pPr marL="858838" indent="-173038" algn="l" rtl="0" fontAlgn="base">
        <a:spcBef>
          <a:spcPct val="0"/>
        </a:spcBef>
        <a:spcAft>
          <a:spcPts val="600"/>
        </a:spcAft>
        <a:buClr>
          <a:schemeClr val="bg1"/>
        </a:buClr>
        <a:buFont typeface="Calibri" panose="020F0502020204030204" pitchFamily="34" charset="0"/>
        <a:buChar char="◦"/>
        <a:defRPr sz="1600" kern="400">
          <a:solidFill>
            <a:schemeClr val="bg1"/>
          </a:solidFill>
          <a:latin typeface="+mn-lt"/>
          <a:ea typeface="ＭＳ Ｐゴシック" panose="020B0600070205080204" pitchFamily="34" charset="-128"/>
          <a:cs typeface="Arial" panose="020B0604020202020204" pitchFamily="34" charset="0"/>
        </a:defRPr>
      </a:lvl4pPr>
      <a:lvl5pPr marL="1031875" indent="-173038" algn="l" rtl="0" fontAlgn="base">
        <a:spcBef>
          <a:spcPct val="0"/>
        </a:spcBef>
        <a:spcAft>
          <a:spcPts val="600"/>
        </a:spcAft>
        <a:buClr>
          <a:schemeClr val="bg1"/>
        </a:buClr>
        <a:buFont typeface="Calibri" panose="020F0502020204030204" pitchFamily="34" charset="0"/>
        <a:buChar char="»"/>
        <a:defRPr sz="1600" kern="400">
          <a:solidFill>
            <a:schemeClr val="bg1"/>
          </a:solidFill>
          <a:latin typeface="+mn-lt"/>
          <a:ea typeface="ＭＳ Ｐゴシック" panose="020B0600070205080204" pitchFamily="34" charset="-128"/>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13F8A07A-5F59-6F42-A9AA-5041A0254BDF}"/>
              </a:ext>
            </a:extLst>
          </p:cNvPr>
          <p:cNvSpPr>
            <a:spLocks noGrp="1"/>
          </p:cNvSpPr>
          <p:nvPr>
            <p:ph type="title"/>
          </p:nvPr>
        </p:nvSpPr>
        <p:spPr bwMode="auto">
          <a:xfrm>
            <a:off x="571500" y="484188"/>
            <a:ext cx="11036300" cy="522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title</a:t>
            </a:r>
          </a:p>
        </p:txBody>
      </p:sp>
      <p:sp>
        <p:nvSpPr>
          <p:cNvPr id="6147" name="Text Placeholder 2">
            <a:extLst>
              <a:ext uri="{FF2B5EF4-FFF2-40B4-BE49-F238E27FC236}">
                <a16:creationId xmlns:a16="http://schemas.microsoft.com/office/drawing/2014/main" id="{E58D3229-E22D-ED43-AB61-14EF252B8F6A}"/>
              </a:ext>
            </a:extLst>
          </p:cNvPr>
          <p:cNvSpPr>
            <a:spLocks noGrp="1"/>
          </p:cNvSpPr>
          <p:nvPr>
            <p:ph type="body" idx="1"/>
          </p:nvPr>
        </p:nvSpPr>
        <p:spPr bwMode="auto">
          <a:xfrm>
            <a:off x="571500" y="2000250"/>
            <a:ext cx="11036300" cy="420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Click to enter text</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TextBox 5">
            <a:extLst>
              <a:ext uri="{FF2B5EF4-FFF2-40B4-BE49-F238E27FC236}">
                <a16:creationId xmlns:a16="http://schemas.microsoft.com/office/drawing/2014/main" id="{239A86BC-645E-4A43-878B-304469D7D7CC}"/>
              </a:ext>
            </a:extLst>
          </p:cNvPr>
          <p:cNvSpPr txBox="1"/>
          <p:nvPr userDrawn="1"/>
        </p:nvSpPr>
        <p:spPr>
          <a:xfrm>
            <a:off x="11352213" y="6457950"/>
            <a:ext cx="301625" cy="107950"/>
          </a:xfrm>
          <a:prstGeom prst="rect">
            <a:avLst/>
          </a:prstGeom>
          <a:noFill/>
        </p:spPr>
        <p:txBody>
          <a:bodyPr lIns="0" tIns="0" rIns="0" bIns="0" anchor="b">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r"/>
            <a:fld id="{80CE6C53-7918-224D-BC68-BB20F94F92C1}" type="slidenum">
              <a:rPr lang="en-US" altLang="en-US" sz="700">
                <a:cs typeface="Arial" panose="020B0604020202020204" pitchFamily="34" charset="0"/>
              </a:rPr>
              <a:pPr algn="r"/>
              <a:t>‹#›</a:t>
            </a:fld>
            <a:endParaRPr lang="en-US" altLang="en-US" sz="700" dirty="0">
              <a:cs typeface="Arial" panose="020B0604020202020204" pitchFamily="34" charset="0"/>
            </a:endParaRPr>
          </a:p>
        </p:txBody>
      </p:sp>
      <p:sp>
        <p:nvSpPr>
          <p:cNvPr id="7" name="TextBox 6">
            <a:extLst>
              <a:ext uri="{FF2B5EF4-FFF2-40B4-BE49-F238E27FC236}">
                <a16:creationId xmlns:a16="http://schemas.microsoft.com/office/drawing/2014/main" id="{100873CA-2911-6D46-8277-BEA57141583D}"/>
              </a:ext>
            </a:extLst>
          </p:cNvPr>
          <p:cNvSpPr txBox="1"/>
          <p:nvPr userDrawn="1"/>
        </p:nvSpPr>
        <p:spPr>
          <a:xfrm>
            <a:off x="2042160" y="6458531"/>
            <a:ext cx="6949440" cy="107722"/>
          </a:xfrm>
          <a:prstGeom prst="rect">
            <a:avLst/>
          </a:prstGeom>
          <a:noFill/>
        </p:spPr>
        <p:txBody>
          <a:bodyPr wrap="square" lIns="0" tIns="0" rIns="0" bIns="0" rtlCol="0" anchor="b" anchorCtr="0">
            <a:spAutoFit/>
          </a:bodyPr>
          <a:lstStyle/>
          <a:p>
            <a:pPr algn="ctr"/>
            <a:r>
              <a:rPr lang="en-US" sz="700" b="1" kern="400" dirty="0">
                <a:solidFill>
                  <a:schemeClr val="tx1"/>
                </a:solidFill>
                <a:cs typeface="Arial" panose="020B0604020202020204" pitchFamily="34" charset="0"/>
              </a:rPr>
              <a:t>For plan sponsor use. Not for use with plan participants.</a:t>
            </a:r>
          </a:p>
        </p:txBody>
      </p:sp>
      <p:sp>
        <p:nvSpPr>
          <p:cNvPr id="8" name="TextBox 7">
            <a:extLst>
              <a:ext uri="{FF2B5EF4-FFF2-40B4-BE49-F238E27FC236}">
                <a16:creationId xmlns:a16="http://schemas.microsoft.com/office/drawing/2014/main" id="{D68B7272-8662-DD47-A2AB-2823B9AA52DC}"/>
              </a:ext>
            </a:extLst>
          </p:cNvPr>
          <p:cNvSpPr txBox="1"/>
          <p:nvPr userDrawn="1"/>
        </p:nvSpPr>
        <p:spPr>
          <a:xfrm>
            <a:off x="546487" y="6458531"/>
            <a:ext cx="1708404" cy="107722"/>
          </a:xfrm>
          <a:prstGeom prst="rect">
            <a:avLst/>
          </a:prstGeom>
          <a:noFill/>
        </p:spPr>
        <p:txBody>
          <a:bodyPr wrap="square" lIns="0" tIns="0" rIns="0" bIns="0" rtlCol="0" anchor="b" anchorCtr="0">
            <a:spAutoFit/>
          </a:bodyPr>
          <a:lstStyle/>
          <a:p>
            <a:pPr algn="l"/>
            <a:r>
              <a:rPr lang="en-US" sz="700" kern="400" dirty="0">
                <a:solidFill>
                  <a:schemeClr val="tx1"/>
                </a:solidFill>
                <a:latin typeface="Calibri" panose="020F0502020204030204" pitchFamily="34" charset="0"/>
                <a:ea typeface="ＭＳ Ｐゴシック" panose="020B0600070205080204" pitchFamily="34" charset="-128"/>
                <a:cs typeface="Arial" panose="020B0604020202020204" pitchFamily="34" charset="0"/>
              </a:rPr>
              <a:t>LCN-5821723-071923</a:t>
            </a:r>
            <a:endParaRPr lang="en-US" sz="700" kern="400" dirty="0">
              <a:solidFill>
                <a:schemeClr val="tx1"/>
              </a:solidFill>
              <a:cs typeface="Arial" panose="020B0604020202020204" pitchFamily="34" charset="0"/>
            </a:endParaRPr>
          </a:p>
        </p:txBody>
      </p:sp>
      <p:sp>
        <p:nvSpPr>
          <p:cNvPr id="9" name="TextBox 8">
            <a:extLst>
              <a:ext uri="{FF2B5EF4-FFF2-40B4-BE49-F238E27FC236}">
                <a16:creationId xmlns:a16="http://schemas.microsoft.com/office/drawing/2014/main" id="{697DB1BB-F58F-6448-8CDC-322A726423D8}"/>
              </a:ext>
            </a:extLst>
          </p:cNvPr>
          <p:cNvSpPr txBox="1"/>
          <p:nvPr userDrawn="1"/>
        </p:nvSpPr>
        <p:spPr>
          <a:xfrm>
            <a:off x="8991600" y="6458531"/>
            <a:ext cx="2243099" cy="107722"/>
          </a:xfrm>
          <a:prstGeom prst="rect">
            <a:avLst/>
          </a:prstGeom>
          <a:noFill/>
        </p:spPr>
        <p:txBody>
          <a:bodyPr wrap="square" lIns="0" tIns="0" rIns="0" bIns="0" rtlCol="0" anchor="b" anchorCtr="0">
            <a:spAutoFit/>
          </a:bodyPr>
          <a:lstStyle/>
          <a:p>
            <a:pPr algn="r"/>
            <a:r>
              <a:rPr lang="en-US" sz="700" kern="400" dirty="0">
                <a:solidFill>
                  <a:schemeClr val="tx1"/>
                </a:solidFill>
                <a:cs typeface="Arial" panose="020B0604020202020204" pitchFamily="34" charset="0"/>
              </a:rPr>
              <a:t>©2024 Lincoln National Corporation</a:t>
            </a:r>
          </a:p>
        </p:txBody>
      </p:sp>
    </p:spTree>
  </p:cSld>
  <p:clrMap bg1="lt1" tx1="dk1" bg2="lt2" tx2="dk2" accent1="accent1" accent2="accent2" accent3="accent3" accent4="accent4" accent5="accent5" accent6="accent6" hlink="hlink" folHlink="folHlink"/>
  <p:sldLayoutIdLst>
    <p:sldLayoutId id="2147484442" r:id="rId1"/>
    <p:sldLayoutId id="2147484443" r:id="rId2"/>
  </p:sldLayoutIdLst>
  <p:txStyles>
    <p:titleStyle>
      <a:lvl1pPr algn="l" rtl="0" fontAlgn="base">
        <a:spcBef>
          <a:spcPct val="0"/>
        </a:spcBef>
        <a:spcAft>
          <a:spcPct val="0"/>
        </a:spcAft>
        <a:defRPr sz="3400" kern="1200">
          <a:solidFill>
            <a:schemeClr val="tx1"/>
          </a:solidFill>
          <a:latin typeface="Georgia" panose="02040502050405020303" pitchFamily="18" charset="0"/>
          <a:ea typeface="ＭＳ Ｐゴシック" panose="020B0600070205080204" pitchFamily="34" charset="-128"/>
          <a:cs typeface="+mj-cs"/>
        </a:defRPr>
      </a:lvl1pPr>
      <a:lvl2pPr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2pPr>
      <a:lvl3pPr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3pPr>
      <a:lvl4pPr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4pPr>
      <a:lvl5pPr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5pPr>
      <a:lvl6pPr marL="457200"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6pPr>
      <a:lvl7pPr marL="914400"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7pPr>
      <a:lvl8pPr marL="1371600"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8pPr>
      <a:lvl9pPr marL="1828800"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9pPr>
    </p:titleStyle>
    <p:bodyStyle>
      <a:lvl1pPr marL="182563" indent="-182563" algn="l" rtl="0" fontAlgn="base">
        <a:spcBef>
          <a:spcPct val="0"/>
        </a:spcBef>
        <a:spcAft>
          <a:spcPts val="800"/>
        </a:spcAft>
        <a:buClr>
          <a:schemeClr val="tx1"/>
        </a:buClr>
        <a:buFont typeface="Arial" panose="020B0604020202020204" pitchFamily="34" charset="0"/>
        <a:buChar char="•"/>
        <a:defRPr sz="1600" kern="400">
          <a:solidFill>
            <a:schemeClr val="tx1"/>
          </a:solidFill>
          <a:latin typeface="+mn-lt"/>
          <a:ea typeface="ＭＳ Ｐゴシック" panose="020B0600070205080204" pitchFamily="34" charset="-128"/>
          <a:cs typeface="Arial" panose="020B0604020202020204" pitchFamily="34" charset="0"/>
        </a:defRPr>
      </a:lvl1pPr>
      <a:lvl2pPr marL="365125" indent="-182563" algn="l" rtl="0" fontAlgn="base">
        <a:spcBef>
          <a:spcPct val="0"/>
        </a:spcBef>
        <a:spcAft>
          <a:spcPts val="800"/>
        </a:spcAft>
        <a:buClr>
          <a:schemeClr val="tx1"/>
        </a:buClr>
        <a:buFont typeface="Calibri" panose="020F0502020204030204" pitchFamily="34" charset="0"/>
        <a:buChar char="‒"/>
        <a:defRPr sz="1600" kern="400">
          <a:solidFill>
            <a:schemeClr val="tx1"/>
          </a:solidFill>
          <a:latin typeface="+mn-lt"/>
          <a:ea typeface="ＭＳ Ｐゴシック" panose="020B0600070205080204" pitchFamily="34" charset="-128"/>
          <a:cs typeface="Arial" panose="020B0604020202020204" pitchFamily="34" charset="0"/>
        </a:defRPr>
      </a:lvl2pPr>
      <a:lvl3pPr marL="685800" indent="-173038" algn="l" rtl="0" fontAlgn="base">
        <a:spcBef>
          <a:spcPct val="0"/>
        </a:spcBef>
        <a:spcAft>
          <a:spcPts val="800"/>
        </a:spcAft>
        <a:buClr>
          <a:schemeClr val="tx1"/>
        </a:buClr>
        <a:buFont typeface="Calibri" panose="020F0502020204030204" pitchFamily="34" charset="0"/>
        <a:buChar char="▫"/>
        <a:defRPr sz="1600" kern="400">
          <a:solidFill>
            <a:schemeClr val="tx1"/>
          </a:solidFill>
          <a:latin typeface="+mn-lt"/>
          <a:ea typeface="ＭＳ Ｐゴシック" panose="020B0600070205080204" pitchFamily="34" charset="-128"/>
          <a:cs typeface="Arial" panose="020B0604020202020204" pitchFamily="34" charset="0"/>
        </a:defRPr>
      </a:lvl3pPr>
      <a:lvl4pPr marL="858838" indent="-173038" algn="l" rtl="0" fontAlgn="base">
        <a:spcBef>
          <a:spcPct val="0"/>
        </a:spcBef>
        <a:spcAft>
          <a:spcPts val="800"/>
        </a:spcAft>
        <a:buClr>
          <a:schemeClr val="tx1"/>
        </a:buClr>
        <a:buFont typeface="Calibri" panose="020F0502020204030204" pitchFamily="34" charset="0"/>
        <a:buChar char="◦"/>
        <a:defRPr sz="1600" kern="400">
          <a:solidFill>
            <a:schemeClr val="tx1"/>
          </a:solidFill>
          <a:latin typeface="+mn-lt"/>
          <a:ea typeface="ＭＳ Ｐゴシック" panose="020B0600070205080204" pitchFamily="34" charset="-128"/>
          <a:cs typeface="Arial" panose="020B0604020202020204" pitchFamily="34" charset="0"/>
        </a:defRPr>
      </a:lvl4pPr>
      <a:lvl5pPr marL="1031875" indent="-173038" algn="l" rtl="0" fontAlgn="base">
        <a:spcBef>
          <a:spcPct val="0"/>
        </a:spcBef>
        <a:spcAft>
          <a:spcPts val="800"/>
        </a:spcAft>
        <a:buClr>
          <a:schemeClr val="tx1"/>
        </a:buClr>
        <a:buFont typeface="Calibri" panose="020F0502020204030204" pitchFamily="34" charset="0"/>
        <a:buChar char="»"/>
        <a:defRPr sz="1600" kern="400">
          <a:solidFill>
            <a:schemeClr val="tx1"/>
          </a:solidFill>
          <a:latin typeface="+mn-lt"/>
          <a:ea typeface="ＭＳ Ｐゴシック" panose="020B0600070205080204" pitchFamily="34" charset="-128"/>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9905B90F-C6BA-D84D-A77F-D3067809B088}"/>
              </a:ext>
            </a:extLst>
          </p:cNvPr>
          <p:cNvSpPr>
            <a:spLocks noGrp="1"/>
          </p:cNvSpPr>
          <p:nvPr>
            <p:ph type="title"/>
          </p:nvPr>
        </p:nvSpPr>
        <p:spPr bwMode="auto">
          <a:xfrm>
            <a:off x="571500" y="484188"/>
            <a:ext cx="11036300" cy="522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Lorem ipsum dolor sit</a:t>
            </a:r>
          </a:p>
        </p:txBody>
      </p:sp>
      <p:sp>
        <p:nvSpPr>
          <p:cNvPr id="7171" name="Text Placeholder 2">
            <a:extLst>
              <a:ext uri="{FF2B5EF4-FFF2-40B4-BE49-F238E27FC236}">
                <a16:creationId xmlns:a16="http://schemas.microsoft.com/office/drawing/2014/main" id="{D2CB0393-C215-0442-8EA4-E56753AEDC90}"/>
              </a:ext>
            </a:extLst>
          </p:cNvPr>
          <p:cNvSpPr>
            <a:spLocks noGrp="1"/>
          </p:cNvSpPr>
          <p:nvPr>
            <p:ph type="body" idx="1"/>
          </p:nvPr>
        </p:nvSpPr>
        <p:spPr bwMode="auto">
          <a:xfrm>
            <a:off x="571500" y="2000250"/>
            <a:ext cx="11036300" cy="420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TextBox 5">
            <a:extLst>
              <a:ext uri="{FF2B5EF4-FFF2-40B4-BE49-F238E27FC236}">
                <a16:creationId xmlns:a16="http://schemas.microsoft.com/office/drawing/2014/main" id="{A46228DD-D0A0-6940-8FB1-7AC3928CEFD7}"/>
              </a:ext>
            </a:extLst>
          </p:cNvPr>
          <p:cNvSpPr txBox="1"/>
          <p:nvPr userDrawn="1"/>
        </p:nvSpPr>
        <p:spPr>
          <a:xfrm>
            <a:off x="11344275" y="6457950"/>
            <a:ext cx="301625" cy="107950"/>
          </a:xfrm>
          <a:prstGeom prst="rect">
            <a:avLst/>
          </a:prstGeom>
          <a:noFill/>
        </p:spPr>
        <p:txBody>
          <a:bodyPr lIns="0" tIns="0" rIns="0" bIns="0" anchor="b">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r"/>
            <a:fld id="{E490E5AA-D175-244B-A839-724AA2CB8A75}" type="slidenum">
              <a:rPr lang="en-US" altLang="en-US" sz="700">
                <a:solidFill>
                  <a:schemeClr val="bg1"/>
                </a:solidFill>
                <a:cs typeface="Arial" panose="020B0604020202020204" pitchFamily="34" charset="0"/>
              </a:rPr>
              <a:pPr algn="r"/>
              <a:t>‹#›</a:t>
            </a:fld>
            <a:endParaRPr lang="en-US" altLang="en-US" sz="700" dirty="0">
              <a:solidFill>
                <a:schemeClr val="bg1"/>
              </a:solidFill>
              <a:cs typeface="Arial" panose="020B0604020202020204" pitchFamily="34" charset="0"/>
            </a:endParaRPr>
          </a:p>
        </p:txBody>
      </p:sp>
      <p:sp>
        <p:nvSpPr>
          <p:cNvPr id="7" name="TextBox 6">
            <a:extLst>
              <a:ext uri="{FF2B5EF4-FFF2-40B4-BE49-F238E27FC236}">
                <a16:creationId xmlns:a16="http://schemas.microsoft.com/office/drawing/2014/main" id="{05B02F27-CC9D-1943-9E06-3C4A90718FFF}"/>
              </a:ext>
            </a:extLst>
          </p:cNvPr>
          <p:cNvSpPr txBox="1"/>
          <p:nvPr userDrawn="1"/>
        </p:nvSpPr>
        <p:spPr>
          <a:xfrm>
            <a:off x="2042160" y="6458531"/>
            <a:ext cx="6949440" cy="107722"/>
          </a:xfrm>
          <a:prstGeom prst="rect">
            <a:avLst/>
          </a:prstGeom>
          <a:noFill/>
        </p:spPr>
        <p:txBody>
          <a:bodyPr wrap="square" lIns="0" tIns="0" rIns="0" bIns="0" rtlCol="0" anchor="b" anchorCtr="0">
            <a:spAutoFit/>
          </a:bodyPr>
          <a:lstStyle/>
          <a:p>
            <a:pPr algn="ctr"/>
            <a:r>
              <a:rPr lang="en-US" sz="700" b="1" kern="400" dirty="0">
                <a:solidFill>
                  <a:schemeClr val="bg1"/>
                </a:solidFill>
                <a:cs typeface="Arial" panose="020B0604020202020204" pitchFamily="34" charset="0"/>
              </a:rPr>
              <a:t>For plan sponsor use. Not for use with plan participants.</a:t>
            </a:r>
          </a:p>
        </p:txBody>
      </p:sp>
      <p:sp>
        <p:nvSpPr>
          <p:cNvPr id="8" name="TextBox 7">
            <a:extLst>
              <a:ext uri="{FF2B5EF4-FFF2-40B4-BE49-F238E27FC236}">
                <a16:creationId xmlns:a16="http://schemas.microsoft.com/office/drawing/2014/main" id="{AA3E290C-4A08-2349-9A17-79D5771B832C}"/>
              </a:ext>
            </a:extLst>
          </p:cNvPr>
          <p:cNvSpPr txBox="1"/>
          <p:nvPr userDrawn="1"/>
        </p:nvSpPr>
        <p:spPr>
          <a:xfrm>
            <a:off x="546487" y="6458531"/>
            <a:ext cx="1708404" cy="107722"/>
          </a:xfrm>
          <a:prstGeom prst="rect">
            <a:avLst/>
          </a:prstGeom>
          <a:noFill/>
        </p:spPr>
        <p:txBody>
          <a:bodyPr wrap="square" lIns="0" tIns="0" rIns="0" bIns="0" rtlCol="0" anchor="b" anchorCtr="0">
            <a:spAutoFit/>
          </a:bodyPr>
          <a:lstStyle/>
          <a:p>
            <a:pPr algn="l"/>
            <a:r>
              <a:rPr lang="en-US" sz="700" kern="400" dirty="0">
                <a:solidFill>
                  <a:schemeClr val="bg1"/>
                </a:solidFill>
                <a:latin typeface="Calibri" panose="020F0502020204030204" pitchFamily="34" charset="0"/>
                <a:ea typeface="ＭＳ Ｐゴシック" panose="020B0600070205080204" pitchFamily="34" charset="-128"/>
                <a:cs typeface="Arial" panose="020B0604020202020204" pitchFamily="34" charset="0"/>
              </a:rPr>
              <a:t>LCN-5821723-071923</a:t>
            </a:r>
            <a:endParaRPr lang="en-US" sz="700" kern="400" dirty="0">
              <a:solidFill>
                <a:schemeClr val="bg1"/>
              </a:solidFill>
              <a:cs typeface="Arial" panose="020B0604020202020204" pitchFamily="34" charset="0"/>
            </a:endParaRPr>
          </a:p>
        </p:txBody>
      </p:sp>
      <p:sp>
        <p:nvSpPr>
          <p:cNvPr id="9" name="TextBox 8">
            <a:extLst>
              <a:ext uri="{FF2B5EF4-FFF2-40B4-BE49-F238E27FC236}">
                <a16:creationId xmlns:a16="http://schemas.microsoft.com/office/drawing/2014/main" id="{3FF8B5EA-663B-1F45-BF47-72FA15CD4ADC}"/>
              </a:ext>
            </a:extLst>
          </p:cNvPr>
          <p:cNvSpPr txBox="1"/>
          <p:nvPr userDrawn="1"/>
        </p:nvSpPr>
        <p:spPr>
          <a:xfrm>
            <a:off x="9034501" y="6458531"/>
            <a:ext cx="2243099" cy="107722"/>
          </a:xfrm>
          <a:prstGeom prst="rect">
            <a:avLst/>
          </a:prstGeom>
          <a:noFill/>
        </p:spPr>
        <p:txBody>
          <a:bodyPr wrap="square" lIns="0" tIns="0" rIns="0" bIns="0" rtlCol="0" anchor="b" anchorCtr="0">
            <a:spAutoFit/>
          </a:bodyPr>
          <a:lstStyle/>
          <a:p>
            <a:pPr algn="r"/>
            <a:r>
              <a:rPr lang="en-US" sz="700" kern="400" dirty="0">
                <a:solidFill>
                  <a:schemeClr val="bg1"/>
                </a:solidFill>
                <a:cs typeface="Arial" panose="020B0604020202020204" pitchFamily="34" charset="0"/>
              </a:rPr>
              <a:t>©2024 Lincoln National Corporation</a:t>
            </a:r>
          </a:p>
        </p:txBody>
      </p:sp>
    </p:spTree>
  </p:cSld>
  <p:clrMap bg1="lt1" tx1="dk1" bg2="lt2" tx2="dk2" accent1="accent1" accent2="accent2" accent3="accent3" accent4="accent4" accent5="accent5" accent6="accent6" hlink="hlink" folHlink="folHlink"/>
  <p:sldLayoutIdLst>
    <p:sldLayoutId id="2147484444" r:id="rId1"/>
    <p:sldLayoutId id="2147484482" r:id="rId2"/>
    <p:sldLayoutId id="2147484483" r:id="rId3"/>
    <p:sldLayoutId id="2147484445" r:id="rId4"/>
    <p:sldLayoutId id="2147484484" r:id="rId5"/>
    <p:sldLayoutId id="2147484485" r:id="rId6"/>
  </p:sldLayoutIdLst>
  <p:txStyles>
    <p:titleStyle>
      <a:lvl1pPr algn="l" rtl="0" fontAlgn="base">
        <a:spcBef>
          <a:spcPct val="0"/>
        </a:spcBef>
        <a:spcAft>
          <a:spcPct val="0"/>
        </a:spcAft>
        <a:defRPr sz="3400" kern="1200">
          <a:solidFill>
            <a:schemeClr val="bg1"/>
          </a:solidFill>
          <a:latin typeface="Georgia" panose="02040502050405020303" pitchFamily="18" charset="0"/>
          <a:ea typeface="ＭＳ Ｐゴシック" panose="020B0600070205080204" pitchFamily="34" charset="-128"/>
          <a:cs typeface="+mj-cs"/>
        </a:defRPr>
      </a:lvl1pPr>
      <a:lvl2pPr algn="l" rtl="0" fontAlgn="base">
        <a:spcBef>
          <a:spcPct val="0"/>
        </a:spcBef>
        <a:spcAft>
          <a:spcPct val="0"/>
        </a:spcAft>
        <a:defRPr sz="3400">
          <a:solidFill>
            <a:schemeClr val="bg1"/>
          </a:solidFill>
          <a:latin typeface="Georgia" panose="02040502050405020303" pitchFamily="18" charset="0"/>
          <a:ea typeface="ＭＳ Ｐゴシック" panose="020B0600070205080204" pitchFamily="34" charset="-128"/>
        </a:defRPr>
      </a:lvl2pPr>
      <a:lvl3pPr algn="l" rtl="0" fontAlgn="base">
        <a:spcBef>
          <a:spcPct val="0"/>
        </a:spcBef>
        <a:spcAft>
          <a:spcPct val="0"/>
        </a:spcAft>
        <a:defRPr sz="3400">
          <a:solidFill>
            <a:schemeClr val="bg1"/>
          </a:solidFill>
          <a:latin typeface="Georgia" panose="02040502050405020303" pitchFamily="18" charset="0"/>
          <a:ea typeface="ＭＳ Ｐゴシック" panose="020B0600070205080204" pitchFamily="34" charset="-128"/>
        </a:defRPr>
      </a:lvl3pPr>
      <a:lvl4pPr algn="l" rtl="0" fontAlgn="base">
        <a:spcBef>
          <a:spcPct val="0"/>
        </a:spcBef>
        <a:spcAft>
          <a:spcPct val="0"/>
        </a:spcAft>
        <a:defRPr sz="3400">
          <a:solidFill>
            <a:schemeClr val="bg1"/>
          </a:solidFill>
          <a:latin typeface="Georgia" panose="02040502050405020303" pitchFamily="18" charset="0"/>
          <a:ea typeface="ＭＳ Ｐゴシック" panose="020B0600070205080204" pitchFamily="34" charset="-128"/>
        </a:defRPr>
      </a:lvl4pPr>
      <a:lvl5pPr algn="l" rtl="0" fontAlgn="base">
        <a:spcBef>
          <a:spcPct val="0"/>
        </a:spcBef>
        <a:spcAft>
          <a:spcPct val="0"/>
        </a:spcAft>
        <a:defRPr sz="3400">
          <a:solidFill>
            <a:schemeClr val="bg1"/>
          </a:solidFill>
          <a:latin typeface="Georgia" panose="02040502050405020303" pitchFamily="18" charset="0"/>
          <a:ea typeface="ＭＳ Ｐゴシック" panose="020B0600070205080204" pitchFamily="34" charset="-128"/>
        </a:defRPr>
      </a:lvl5pPr>
      <a:lvl6pPr marL="457200" algn="l" rtl="0" fontAlgn="base">
        <a:spcBef>
          <a:spcPct val="0"/>
        </a:spcBef>
        <a:spcAft>
          <a:spcPct val="0"/>
        </a:spcAft>
        <a:defRPr sz="3400">
          <a:solidFill>
            <a:schemeClr val="bg1"/>
          </a:solidFill>
          <a:latin typeface="Georgia" panose="02040502050405020303" pitchFamily="18" charset="0"/>
          <a:ea typeface="ＭＳ Ｐゴシック" panose="020B0600070205080204" pitchFamily="34" charset="-128"/>
        </a:defRPr>
      </a:lvl6pPr>
      <a:lvl7pPr marL="914400" algn="l" rtl="0" fontAlgn="base">
        <a:spcBef>
          <a:spcPct val="0"/>
        </a:spcBef>
        <a:spcAft>
          <a:spcPct val="0"/>
        </a:spcAft>
        <a:defRPr sz="3400">
          <a:solidFill>
            <a:schemeClr val="bg1"/>
          </a:solidFill>
          <a:latin typeface="Georgia" panose="02040502050405020303" pitchFamily="18" charset="0"/>
          <a:ea typeface="ＭＳ Ｐゴシック" panose="020B0600070205080204" pitchFamily="34" charset="-128"/>
        </a:defRPr>
      </a:lvl7pPr>
      <a:lvl8pPr marL="1371600" algn="l" rtl="0" fontAlgn="base">
        <a:spcBef>
          <a:spcPct val="0"/>
        </a:spcBef>
        <a:spcAft>
          <a:spcPct val="0"/>
        </a:spcAft>
        <a:defRPr sz="3400">
          <a:solidFill>
            <a:schemeClr val="bg1"/>
          </a:solidFill>
          <a:latin typeface="Georgia" panose="02040502050405020303" pitchFamily="18" charset="0"/>
          <a:ea typeface="ＭＳ Ｐゴシック" panose="020B0600070205080204" pitchFamily="34" charset="-128"/>
        </a:defRPr>
      </a:lvl8pPr>
      <a:lvl9pPr marL="1828800" algn="l" rtl="0" fontAlgn="base">
        <a:spcBef>
          <a:spcPct val="0"/>
        </a:spcBef>
        <a:spcAft>
          <a:spcPct val="0"/>
        </a:spcAft>
        <a:defRPr sz="3400">
          <a:solidFill>
            <a:schemeClr val="bg1"/>
          </a:solidFill>
          <a:latin typeface="Georgia" panose="02040502050405020303" pitchFamily="18" charset="0"/>
          <a:ea typeface="ＭＳ Ｐゴシック" panose="020B0600070205080204" pitchFamily="34" charset="-128"/>
        </a:defRPr>
      </a:lvl9pPr>
    </p:titleStyle>
    <p:bodyStyle>
      <a:lvl1pPr marL="182563" indent="-182563" algn="l" rtl="0" fontAlgn="base">
        <a:spcBef>
          <a:spcPct val="0"/>
        </a:spcBef>
        <a:spcAft>
          <a:spcPts val="600"/>
        </a:spcAft>
        <a:buClr>
          <a:schemeClr val="bg1"/>
        </a:buClr>
        <a:buFont typeface="Arial" panose="020B0604020202020204" pitchFamily="34" charset="0"/>
        <a:buChar char="•"/>
        <a:defRPr sz="1600" kern="400">
          <a:solidFill>
            <a:schemeClr val="bg1"/>
          </a:solidFill>
          <a:latin typeface="+mn-lt"/>
          <a:ea typeface="ＭＳ Ｐゴシック" panose="020B0600070205080204" pitchFamily="34" charset="-128"/>
          <a:cs typeface="Arial" panose="020B0604020202020204" pitchFamily="34" charset="0"/>
        </a:defRPr>
      </a:lvl1pPr>
      <a:lvl2pPr marL="365125" indent="-182563" algn="l" rtl="0" fontAlgn="base">
        <a:spcBef>
          <a:spcPct val="0"/>
        </a:spcBef>
        <a:spcAft>
          <a:spcPts val="600"/>
        </a:spcAft>
        <a:buClr>
          <a:schemeClr val="bg1"/>
        </a:buClr>
        <a:buFont typeface="Calibri" panose="020F0502020204030204" pitchFamily="34" charset="0"/>
        <a:buChar char="‒"/>
        <a:defRPr sz="1600" kern="400">
          <a:solidFill>
            <a:schemeClr val="bg1"/>
          </a:solidFill>
          <a:latin typeface="+mn-lt"/>
          <a:ea typeface="ＭＳ Ｐゴシック" panose="020B0600070205080204" pitchFamily="34" charset="-128"/>
          <a:cs typeface="Arial" panose="020B0604020202020204" pitchFamily="34" charset="0"/>
        </a:defRPr>
      </a:lvl2pPr>
      <a:lvl3pPr marL="685800" indent="-173038" algn="l" rtl="0" fontAlgn="base">
        <a:spcBef>
          <a:spcPct val="0"/>
        </a:spcBef>
        <a:spcAft>
          <a:spcPts val="600"/>
        </a:spcAft>
        <a:buClr>
          <a:schemeClr val="bg1"/>
        </a:buClr>
        <a:buFont typeface="Calibri" panose="020F0502020204030204" pitchFamily="34" charset="0"/>
        <a:buChar char="▫"/>
        <a:defRPr sz="1600" kern="400">
          <a:solidFill>
            <a:schemeClr val="bg1"/>
          </a:solidFill>
          <a:latin typeface="+mn-lt"/>
          <a:ea typeface="ＭＳ Ｐゴシック" panose="020B0600070205080204" pitchFamily="34" charset="-128"/>
          <a:cs typeface="Arial" panose="020B0604020202020204" pitchFamily="34" charset="0"/>
        </a:defRPr>
      </a:lvl3pPr>
      <a:lvl4pPr marL="858838" indent="-173038" algn="l" rtl="0" fontAlgn="base">
        <a:spcBef>
          <a:spcPct val="0"/>
        </a:spcBef>
        <a:spcAft>
          <a:spcPts val="600"/>
        </a:spcAft>
        <a:buClr>
          <a:schemeClr val="bg1"/>
        </a:buClr>
        <a:buFont typeface="Calibri" panose="020F0502020204030204" pitchFamily="34" charset="0"/>
        <a:buChar char="◦"/>
        <a:defRPr sz="1600" kern="400">
          <a:solidFill>
            <a:schemeClr val="bg1"/>
          </a:solidFill>
          <a:latin typeface="+mn-lt"/>
          <a:ea typeface="ＭＳ Ｐゴシック" panose="020B0600070205080204" pitchFamily="34" charset="-128"/>
          <a:cs typeface="Arial" panose="020B0604020202020204" pitchFamily="34" charset="0"/>
        </a:defRPr>
      </a:lvl4pPr>
      <a:lvl5pPr marL="1031875" indent="-173038" algn="l" rtl="0" fontAlgn="base">
        <a:spcBef>
          <a:spcPct val="0"/>
        </a:spcBef>
        <a:spcAft>
          <a:spcPts val="600"/>
        </a:spcAft>
        <a:buClr>
          <a:schemeClr val="bg1"/>
        </a:buClr>
        <a:buFont typeface="Calibri" panose="020F0502020204030204" pitchFamily="34" charset="0"/>
        <a:buChar char="»"/>
        <a:defRPr sz="1600" kern="400">
          <a:solidFill>
            <a:schemeClr val="bg1"/>
          </a:solidFill>
          <a:latin typeface="+mn-lt"/>
          <a:ea typeface="ＭＳ Ｐゴシック" panose="020B0600070205080204" pitchFamily="34" charset="-128"/>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Title Placeholder 1">
            <a:extLst>
              <a:ext uri="{FF2B5EF4-FFF2-40B4-BE49-F238E27FC236}">
                <a16:creationId xmlns:a16="http://schemas.microsoft.com/office/drawing/2014/main" id="{3B88AE8E-6CA0-8748-95A7-4E66965CC2D3}"/>
              </a:ext>
            </a:extLst>
          </p:cNvPr>
          <p:cNvSpPr>
            <a:spLocks noGrp="1"/>
          </p:cNvSpPr>
          <p:nvPr>
            <p:ph type="title"/>
          </p:nvPr>
        </p:nvSpPr>
        <p:spPr bwMode="auto">
          <a:xfrm>
            <a:off x="571500" y="484188"/>
            <a:ext cx="11036300" cy="522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title</a:t>
            </a:r>
          </a:p>
        </p:txBody>
      </p:sp>
      <p:sp>
        <p:nvSpPr>
          <p:cNvPr id="8195" name="Text Placeholder 2">
            <a:extLst>
              <a:ext uri="{FF2B5EF4-FFF2-40B4-BE49-F238E27FC236}">
                <a16:creationId xmlns:a16="http://schemas.microsoft.com/office/drawing/2014/main" id="{BE3BE3A9-BBB9-574D-94E0-4B5C591D3720}"/>
              </a:ext>
            </a:extLst>
          </p:cNvPr>
          <p:cNvSpPr>
            <a:spLocks noGrp="1"/>
          </p:cNvSpPr>
          <p:nvPr>
            <p:ph type="body" idx="1"/>
          </p:nvPr>
        </p:nvSpPr>
        <p:spPr bwMode="auto">
          <a:xfrm>
            <a:off x="571500" y="2000250"/>
            <a:ext cx="11036300" cy="420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Click to enter text</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TextBox 5">
            <a:extLst>
              <a:ext uri="{FF2B5EF4-FFF2-40B4-BE49-F238E27FC236}">
                <a16:creationId xmlns:a16="http://schemas.microsoft.com/office/drawing/2014/main" id="{CEFC8311-08BA-B34F-AD8C-1FDE18DFCF35}"/>
              </a:ext>
            </a:extLst>
          </p:cNvPr>
          <p:cNvSpPr txBox="1"/>
          <p:nvPr userDrawn="1"/>
        </p:nvSpPr>
        <p:spPr>
          <a:xfrm>
            <a:off x="11352213" y="6457950"/>
            <a:ext cx="301625" cy="107950"/>
          </a:xfrm>
          <a:prstGeom prst="rect">
            <a:avLst/>
          </a:prstGeom>
          <a:noFill/>
        </p:spPr>
        <p:txBody>
          <a:bodyPr lIns="0" tIns="0" rIns="0" bIns="0" anchor="b">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r"/>
            <a:fld id="{13C92629-9A01-9D42-824E-EDCC0500E526}" type="slidenum">
              <a:rPr lang="en-US" altLang="en-US" sz="700">
                <a:cs typeface="Arial" panose="020B0604020202020204" pitchFamily="34" charset="0"/>
              </a:rPr>
              <a:pPr algn="r"/>
              <a:t>‹#›</a:t>
            </a:fld>
            <a:endParaRPr lang="en-US" altLang="en-US" sz="700" dirty="0">
              <a:cs typeface="Arial" panose="020B0604020202020204" pitchFamily="34" charset="0"/>
            </a:endParaRPr>
          </a:p>
        </p:txBody>
      </p:sp>
      <p:sp>
        <p:nvSpPr>
          <p:cNvPr id="8" name="TextBox 7">
            <a:extLst>
              <a:ext uri="{FF2B5EF4-FFF2-40B4-BE49-F238E27FC236}">
                <a16:creationId xmlns:a16="http://schemas.microsoft.com/office/drawing/2014/main" id="{F6424925-B8E7-204A-B02E-1F5982E8AE1B}"/>
              </a:ext>
            </a:extLst>
          </p:cNvPr>
          <p:cNvSpPr txBox="1"/>
          <p:nvPr userDrawn="1"/>
        </p:nvSpPr>
        <p:spPr>
          <a:xfrm>
            <a:off x="2042160" y="6458531"/>
            <a:ext cx="6949440" cy="107722"/>
          </a:xfrm>
          <a:prstGeom prst="rect">
            <a:avLst/>
          </a:prstGeom>
          <a:noFill/>
        </p:spPr>
        <p:txBody>
          <a:bodyPr wrap="square" lIns="0" tIns="0" rIns="0" bIns="0" rtlCol="0" anchor="b" anchorCtr="0">
            <a:spAutoFit/>
          </a:bodyPr>
          <a:lstStyle/>
          <a:p>
            <a:pPr algn="ctr"/>
            <a:r>
              <a:rPr lang="en-US" sz="700" b="1" kern="400" dirty="0">
                <a:solidFill>
                  <a:schemeClr val="tx1"/>
                </a:solidFill>
                <a:cs typeface="Arial" panose="020B0604020202020204" pitchFamily="34" charset="0"/>
              </a:rPr>
              <a:t>For plan sponsor use. Not for use with plan participants.</a:t>
            </a:r>
          </a:p>
        </p:txBody>
      </p:sp>
      <p:sp>
        <p:nvSpPr>
          <p:cNvPr id="9" name="TextBox 8">
            <a:extLst>
              <a:ext uri="{FF2B5EF4-FFF2-40B4-BE49-F238E27FC236}">
                <a16:creationId xmlns:a16="http://schemas.microsoft.com/office/drawing/2014/main" id="{73A2558B-3DD2-A644-A6F4-70028929F09A}"/>
              </a:ext>
            </a:extLst>
          </p:cNvPr>
          <p:cNvSpPr txBox="1"/>
          <p:nvPr userDrawn="1"/>
        </p:nvSpPr>
        <p:spPr>
          <a:xfrm>
            <a:off x="546487" y="6458531"/>
            <a:ext cx="1708404" cy="107722"/>
          </a:xfrm>
          <a:prstGeom prst="rect">
            <a:avLst/>
          </a:prstGeom>
          <a:noFill/>
        </p:spPr>
        <p:txBody>
          <a:bodyPr wrap="square" lIns="0" tIns="0" rIns="0" bIns="0" rtlCol="0" anchor="b" anchorCtr="0">
            <a:spAutoFit/>
          </a:bodyPr>
          <a:lstStyle/>
          <a:p>
            <a:pPr algn="l"/>
            <a:r>
              <a:rPr lang="en-US" sz="700" kern="400" dirty="0">
                <a:solidFill>
                  <a:schemeClr val="tx1"/>
                </a:solidFill>
                <a:latin typeface="Calibri" panose="020F0502020204030204" pitchFamily="34" charset="0"/>
                <a:ea typeface="ＭＳ Ｐゴシック" panose="020B0600070205080204" pitchFamily="34" charset="-128"/>
                <a:cs typeface="Arial" panose="020B0604020202020204" pitchFamily="34" charset="0"/>
              </a:rPr>
              <a:t>LCN-5821723-071923</a:t>
            </a:r>
            <a:endParaRPr lang="en-US" sz="700" kern="400" dirty="0">
              <a:solidFill>
                <a:schemeClr val="tx1"/>
              </a:solidFill>
              <a:cs typeface="Arial" panose="020B0604020202020204" pitchFamily="34" charset="0"/>
            </a:endParaRPr>
          </a:p>
        </p:txBody>
      </p:sp>
      <p:sp>
        <p:nvSpPr>
          <p:cNvPr id="12" name="TextBox 11">
            <a:extLst>
              <a:ext uri="{FF2B5EF4-FFF2-40B4-BE49-F238E27FC236}">
                <a16:creationId xmlns:a16="http://schemas.microsoft.com/office/drawing/2014/main" id="{AB8E07EF-80AB-F04F-AB96-E3B6E6FA005A}"/>
              </a:ext>
            </a:extLst>
          </p:cNvPr>
          <p:cNvSpPr txBox="1"/>
          <p:nvPr userDrawn="1"/>
        </p:nvSpPr>
        <p:spPr>
          <a:xfrm>
            <a:off x="8991600" y="6458531"/>
            <a:ext cx="2243099" cy="107722"/>
          </a:xfrm>
          <a:prstGeom prst="rect">
            <a:avLst/>
          </a:prstGeom>
          <a:noFill/>
        </p:spPr>
        <p:txBody>
          <a:bodyPr wrap="square" lIns="0" tIns="0" rIns="0" bIns="0" rtlCol="0" anchor="b" anchorCtr="0">
            <a:spAutoFit/>
          </a:bodyPr>
          <a:lstStyle/>
          <a:p>
            <a:pPr algn="r"/>
            <a:r>
              <a:rPr lang="en-US" sz="700" kern="400" dirty="0">
                <a:solidFill>
                  <a:schemeClr val="tx1"/>
                </a:solidFill>
                <a:cs typeface="Arial" panose="020B0604020202020204" pitchFamily="34" charset="0"/>
              </a:rPr>
              <a:t>©2024 Lincoln National Corporation</a:t>
            </a:r>
          </a:p>
        </p:txBody>
      </p:sp>
    </p:spTree>
  </p:cSld>
  <p:clrMap bg1="lt1" tx1="dk1" bg2="lt2" tx2="dk2" accent1="accent1" accent2="accent2" accent3="accent3" accent4="accent4" accent5="accent5" accent6="accent6" hlink="hlink" folHlink="folHlink"/>
  <p:sldLayoutIdLst>
    <p:sldLayoutId id="2147484446" r:id="rId1"/>
    <p:sldLayoutId id="2147484447" r:id="rId2"/>
    <p:sldLayoutId id="2147484448" r:id="rId3"/>
    <p:sldLayoutId id="2147484449" r:id="rId4"/>
    <p:sldLayoutId id="2147484450" r:id="rId5"/>
    <p:sldLayoutId id="2147484451" r:id="rId6"/>
    <p:sldLayoutId id="2147484452" r:id="rId7"/>
    <p:sldLayoutId id="2147484453" r:id="rId8"/>
    <p:sldLayoutId id="2147484454" r:id="rId9"/>
    <p:sldLayoutId id="2147484455" r:id="rId10"/>
    <p:sldLayoutId id="2147484456" r:id="rId11"/>
    <p:sldLayoutId id="2147484457" r:id="rId12"/>
    <p:sldLayoutId id="2147484458" r:id="rId13"/>
    <p:sldLayoutId id="2147484459" r:id="rId14"/>
    <p:sldLayoutId id="2147484460" r:id="rId15"/>
    <p:sldLayoutId id="2147484486" r:id="rId16"/>
    <p:sldLayoutId id="2147484502" r:id="rId17"/>
    <p:sldLayoutId id="2147484503" r:id="rId18"/>
  </p:sldLayoutIdLst>
  <p:txStyles>
    <p:titleStyle>
      <a:lvl1pPr algn="l" rtl="0" fontAlgn="base">
        <a:spcBef>
          <a:spcPct val="0"/>
        </a:spcBef>
        <a:spcAft>
          <a:spcPct val="0"/>
        </a:spcAft>
        <a:defRPr sz="3400" kern="1200">
          <a:solidFill>
            <a:schemeClr val="tx1"/>
          </a:solidFill>
          <a:latin typeface="Georgia" panose="02040502050405020303" pitchFamily="18" charset="0"/>
          <a:ea typeface="ＭＳ Ｐゴシック" panose="020B0600070205080204" pitchFamily="34" charset="-128"/>
          <a:cs typeface="+mj-cs"/>
        </a:defRPr>
      </a:lvl1pPr>
      <a:lvl2pPr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2pPr>
      <a:lvl3pPr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3pPr>
      <a:lvl4pPr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4pPr>
      <a:lvl5pPr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5pPr>
      <a:lvl6pPr marL="457200"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6pPr>
      <a:lvl7pPr marL="914400"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7pPr>
      <a:lvl8pPr marL="1371600"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8pPr>
      <a:lvl9pPr marL="1828800"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9pPr>
    </p:titleStyle>
    <p:bodyStyle>
      <a:lvl1pPr marL="182563" indent="-182563" algn="l" rtl="0" fontAlgn="base">
        <a:spcBef>
          <a:spcPct val="0"/>
        </a:spcBef>
        <a:spcAft>
          <a:spcPts val="800"/>
        </a:spcAft>
        <a:buClr>
          <a:schemeClr val="tx1"/>
        </a:buClr>
        <a:buFont typeface="Arial" panose="020B0604020202020204" pitchFamily="34" charset="0"/>
        <a:buChar char="•"/>
        <a:defRPr sz="1600" kern="400">
          <a:solidFill>
            <a:schemeClr val="tx1"/>
          </a:solidFill>
          <a:latin typeface="+mn-lt"/>
          <a:ea typeface="ＭＳ Ｐゴシック" panose="020B0600070205080204" pitchFamily="34" charset="-128"/>
          <a:cs typeface="Arial" panose="020B0604020202020204" pitchFamily="34" charset="0"/>
        </a:defRPr>
      </a:lvl1pPr>
      <a:lvl2pPr marL="365125" indent="-182563" algn="l" rtl="0" fontAlgn="base">
        <a:spcBef>
          <a:spcPct val="0"/>
        </a:spcBef>
        <a:spcAft>
          <a:spcPts val="800"/>
        </a:spcAft>
        <a:buClr>
          <a:schemeClr val="tx1"/>
        </a:buClr>
        <a:buFont typeface="Calibri" panose="020F0502020204030204" pitchFamily="34" charset="0"/>
        <a:buChar char="‒"/>
        <a:defRPr sz="1600" kern="400">
          <a:solidFill>
            <a:schemeClr val="tx1"/>
          </a:solidFill>
          <a:latin typeface="+mn-lt"/>
          <a:ea typeface="ＭＳ Ｐゴシック" panose="020B0600070205080204" pitchFamily="34" charset="-128"/>
          <a:cs typeface="Arial" panose="020B0604020202020204" pitchFamily="34" charset="0"/>
        </a:defRPr>
      </a:lvl2pPr>
      <a:lvl3pPr marL="685800" indent="-173038" algn="l" rtl="0" fontAlgn="base">
        <a:spcBef>
          <a:spcPct val="0"/>
        </a:spcBef>
        <a:spcAft>
          <a:spcPts val="800"/>
        </a:spcAft>
        <a:buClr>
          <a:schemeClr val="tx1"/>
        </a:buClr>
        <a:buFont typeface="Calibri" panose="020F0502020204030204" pitchFamily="34" charset="0"/>
        <a:buChar char="▫"/>
        <a:defRPr sz="1600" kern="400">
          <a:solidFill>
            <a:schemeClr val="tx1"/>
          </a:solidFill>
          <a:latin typeface="+mn-lt"/>
          <a:ea typeface="ＭＳ Ｐゴシック" panose="020B0600070205080204" pitchFamily="34" charset="-128"/>
          <a:cs typeface="Arial" panose="020B0604020202020204" pitchFamily="34" charset="0"/>
        </a:defRPr>
      </a:lvl3pPr>
      <a:lvl4pPr marL="858838" indent="-173038" algn="l" rtl="0" fontAlgn="base">
        <a:spcBef>
          <a:spcPct val="0"/>
        </a:spcBef>
        <a:spcAft>
          <a:spcPts val="800"/>
        </a:spcAft>
        <a:buClr>
          <a:schemeClr val="tx1"/>
        </a:buClr>
        <a:buFont typeface="Calibri" panose="020F0502020204030204" pitchFamily="34" charset="0"/>
        <a:buChar char="◦"/>
        <a:defRPr sz="1600" kern="400">
          <a:solidFill>
            <a:schemeClr val="tx1"/>
          </a:solidFill>
          <a:latin typeface="+mn-lt"/>
          <a:ea typeface="ＭＳ Ｐゴシック" panose="020B0600070205080204" pitchFamily="34" charset="-128"/>
          <a:cs typeface="Arial" panose="020B0604020202020204" pitchFamily="34" charset="0"/>
        </a:defRPr>
      </a:lvl4pPr>
      <a:lvl5pPr marL="1031875" indent="-173038" algn="l" rtl="0" fontAlgn="base">
        <a:spcBef>
          <a:spcPct val="0"/>
        </a:spcBef>
        <a:spcAft>
          <a:spcPts val="800"/>
        </a:spcAft>
        <a:buClr>
          <a:schemeClr val="tx1"/>
        </a:buClr>
        <a:buFont typeface="Calibri" panose="020F0502020204030204" pitchFamily="34" charset="0"/>
        <a:buChar char="»"/>
        <a:defRPr sz="1600" kern="400">
          <a:solidFill>
            <a:schemeClr val="tx1"/>
          </a:solidFill>
          <a:latin typeface="+mn-lt"/>
          <a:ea typeface="ＭＳ Ｐゴシック" panose="020B0600070205080204" pitchFamily="34" charset="-128"/>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Title Placeholder 1">
            <a:extLst>
              <a:ext uri="{FF2B5EF4-FFF2-40B4-BE49-F238E27FC236}">
                <a16:creationId xmlns:a16="http://schemas.microsoft.com/office/drawing/2014/main" id="{FE61018E-482B-CA44-934C-64E36800D855}"/>
              </a:ext>
            </a:extLst>
          </p:cNvPr>
          <p:cNvSpPr>
            <a:spLocks noGrp="1"/>
          </p:cNvSpPr>
          <p:nvPr>
            <p:ph type="title"/>
          </p:nvPr>
        </p:nvSpPr>
        <p:spPr bwMode="auto">
          <a:xfrm>
            <a:off x="571500" y="484188"/>
            <a:ext cx="11036300" cy="522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title</a:t>
            </a:r>
          </a:p>
        </p:txBody>
      </p:sp>
      <p:sp>
        <p:nvSpPr>
          <p:cNvPr id="9219" name="Text Placeholder 2">
            <a:extLst>
              <a:ext uri="{FF2B5EF4-FFF2-40B4-BE49-F238E27FC236}">
                <a16:creationId xmlns:a16="http://schemas.microsoft.com/office/drawing/2014/main" id="{7B33CC35-CA8B-4A4F-A445-1F6FED862BB4}"/>
              </a:ext>
            </a:extLst>
          </p:cNvPr>
          <p:cNvSpPr>
            <a:spLocks noGrp="1"/>
          </p:cNvSpPr>
          <p:nvPr>
            <p:ph type="body" idx="1"/>
          </p:nvPr>
        </p:nvSpPr>
        <p:spPr bwMode="auto">
          <a:xfrm>
            <a:off x="571500" y="2000250"/>
            <a:ext cx="11036300" cy="420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Click to enter text</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TextBox 5">
            <a:extLst>
              <a:ext uri="{FF2B5EF4-FFF2-40B4-BE49-F238E27FC236}">
                <a16:creationId xmlns:a16="http://schemas.microsoft.com/office/drawing/2014/main" id="{E7723A77-4209-9F4A-A124-B82FF64B1E91}"/>
              </a:ext>
            </a:extLst>
          </p:cNvPr>
          <p:cNvSpPr txBox="1"/>
          <p:nvPr userDrawn="1"/>
        </p:nvSpPr>
        <p:spPr>
          <a:xfrm>
            <a:off x="11352213" y="6457950"/>
            <a:ext cx="301625" cy="107950"/>
          </a:xfrm>
          <a:prstGeom prst="rect">
            <a:avLst/>
          </a:prstGeom>
          <a:noFill/>
        </p:spPr>
        <p:txBody>
          <a:bodyPr lIns="0" tIns="0" rIns="0" bIns="0" anchor="b">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r"/>
            <a:fld id="{12444CCF-C9F5-AE43-BA59-7A2EE2721A02}" type="slidenum">
              <a:rPr lang="en-US" altLang="en-US" sz="700">
                <a:cs typeface="Arial" panose="020B0604020202020204" pitchFamily="34" charset="0"/>
              </a:rPr>
              <a:pPr algn="r"/>
              <a:t>‹#›</a:t>
            </a:fld>
            <a:endParaRPr lang="en-US" altLang="en-US" sz="700" dirty="0">
              <a:cs typeface="Arial" panose="020B0604020202020204" pitchFamily="34" charset="0"/>
            </a:endParaRPr>
          </a:p>
        </p:txBody>
      </p:sp>
      <p:sp>
        <p:nvSpPr>
          <p:cNvPr id="8" name="TextBox 7">
            <a:extLst>
              <a:ext uri="{FF2B5EF4-FFF2-40B4-BE49-F238E27FC236}">
                <a16:creationId xmlns:a16="http://schemas.microsoft.com/office/drawing/2014/main" id="{458080DF-FFDC-704C-B16A-0FD6525FA0A6}"/>
              </a:ext>
            </a:extLst>
          </p:cNvPr>
          <p:cNvSpPr txBox="1"/>
          <p:nvPr userDrawn="1"/>
        </p:nvSpPr>
        <p:spPr>
          <a:xfrm>
            <a:off x="2042160" y="6458531"/>
            <a:ext cx="6949440" cy="107722"/>
          </a:xfrm>
          <a:prstGeom prst="rect">
            <a:avLst/>
          </a:prstGeom>
          <a:noFill/>
        </p:spPr>
        <p:txBody>
          <a:bodyPr wrap="square" lIns="0" tIns="0" rIns="0" bIns="0" rtlCol="0" anchor="b" anchorCtr="0">
            <a:spAutoFit/>
          </a:bodyPr>
          <a:lstStyle/>
          <a:p>
            <a:pPr algn="ctr"/>
            <a:r>
              <a:rPr lang="en-US" sz="700" b="1" kern="400" dirty="0">
                <a:solidFill>
                  <a:schemeClr val="tx1"/>
                </a:solidFill>
                <a:cs typeface="Arial" panose="020B0604020202020204" pitchFamily="34" charset="0"/>
              </a:rPr>
              <a:t>For plan sponsor use. Not for use with plan participants.</a:t>
            </a:r>
          </a:p>
        </p:txBody>
      </p:sp>
      <p:sp>
        <p:nvSpPr>
          <p:cNvPr id="12" name="TextBox 11">
            <a:extLst>
              <a:ext uri="{FF2B5EF4-FFF2-40B4-BE49-F238E27FC236}">
                <a16:creationId xmlns:a16="http://schemas.microsoft.com/office/drawing/2014/main" id="{78D3BBDB-E26E-E346-B002-015383033D41}"/>
              </a:ext>
            </a:extLst>
          </p:cNvPr>
          <p:cNvSpPr txBox="1"/>
          <p:nvPr userDrawn="1"/>
        </p:nvSpPr>
        <p:spPr>
          <a:xfrm>
            <a:off x="546487" y="6458531"/>
            <a:ext cx="1708404" cy="107722"/>
          </a:xfrm>
          <a:prstGeom prst="rect">
            <a:avLst/>
          </a:prstGeom>
          <a:noFill/>
        </p:spPr>
        <p:txBody>
          <a:bodyPr wrap="square" lIns="0" tIns="0" rIns="0" bIns="0" rtlCol="0" anchor="b" anchorCtr="0">
            <a:spAutoFit/>
          </a:bodyPr>
          <a:lstStyle/>
          <a:p>
            <a:pPr algn="l"/>
            <a:r>
              <a:rPr lang="en-US" sz="700" kern="400" dirty="0">
                <a:solidFill>
                  <a:schemeClr val="tx1"/>
                </a:solidFill>
                <a:latin typeface="Calibri" panose="020F0502020204030204" pitchFamily="34" charset="0"/>
                <a:ea typeface="ＭＳ Ｐゴシック" panose="020B0600070205080204" pitchFamily="34" charset="-128"/>
                <a:cs typeface="Arial" panose="020B0604020202020204" pitchFamily="34" charset="0"/>
              </a:rPr>
              <a:t>LCN-5821723-071923</a:t>
            </a:r>
            <a:endParaRPr lang="en-US" sz="700" kern="400" dirty="0">
              <a:solidFill>
                <a:schemeClr val="tx1"/>
              </a:solidFill>
              <a:cs typeface="Arial" panose="020B0604020202020204" pitchFamily="34" charset="0"/>
            </a:endParaRPr>
          </a:p>
        </p:txBody>
      </p:sp>
      <p:sp>
        <p:nvSpPr>
          <p:cNvPr id="13" name="TextBox 12">
            <a:extLst>
              <a:ext uri="{FF2B5EF4-FFF2-40B4-BE49-F238E27FC236}">
                <a16:creationId xmlns:a16="http://schemas.microsoft.com/office/drawing/2014/main" id="{2CC1896D-5C25-9246-B2B5-76FB5BF95799}"/>
              </a:ext>
            </a:extLst>
          </p:cNvPr>
          <p:cNvSpPr txBox="1"/>
          <p:nvPr userDrawn="1"/>
        </p:nvSpPr>
        <p:spPr>
          <a:xfrm>
            <a:off x="8991600" y="6458531"/>
            <a:ext cx="2243099" cy="107722"/>
          </a:xfrm>
          <a:prstGeom prst="rect">
            <a:avLst/>
          </a:prstGeom>
          <a:noFill/>
        </p:spPr>
        <p:txBody>
          <a:bodyPr wrap="square" lIns="0" tIns="0" rIns="0" bIns="0" rtlCol="0" anchor="b" anchorCtr="0">
            <a:spAutoFit/>
          </a:bodyPr>
          <a:lstStyle/>
          <a:p>
            <a:pPr algn="r"/>
            <a:r>
              <a:rPr lang="en-US" sz="700" kern="400" dirty="0">
                <a:solidFill>
                  <a:schemeClr val="tx1"/>
                </a:solidFill>
                <a:cs typeface="Arial" panose="020B0604020202020204" pitchFamily="34" charset="0"/>
              </a:rPr>
              <a:t>©2024 Lincoln National Corporation</a:t>
            </a:r>
          </a:p>
        </p:txBody>
      </p:sp>
    </p:spTree>
  </p:cSld>
  <p:clrMap bg1="lt1" tx1="dk1" bg2="lt2" tx2="dk2" accent1="accent1" accent2="accent2" accent3="accent3" accent4="accent4" accent5="accent5" accent6="accent6" hlink="hlink" folHlink="folHlink"/>
  <p:sldLayoutIdLst>
    <p:sldLayoutId id="2147484461" r:id="rId1"/>
    <p:sldLayoutId id="2147484462" r:id="rId2"/>
    <p:sldLayoutId id="2147484463" r:id="rId3"/>
    <p:sldLayoutId id="2147484464" r:id="rId4"/>
    <p:sldLayoutId id="2147484465" r:id="rId5"/>
    <p:sldLayoutId id="2147484466" r:id="rId6"/>
    <p:sldLayoutId id="2147484467" r:id="rId7"/>
    <p:sldLayoutId id="2147484468" r:id="rId8"/>
    <p:sldLayoutId id="2147484469" r:id="rId9"/>
    <p:sldLayoutId id="2147484470" r:id="rId10"/>
    <p:sldLayoutId id="2147484471" r:id="rId11"/>
    <p:sldLayoutId id="2147484472" r:id="rId12"/>
    <p:sldLayoutId id="2147484494" r:id="rId13"/>
  </p:sldLayoutIdLst>
  <p:txStyles>
    <p:titleStyle>
      <a:lvl1pPr algn="l" rtl="0" fontAlgn="base">
        <a:spcBef>
          <a:spcPct val="0"/>
        </a:spcBef>
        <a:spcAft>
          <a:spcPct val="0"/>
        </a:spcAft>
        <a:defRPr sz="3400" kern="1200">
          <a:solidFill>
            <a:schemeClr val="tx1"/>
          </a:solidFill>
          <a:latin typeface="Georgia" panose="02040502050405020303" pitchFamily="18" charset="0"/>
          <a:ea typeface="ＭＳ Ｐゴシック" panose="020B0600070205080204" pitchFamily="34" charset="-128"/>
          <a:cs typeface="+mj-cs"/>
        </a:defRPr>
      </a:lvl1pPr>
      <a:lvl2pPr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2pPr>
      <a:lvl3pPr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3pPr>
      <a:lvl4pPr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4pPr>
      <a:lvl5pPr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5pPr>
      <a:lvl6pPr marL="457200"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6pPr>
      <a:lvl7pPr marL="914400"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7pPr>
      <a:lvl8pPr marL="1371600"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8pPr>
      <a:lvl9pPr marL="1828800" algn="l" rtl="0" fontAlgn="base">
        <a:spcBef>
          <a:spcPct val="0"/>
        </a:spcBef>
        <a:spcAft>
          <a:spcPct val="0"/>
        </a:spcAft>
        <a:defRPr sz="3400">
          <a:solidFill>
            <a:schemeClr val="tx1"/>
          </a:solidFill>
          <a:latin typeface="Georgia" panose="02040502050405020303" pitchFamily="18" charset="0"/>
          <a:ea typeface="ＭＳ Ｐゴシック" panose="020B0600070205080204" pitchFamily="34" charset="-128"/>
        </a:defRPr>
      </a:lvl9pPr>
    </p:titleStyle>
    <p:bodyStyle>
      <a:lvl1pPr marL="182563" indent="-182563" algn="l" rtl="0" fontAlgn="base">
        <a:spcBef>
          <a:spcPct val="0"/>
        </a:spcBef>
        <a:spcAft>
          <a:spcPts val="800"/>
        </a:spcAft>
        <a:buClr>
          <a:schemeClr val="tx1"/>
        </a:buClr>
        <a:buFont typeface="Arial" panose="020B0604020202020204" pitchFamily="34" charset="0"/>
        <a:buChar char="•"/>
        <a:defRPr sz="1600" kern="400">
          <a:solidFill>
            <a:schemeClr val="tx1"/>
          </a:solidFill>
          <a:latin typeface="+mn-lt"/>
          <a:ea typeface="ＭＳ Ｐゴシック" panose="020B0600070205080204" pitchFamily="34" charset="-128"/>
          <a:cs typeface="Arial" panose="020B0604020202020204" pitchFamily="34" charset="0"/>
        </a:defRPr>
      </a:lvl1pPr>
      <a:lvl2pPr marL="365125" indent="-182563" algn="l" rtl="0" fontAlgn="base">
        <a:spcBef>
          <a:spcPct val="0"/>
        </a:spcBef>
        <a:spcAft>
          <a:spcPts val="800"/>
        </a:spcAft>
        <a:buClr>
          <a:schemeClr val="tx1"/>
        </a:buClr>
        <a:buFont typeface="Calibri" panose="020F0502020204030204" pitchFamily="34" charset="0"/>
        <a:buChar char="‒"/>
        <a:defRPr sz="1600" kern="400">
          <a:solidFill>
            <a:schemeClr val="tx1"/>
          </a:solidFill>
          <a:latin typeface="+mn-lt"/>
          <a:ea typeface="ＭＳ Ｐゴシック" panose="020B0600070205080204" pitchFamily="34" charset="-128"/>
          <a:cs typeface="Arial" panose="020B0604020202020204" pitchFamily="34" charset="0"/>
        </a:defRPr>
      </a:lvl2pPr>
      <a:lvl3pPr marL="685800" indent="-173038" algn="l" rtl="0" fontAlgn="base">
        <a:spcBef>
          <a:spcPct val="0"/>
        </a:spcBef>
        <a:spcAft>
          <a:spcPts val="800"/>
        </a:spcAft>
        <a:buClr>
          <a:schemeClr val="tx1"/>
        </a:buClr>
        <a:buFont typeface="Calibri" panose="020F0502020204030204" pitchFamily="34" charset="0"/>
        <a:buChar char="▫"/>
        <a:defRPr sz="1600" kern="400">
          <a:solidFill>
            <a:schemeClr val="tx1"/>
          </a:solidFill>
          <a:latin typeface="+mn-lt"/>
          <a:ea typeface="ＭＳ Ｐゴシック" panose="020B0600070205080204" pitchFamily="34" charset="-128"/>
          <a:cs typeface="Arial" panose="020B0604020202020204" pitchFamily="34" charset="0"/>
        </a:defRPr>
      </a:lvl3pPr>
      <a:lvl4pPr marL="858838" indent="-173038" algn="l" rtl="0" fontAlgn="base">
        <a:spcBef>
          <a:spcPct val="0"/>
        </a:spcBef>
        <a:spcAft>
          <a:spcPts val="800"/>
        </a:spcAft>
        <a:buClr>
          <a:schemeClr val="tx1"/>
        </a:buClr>
        <a:buFont typeface="Calibri" panose="020F0502020204030204" pitchFamily="34" charset="0"/>
        <a:buChar char="◦"/>
        <a:defRPr sz="1600" kern="400">
          <a:solidFill>
            <a:schemeClr val="tx1"/>
          </a:solidFill>
          <a:latin typeface="+mn-lt"/>
          <a:ea typeface="ＭＳ Ｐゴシック" panose="020B0600070205080204" pitchFamily="34" charset="-128"/>
          <a:cs typeface="Arial" panose="020B0604020202020204" pitchFamily="34" charset="0"/>
        </a:defRPr>
      </a:lvl4pPr>
      <a:lvl5pPr marL="1031875" indent="-173038" algn="l" rtl="0" fontAlgn="base">
        <a:spcBef>
          <a:spcPct val="0"/>
        </a:spcBef>
        <a:spcAft>
          <a:spcPts val="800"/>
        </a:spcAft>
        <a:buClr>
          <a:schemeClr val="tx1"/>
        </a:buClr>
        <a:buFont typeface="Calibri" panose="020F0502020204030204" pitchFamily="34" charset="0"/>
        <a:buChar char="»"/>
        <a:defRPr sz="1600" kern="400">
          <a:solidFill>
            <a:schemeClr val="tx1"/>
          </a:solidFill>
          <a:latin typeface="+mn-lt"/>
          <a:ea typeface="ＭＳ Ｐゴシック" panose="020B0600070205080204" pitchFamily="34" charset="-128"/>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66.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33.xml"/><Relationship Id="rId7" Type="http://schemas.openxmlformats.org/officeDocument/2006/relationships/image" Target="../media/image22.svg"/><Relationship Id="rId2" Type="http://schemas.openxmlformats.org/officeDocument/2006/relationships/customXml" Target="../../customXml/item36.xml"/><Relationship Id="rId1" Type="http://schemas.openxmlformats.org/officeDocument/2006/relationships/customXml" Target="../../customXml/item31.xml"/><Relationship Id="rId6" Type="http://schemas.openxmlformats.org/officeDocument/2006/relationships/image" Target="../media/image21.png"/><Relationship Id="rId5" Type="http://schemas.openxmlformats.org/officeDocument/2006/relationships/chart" Target="../charts/chart1.xml"/><Relationship Id="rId4" Type="http://schemas.openxmlformats.org/officeDocument/2006/relationships/notesSlide" Target="../notesSlides/notesSlide9.xml"/><Relationship Id="rId9" Type="http://schemas.openxmlformats.org/officeDocument/2006/relationships/image" Target="../media/image24.sv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customXml" Target="../../customXml/item14.xml"/><Relationship Id="rId1" Type="http://schemas.openxmlformats.org/officeDocument/2006/relationships/customXml" Target="../../customXml/item5.xml"/><Relationship Id="rId6" Type="http://schemas.openxmlformats.org/officeDocument/2006/relationships/chart" Target="../charts/chart2.xml"/><Relationship Id="rId5" Type="http://schemas.openxmlformats.org/officeDocument/2006/relationships/hyperlink" Target="https://www.cnn.com/2022/12/30/investing/dow-stock-market-2022/index.html" TargetMode="External"/><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27.jpeg"/><Relationship Id="rId2" Type="http://schemas.openxmlformats.org/officeDocument/2006/relationships/customXml" Target="../../customXml/item29.xml"/><Relationship Id="rId1" Type="http://schemas.openxmlformats.org/officeDocument/2006/relationships/customXml" Target="../../customXml/item2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33.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33.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customXml" Target="../../customXml/item6.xml"/><Relationship Id="rId1" Type="http://schemas.openxmlformats.org/officeDocument/2006/relationships/customXml" Target="../../customXml/item35.xml"/><Relationship Id="rId5" Type="http://schemas.openxmlformats.org/officeDocument/2006/relationships/image" Target="../media/image33.png"/><Relationship Id="rId4"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customXml" Target="../../customXml/item21.xml"/><Relationship Id="rId1" Type="http://schemas.openxmlformats.org/officeDocument/2006/relationships/customXml" Target="../../customXml/item15.xml"/><Relationship Id="rId4"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slideLayout" Target="../slideLayouts/slideLayout33.xml"/><Relationship Id="rId7" Type="http://schemas.openxmlformats.org/officeDocument/2006/relationships/image" Target="../media/image34.png"/><Relationship Id="rId2" Type="http://schemas.openxmlformats.org/officeDocument/2006/relationships/customXml" Target="../../customXml/item34.xml"/><Relationship Id="rId1" Type="http://schemas.openxmlformats.org/officeDocument/2006/relationships/customXml" Target="../../customXml/item28.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customXml" Target="../../customXml/item10.xml"/><Relationship Id="rId1" Type="http://schemas.openxmlformats.org/officeDocument/2006/relationships/customXml" Target="../../customXml/item3.xml"/><Relationship Id="rId4"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slideLayout" Target="../slideLayouts/slideLayout33.xml"/><Relationship Id="rId7" Type="http://schemas.openxmlformats.org/officeDocument/2006/relationships/image" Target="../media/image36.png"/><Relationship Id="rId2" Type="http://schemas.openxmlformats.org/officeDocument/2006/relationships/customXml" Target="../../customXml/item27.xml"/><Relationship Id="rId1" Type="http://schemas.openxmlformats.org/officeDocument/2006/relationships/customXml" Target="../../customXml/item20.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notesSlide" Target="../notesSlides/notesSlide22.xml"/><Relationship Id="rId9" Type="http://schemas.openxmlformats.org/officeDocument/2006/relationships/image" Target="../media/image3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customXml" Target="../../customXml/item4.xml"/><Relationship Id="rId1" Type="http://schemas.openxmlformats.org/officeDocument/2006/relationships/customXml" Target="../../customXml/item33.xml"/><Relationship Id="rId5" Type="http://schemas.openxmlformats.org/officeDocument/2006/relationships/image" Target="../media/image39.jpeg"/><Relationship Id="rId4" Type="http://schemas.openxmlformats.org/officeDocument/2006/relationships/notesSlide" Target="../notesSlides/notesSlide24.xml"/></Relationships>
</file>

<file path=ppt/slides/_rels/slide38.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2" Type="http://schemas.openxmlformats.org/officeDocument/2006/relationships/notesSlide" Target="../notesSlides/notesSlide25.xml"/><Relationship Id="rId1" Type="http://schemas.openxmlformats.org/officeDocument/2006/relationships/slideLayout" Target="../slideLayouts/slideLayout33.xml"/><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customXml" Target="../../customXml/item19.xml"/><Relationship Id="rId1" Type="http://schemas.openxmlformats.org/officeDocument/2006/relationships/customXml" Target="../../customXml/item11.xml"/><Relationship Id="rId5" Type="http://schemas.openxmlformats.org/officeDocument/2006/relationships/image" Target="../media/image50.png"/><Relationship Id="rId4" Type="http://schemas.openxmlformats.org/officeDocument/2006/relationships/notesSlide" Target="../notesSlides/notesSlide2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54.png"/><Relationship Id="rId2" Type="http://schemas.openxmlformats.org/officeDocument/2006/relationships/customXml" Target="../../customXml/item32.xml"/><Relationship Id="rId1" Type="http://schemas.openxmlformats.org/officeDocument/2006/relationships/customXml" Target="../../customXml/item2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notesSlide" Target="../notesSlides/notesSlide29.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customXml" Target="../../customXml/item7.xml"/><Relationship Id="rId1" Type="http://schemas.openxmlformats.org/officeDocument/2006/relationships/customXml" Target="../../customXml/item37.xml"/><Relationship Id="rId4" Type="http://schemas.openxmlformats.org/officeDocument/2006/relationships/notesSlide" Target="../notesSlides/notesSlide3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chart" Target="../charts/chart13.xml"/><Relationship Id="rId2" Type="http://schemas.openxmlformats.org/officeDocument/2006/relationships/customXml" Target="../../customXml/item24.xml"/><Relationship Id="rId1" Type="http://schemas.openxmlformats.org/officeDocument/2006/relationships/customXml" Target="../../customXml/item16.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notesSlide" Target="../notesSlides/notesSlide31.xml"/></Relationships>
</file>

<file path=ppt/slides/_rels/slide5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2.xml"/><Relationship Id="rId1" Type="http://schemas.openxmlformats.org/officeDocument/2006/relationships/slideLayout" Target="../slideLayouts/slideLayout24.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chart" Target="../charts/chart15.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customXml" Target="../../customXml/item1.xml"/><Relationship Id="rId1" Type="http://schemas.openxmlformats.org/officeDocument/2006/relationships/customXml" Target="../../customXml/item30.xml"/><Relationship Id="rId4" Type="http://schemas.openxmlformats.org/officeDocument/2006/relationships/notesSlide" Target="../notesSlides/notesSlide3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58.jpeg"/><Relationship Id="rId2" Type="http://schemas.openxmlformats.org/officeDocument/2006/relationships/slideLayout" Target="../slideLayouts/slideLayout24.xml"/><Relationship Id="rId1" Type="http://schemas.openxmlformats.org/officeDocument/2006/relationships/tags" Target="../tags/tag24.xml"/><Relationship Id="rId6" Type="http://schemas.openxmlformats.org/officeDocument/2006/relationships/image" Target="../media/image57.png"/><Relationship Id="rId5" Type="http://schemas.openxmlformats.org/officeDocument/2006/relationships/chart" Target="../charts/chart17.xml"/><Relationship Id="rId4" Type="http://schemas.openxmlformats.org/officeDocument/2006/relationships/chart" Target="../charts/chart16.xml"/></Relationships>
</file>

<file path=ppt/slides/_rels/slide5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5.xml"/><Relationship Id="rId1" Type="http://schemas.openxmlformats.org/officeDocument/2006/relationships/slideLayout" Target="../slideLayouts/slideLayout33.xml"/><Relationship Id="rId5" Type="http://schemas.openxmlformats.org/officeDocument/2006/relationships/image" Target="../media/image61.jpeg"/><Relationship Id="rId4" Type="http://schemas.openxmlformats.org/officeDocument/2006/relationships/image" Target="../media/image60.sv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7.xml"/><Relationship Id="rId1" Type="http://schemas.openxmlformats.org/officeDocument/2006/relationships/slideLayout" Target="../slideLayouts/slideLayout56.xml"/><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customXml" Target="../../customXml/item13.xml"/><Relationship Id="rId1" Type="http://schemas.openxmlformats.org/officeDocument/2006/relationships/customXml" Target="../../customXml/item25.xml"/><Relationship Id="rId6" Type="http://schemas.openxmlformats.org/officeDocument/2006/relationships/hyperlink" Target="https://www.cnn.com/2022/12/30/investing/dow-stock-market-2022/index.html" TargetMode="External"/><Relationship Id="rId5" Type="http://schemas.openxmlformats.org/officeDocument/2006/relationships/image" Target="../media/image20.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descr="A large hotel with a pool&#10;&#10;Description automatically generated">
            <a:extLst>
              <a:ext uri="{FF2B5EF4-FFF2-40B4-BE49-F238E27FC236}">
                <a16:creationId xmlns:a16="http://schemas.microsoft.com/office/drawing/2014/main" id="{70266594-8237-BD47-F05D-D85F695D7CFF}"/>
              </a:ext>
            </a:extLst>
          </p:cNvPr>
          <p:cNvPicPr>
            <a:picLocks noChangeAspect="1"/>
          </p:cNvPicPr>
          <p:nvPr/>
        </p:nvPicPr>
        <p:blipFill rotWithShape="1">
          <a:blip r:embed="rId3">
            <a:alphaModFix amt="50000"/>
          </a:blip>
          <a:srcRect t="10650" b="5081"/>
          <a:stretch/>
        </p:blipFill>
        <p:spPr>
          <a:xfrm>
            <a:off x="0" y="1"/>
            <a:ext cx="12191980" cy="6857999"/>
          </a:xfrm>
          <a:prstGeom prst="rect">
            <a:avLst/>
          </a:prstGeom>
        </p:spPr>
      </p:pic>
      <p:sp>
        <p:nvSpPr>
          <p:cNvPr id="2" name="Title 1">
            <a:extLst>
              <a:ext uri="{FF2B5EF4-FFF2-40B4-BE49-F238E27FC236}">
                <a16:creationId xmlns:a16="http://schemas.microsoft.com/office/drawing/2014/main" id="{11967843-B190-E6A5-2115-A9A5CDCF6F74}"/>
              </a:ext>
            </a:extLst>
          </p:cNvPr>
          <p:cNvSpPr>
            <a:spLocks noGrp="1"/>
          </p:cNvSpPr>
          <p:nvPr>
            <p:ph type="ctrTitle"/>
          </p:nvPr>
        </p:nvSpPr>
        <p:spPr>
          <a:xfrm>
            <a:off x="1523990" y="2621453"/>
            <a:ext cx="9144000" cy="1184677"/>
          </a:xfrm>
        </p:spPr>
        <p:txBody>
          <a:bodyPr>
            <a:normAutofit/>
          </a:bodyPr>
          <a:lstStyle/>
          <a:p>
            <a:r>
              <a:rPr lang="en-US" sz="6600" b="1" dirty="0">
                <a:solidFill>
                  <a:srgbClr val="FFFFFF"/>
                </a:solidFill>
                <a:latin typeface="AngsanaUPC" panose="020B0604020202020204" pitchFamily="34" charset="0"/>
                <a:cs typeface="AngsanaUPC" panose="020B0604020202020204" pitchFamily="34" charset="0"/>
              </a:rPr>
              <a:t>           28</a:t>
            </a:r>
            <a:r>
              <a:rPr lang="en-US" sz="6600" b="1" baseline="30000" dirty="0">
                <a:solidFill>
                  <a:srgbClr val="FFFFFF"/>
                </a:solidFill>
                <a:latin typeface="AngsanaUPC" panose="020B0604020202020204" pitchFamily="34" charset="0"/>
                <a:cs typeface="AngsanaUPC" panose="020B0604020202020204" pitchFamily="34" charset="0"/>
              </a:rPr>
              <a:t>th</a:t>
            </a:r>
            <a:r>
              <a:rPr lang="en-US" sz="6600" b="1" dirty="0">
                <a:solidFill>
                  <a:srgbClr val="FFFFFF"/>
                </a:solidFill>
                <a:latin typeface="AngsanaUPC" panose="020B0604020202020204" pitchFamily="34" charset="0"/>
                <a:cs typeface="AngsanaUPC" panose="020B0604020202020204" pitchFamily="34" charset="0"/>
              </a:rPr>
              <a:t> Annual Conference</a:t>
            </a:r>
          </a:p>
        </p:txBody>
      </p:sp>
      <p:sp>
        <p:nvSpPr>
          <p:cNvPr id="3" name="Subtitle 2">
            <a:extLst>
              <a:ext uri="{FF2B5EF4-FFF2-40B4-BE49-F238E27FC236}">
                <a16:creationId xmlns:a16="http://schemas.microsoft.com/office/drawing/2014/main" id="{8E95179F-75B1-F8D2-15B2-CE653E6D5A7C}"/>
              </a:ext>
            </a:extLst>
          </p:cNvPr>
          <p:cNvSpPr>
            <a:spLocks noGrp="1"/>
          </p:cNvSpPr>
          <p:nvPr>
            <p:ph type="subTitle" idx="1"/>
          </p:nvPr>
        </p:nvSpPr>
        <p:spPr>
          <a:xfrm>
            <a:off x="311726" y="6078772"/>
            <a:ext cx="2923309" cy="592705"/>
          </a:xfrm>
        </p:spPr>
        <p:txBody>
          <a:bodyPr>
            <a:normAutofit fontScale="77500" lnSpcReduction="20000"/>
          </a:bodyPr>
          <a:lstStyle/>
          <a:p>
            <a:r>
              <a:rPr lang="en-US" sz="3600" b="1">
                <a:solidFill>
                  <a:srgbClr val="FFFFFF"/>
                </a:solidFill>
                <a:latin typeface="AngsanaUPC" panose="02020603050405020304" pitchFamily="18" charset="-34"/>
                <a:cs typeface="AngsanaUPC" panose="02020603050405020304" pitchFamily="18" charset="-34"/>
              </a:rPr>
              <a:t>Durant</a:t>
            </a:r>
            <a:r>
              <a:rPr lang="en-US">
                <a:solidFill>
                  <a:srgbClr val="FFFFFF"/>
                </a:solidFill>
                <a:latin typeface="AngsanaUPC" panose="02020603050405020304" pitchFamily="18" charset="-34"/>
                <a:cs typeface="AngsanaUPC" panose="02020603050405020304" pitchFamily="18" charset="-34"/>
              </a:rPr>
              <a:t>, </a:t>
            </a:r>
            <a:r>
              <a:rPr lang="en-US" sz="3600" b="1">
                <a:solidFill>
                  <a:srgbClr val="FFFFFF"/>
                </a:solidFill>
                <a:latin typeface="AngsanaUPC" panose="02020603050405020304" pitchFamily="18" charset="-34"/>
                <a:cs typeface="AngsanaUPC" panose="02020603050405020304" pitchFamily="18" charset="-34"/>
              </a:rPr>
              <a:t>Oklahoma</a:t>
            </a:r>
            <a:endParaRPr lang="en-US" b="1">
              <a:solidFill>
                <a:srgbClr val="FFFFFF"/>
              </a:solidFill>
              <a:latin typeface="AngsanaUPC" panose="02020603050405020304" pitchFamily="18" charset="-34"/>
              <a:cs typeface="AngsanaUPC" panose="02020603050405020304" pitchFamily="18" charset="-34"/>
            </a:endParaRPr>
          </a:p>
        </p:txBody>
      </p:sp>
      <p:sp>
        <p:nvSpPr>
          <p:cNvPr id="6" name="TextBox 5">
            <a:extLst>
              <a:ext uri="{FF2B5EF4-FFF2-40B4-BE49-F238E27FC236}">
                <a16:creationId xmlns:a16="http://schemas.microsoft.com/office/drawing/2014/main" id="{8090D4A2-A60A-FDFE-3396-E36132B63F82}"/>
              </a:ext>
            </a:extLst>
          </p:cNvPr>
          <p:cNvSpPr txBox="1"/>
          <p:nvPr/>
        </p:nvSpPr>
        <p:spPr>
          <a:xfrm>
            <a:off x="8205850" y="5902036"/>
            <a:ext cx="3674424"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AngsanaUPC" panose="02020603050405020304" pitchFamily="18" charset="-34"/>
                <a:ea typeface="+mn-ea"/>
                <a:cs typeface="AngsanaUPC" panose="02020603050405020304" pitchFamily="18" charset="-34"/>
              </a:rPr>
              <a:t>September</a:t>
            </a:r>
            <a:r>
              <a:rPr kumimoji="0" lang="en-US" sz="3600" b="1" i="0" u="none" strike="noStrike" kern="1200" cap="none" spc="0" normalizeH="0" baseline="0" noProof="0">
                <a:ln>
                  <a:noFill/>
                </a:ln>
                <a:solidFill>
                  <a:prstClr val="white"/>
                </a:solidFill>
                <a:effectLst/>
                <a:uLnTx/>
                <a:uFillTx/>
                <a:latin typeface="AngsanaUPC" panose="02020603050405020304" pitchFamily="18" charset="-34"/>
                <a:ea typeface="+mn-ea"/>
                <a:cs typeface="AngsanaUPC" panose="02020603050405020304" pitchFamily="18" charset="-34"/>
              </a:rPr>
              <a:t> 23-25, 2024</a:t>
            </a:r>
          </a:p>
        </p:txBody>
      </p:sp>
      <p:pic>
        <p:nvPicPr>
          <p:cNvPr id="12" name="Picture 11" descr="A logo with a feather in the middle of a circle&#10;&#10;Description automatically generated">
            <a:extLst>
              <a:ext uri="{FF2B5EF4-FFF2-40B4-BE49-F238E27FC236}">
                <a16:creationId xmlns:a16="http://schemas.microsoft.com/office/drawing/2014/main" id="{B3D18B50-0A9C-37DD-7E00-130FF8F6053C}"/>
              </a:ext>
            </a:extLst>
          </p:cNvPr>
          <p:cNvPicPr>
            <a:picLocks noChangeAspect="1"/>
          </p:cNvPicPr>
          <p:nvPr/>
        </p:nvPicPr>
        <p:blipFill>
          <a:blip r:embed="rId4"/>
          <a:stretch>
            <a:fillRect/>
          </a:stretch>
        </p:blipFill>
        <p:spPr>
          <a:xfrm>
            <a:off x="4447491" y="3766049"/>
            <a:ext cx="2545903" cy="2312723"/>
          </a:xfrm>
          <a:prstGeom prst="rect">
            <a:avLst/>
          </a:prstGeom>
        </p:spPr>
      </p:pic>
    </p:spTree>
    <p:extLst>
      <p:ext uri="{BB962C8B-B14F-4D97-AF65-F5344CB8AC3E}">
        <p14:creationId xmlns:p14="http://schemas.microsoft.com/office/powerpoint/2010/main" val="23849446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096F60-100E-BA1B-31BD-06F3581DC563}"/>
              </a:ext>
            </a:extLst>
          </p:cNvPr>
          <p:cNvSpPr/>
          <p:nvPr/>
        </p:nvSpPr>
        <p:spPr>
          <a:xfrm>
            <a:off x="6910041" y="1906572"/>
            <a:ext cx="4697759" cy="3046428"/>
          </a:xfrm>
          <a:prstGeom prst="rect">
            <a:avLst/>
          </a:prstGeom>
          <a:solidFill>
            <a:schemeClr val="bg1">
              <a:lumMod val="95000"/>
            </a:schemeClr>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52129AD-2BA7-6615-29CC-AE13F58B0614}"/>
              </a:ext>
            </a:extLst>
          </p:cNvPr>
          <p:cNvSpPr>
            <a:spLocks noGrp="1"/>
          </p:cNvSpPr>
          <p:nvPr>
            <p:ph type="title"/>
          </p:nvPr>
        </p:nvSpPr>
        <p:spPr/>
        <p:txBody>
          <a:bodyPr/>
          <a:lstStyle/>
          <a:p>
            <a:r>
              <a:rPr lang="en-US" dirty="0"/>
              <a:t>Contribution rates and confidence are down amidst </a:t>
            </a:r>
            <a:br>
              <a:rPr lang="en-US" dirty="0"/>
            </a:br>
            <a:r>
              <a:rPr lang="en-US" dirty="0"/>
              <a:t>a challenging economic climate</a:t>
            </a:r>
          </a:p>
        </p:txBody>
      </p:sp>
      <p:graphicFrame>
        <p:nvGraphicFramePr>
          <p:cNvPr id="3" name="Chart 2">
            <a:extLst>
              <a:ext uri="{FF2B5EF4-FFF2-40B4-BE49-F238E27FC236}">
                <a16:creationId xmlns:a16="http://schemas.microsoft.com/office/drawing/2014/main" id="{A996505C-EF77-DA5E-B4EF-D1CA5473E79D}"/>
              </a:ext>
            </a:extLst>
          </p:cNvPr>
          <p:cNvGraphicFramePr/>
          <p:nvPr>
            <p:extLst>
              <p:ext uri="{D42A27DB-BD31-4B8C-83A1-F6EECF244321}">
                <p14:modId xmlns:p14="http://schemas.microsoft.com/office/powerpoint/2010/main" val="2856004559"/>
              </p:ext>
            </p:extLst>
          </p:nvPr>
        </p:nvGraphicFramePr>
        <p:xfrm>
          <a:off x="477715" y="2438401"/>
          <a:ext cx="5999285" cy="3684174"/>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4">
            <a:extLst>
              <a:ext uri="{FF2B5EF4-FFF2-40B4-BE49-F238E27FC236}">
                <a16:creationId xmlns:a16="http://schemas.microsoft.com/office/drawing/2014/main" id="{B96028E5-6F4B-6B9A-C7BA-6A4A8C48AED9}"/>
              </a:ext>
            </a:extLst>
          </p:cNvPr>
          <p:cNvSpPr txBox="1"/>
          <p:nvPr/>
        </p:nvSpPr>
        <p:spPr>
          <a:xfrm>
            <a:off x="571500" y="1906572"/>
            <a:ext cx="3390900" cy="276999"/>
          </a:xfrm>
          <a:prstGeom prst="rect">
            <a:avLst/>
          </a:prstGeom>
          <a:noFill/>
        </p:spPr>
        <p:txBody>
          <a:bodyPr wrap="square" lIns="0" tIns="0" rIns="0" bIns="0" rtlCol="0">
            <a:spAutoFit/>
          </a:bodyPr>
          <a:lstStyle/>
          <a:p>
            <a:pPr algn="l"/>
            <a:r>
              <a:rPr lang="en-US" b="1" dirty="0">
                <a:cs typeface="Arial" panose="020B0604020202020204" pitchFamily="34" charset="0"/>
              </a:rPr>
              <a:t>Contribution rates</a:t>
            </a:r>
          </a:p>
        </p:txBody>
      </p:sp>
      <p:sp>
        <p:nvSpPr>
          <p:cNvPr id="7" name="TextBox 6">
            <a:extLst>
              <a:ext uri="{FF2B5EF4-FFF2-40B4-BE49-F238E27FC236}">
                <a16:creationId xmlns:a16="http://schemas.microsoft.com/office/drawing/2014/main" id="{8BC04332-DC7E-9982-1D05-1A1F8DC922EF}"/>
              </a:ext>
            </a:extLst>
          </p:cNvPr>
          <p:cNvSpPr txBox="1"/>
          <p:nvPr/>
        </p:nvSpPr>
        <p:spPr>
          <a:xfrm>
            <a:off x="7239000" y="3570995"/>
            <a:ext cx="4038600" cy="1015663"/>
          </a:xfrm>
          <a:prstGeom prst="rect">
            <a:avLst/>
          </a:prstGeom>
          <a:noFill/>
        </p:spPr>
        <p:txBody>
          <a:bodyPr wrap="square" lIns="0" tIns="0" rIns="0" bIns="0" rtlCol="0">
            <a:spAutoFit/>
          </a:bodyPr>
          <a:lstStyle/>
          <a:p>
            <a:r>
              <a:rPr lang="en-US" sz="2400" dirty="0">
                <a:solidFill>
                  <a:schemeClr val="accent1"/>
                </a:solidFill>
                <a:latin typeface="Georgia" panose="02040502050405020303" pitchFamily="18" charset="0"/>
              </a:rPr>
              <a:t>More than 2/3 of participants </a:t>
            </a:r>
          </a:p>
          <a:p>
            <a:br>
              <a:rPr lang="en-US" sz="600" dirty="0"/>
            </a:br>
            <a:r>
              <a:rPr lang="en-US" dirty="0"/>
              <a:t>are saving less than they think they need </a:t>
            </a:r>
            <a:br>
              <a:rPr lang="en-US" dirty="0"/>
            </a:br>
            <a:r>
              <a:rPr lang="en-US" dirty="0"/>
              <a:t>to save to be on track.</a:t>
            </a:r>
          </a:p>
        </p:txBody>
      </p:sp>
      <p:pic>
        <p:nvPicPr>
          <p:cNvPr id="2" name="Graphic 1">
            <a:extLst>
              <a:ext uri="{FF2B5EF4-FFF2-40B4-BE49-F238E27FC236}">
                <a16:creationId xmlns:a16="http://schemas.microsoft.com/office/drawing/2014/main" id="{E0A369DB-5E7E-C411-2811-C0932474E99A}"/>
              </a:ext>
            </a:extLst>
          </p:cNvPr>
          <p:cNvPicPr>
            <a:picLocks noChangeAspect="1"/>
          </p:cNvPicPr>
          <p:nvPr/>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l="76673" t="14671" r="3609" b="74561"/>
          <a:stretch/>
        </p:blipFill>
        <p:spPr>
          <a:xfrm>
            <a:off x="7010400" y="2045071"/>
            <a:ext cx="3662532" cy="1525924"/>
          </a:xfrm>
          <a:prstGeom prst="rect">
            <a:avLst/>
          </a:prstGeom>
        </p:spPr>
      </p:pic>
      <p:pic>
        <p:nvPicPr>
          <p:cNvPr id="9" name="Graphic 8">
            <a:extLst>
              <a:ext uri="{FF2B5EF4-FFF2-40B4-BE49-F238E27FC236}">
                <a16:creationId xmlns:a16="http://schemas.microsoft.com/office/drawing/2014/main" id="{73AEB332-B060-FAFA-5EC8-61F834645AF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l="76673" t="14671" r="10610" b="74561"/>
          <a:stretch/>
        </p:blipFill>
        <p:spPr>
          <a:xfrm>
            <a:off x="7010401" y="2045071"/>
            <a:ext cx="2362200" cy="1525924"/>
          </a:xfrm>
          <a:prstGeom prst="rect">
            <a:avLst/>
          </a:prstGeom>
        </p:spPr>
      </p:pic>
      <p:sp>
        <p:nvSpPr>
          <p:cNvPr id="10" name="TextBox 9">
            <a:extLst>
              <a:ext uri="{FF2B5EF4-FFF2-40B4-BE49-F238E27FC236}">
                <a16:creationId xmlns:a16="http://schemas.microsoft.com/office/drawing/2014/main" id="{4DFE78CE-DB40-BA00-619D-660C58E64F2C}"/>
              </a:ext>
            </a:extLst>
          </p:cNvPr>
          <p:cNvSpPr txBox="1"/>
          <p:nvPr/>
        </p:nvSpPr>
        <p:spPr>
          <a:xfrm>
            <a:off x="7065233" y="5131143"/>
            <a:ext cx="4662519" cy="923330"/>
          </a:xfrm>
          <a:prstGeom prst="rect">
            <a:avLst/>
          </a:prstGeom>
          <a:noFill/>
        </p:spPr>
        <p:txBody>
          <a:bodyPr wrap="square">
            <a:spAutoFit/>
          </a:bodyPr>
          <a:lstStyle/>
          <a:p>
            <a:r>
              <a:rPr lang="en-US" sz="1800" dirty="0">
                <a:effectLst/>
                <a:latin typeface="Segoe UI" panose="020B0502040204020203" pitchFamily="34" charset="0"/>
              </a:rPr>
              <a:t>14% of those who don't save in their workplace retirement plan say they used to contribute but had to stop in the past year.</a:t>
            </a:r>
            <a:endParaRPr lang="en-US" dirty="0"/>
          </a:p>
        </p:txBody>
      </p:sp>
    </p:spTree>
    <p:custDataLst>
      <p:custData r:id="rId1"/>
      <p:custData r:id="rId2"/>
    </p:custDataLst>
    <p:extLst>
      <p:ext uri="{BB962C8B-B14F-4D97-AF65-F5344CB8AC3E}">
        <p14:creationId xmlns:p14="http://schemas.microsoft.com/office/powerpoint/2010/main" val="774180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2129AD-2BA7-6615-29CC-AE13F58B0614}"/>
              </a:ext>
            </a:extLst>
          </p:cNvPr>
          <p:cNvSpPr>
            <a:spLocks noGrp="1"/>
          </p:cNvSpPr>
          <p:nvPr>
            <p:ph type="title"/>
          </p:nvPr>
        </p:nvSpPr>
        <p:spPr/>
        <p:txBody>
          <a:bodyPr/>
          <a:lstStyle/>
          <a:p>
            <a:r>
              <a:rPr lang="en-US" dirty="0"/>
              <a:t>Contribution rates and confidence are down amidst </a:t>
            </a:r>
            <a:br>
              <a:rPr lang="en-US" dirty="0"/>
            </a:br>
            <a:r>
              <a:rPr lang="en-US" dirty="0"/>
              <a:t>a challenging economic climate</a:t>
            </a:r>
          </a:p>
        </p:txBody>
      </p:sp>
      <p:sp>
        <p:nvSpPr>
          <p:cNvPr id="12" name="TextBox 11">
            <a:extLst>
              <a:ext uri="{FF2B5EF4-FFF2-40B4-BE49-F238E27FC236}">
                <a16:creationId xmlns:a16="http://schemas.microsoft.com/office/drawing/2014/main" id="{C4FE0855-C2F8-E6C7-923E-6D0519394E35}"/>
              </a:ext>
            </a:extLst>
          </p:cNvPr>
          <p:cNvSpPr txBox="1"/>
          <p:nvPr/>
        </p:nvSpPr>
        <p:spPr>
          <a:xfrm>
            <a:off x="571500" y="1905000"/>
            <a:ext cx="8877300" cy="276999"/>
          </a:xfrm>
          <a:prstGeom prst="rect">
            <a:avLst/>
          </a:prstGeom>
          <a:noFill/>
        </p:spPr>
        <p:txBody>
          <a:bodyPr wrap="square" lIns="0" tIns="0" rIns="0" bIns="0" rtlCol="0">
            <a:spAutoFit/>
          </a:bodyPr>
          <a:lstStyle/>
          <a:p>
            <a:pPr algn="l"/>
            <a:r>
              <a:rPr lang="en-US" b="1" dirty="0">
                <a:cs typeface="Arial" panose="020B0604020202020204" pitchFamily="34" charset="0"/>
              </a:rPr>
              <a:t>Participants who are extremely or very confident on all 3 key retirement readiness metrics</a:t>
            </a:r>
            <a:r>
              <a:rPr lang="en-US" b="1" baseline="30000" dirty="0">
                <a:cs typeface="Arial" panose="020B0604020202020204" pitchFamily="34" charset="0"/>
              </a:rPr>
              <a:t>1</a:t>
            </a:r>
          </a:p>
        </p:txBody>
      </p:sp>
      <p:sp>
        <p:nvSpPr>
          <p:cNvPr id="13" name="TextBox 12">
            <a:extLst>
              <a:ext uri="{FF2B5EF4-FFF2-40B4-BE49-F238E27FC236}">
                <a16:creationId xmlns:a16="http://schemas.microsoft.com/office/drawing/2014/main" id="{55B3CEA2-C797-F0D5-A576-8D3EA543CD98}"/>
              </a:ext>
            </a:extLst>
          </p:cNvPr>
          <p:cNvSpPr txBox="1"/>
          <p:nvPr/>
        </p:nvSpPr>
        <p:spPr>
          <a:xfrm>
            <a:off x="463429" y="5791200"/>
            <a:ext cx="10509371" cy="400110"/>
          </a:xfrm>
          <a:prstGeom prst="rect">
            <a:avLst/>
          </a:prstGeom>
          <a:noFill/>
        </p:spPr>
        <p:txBody>
          <a:bodyPr wrap="square">
            <a:spAutoFit/>
          </a:bodyPr>
          <a:lstStyle/>
          <a:p>
            <a:r>
              <a:rPr lang="en-US" sz="1000" b="0" i="0" u="none" strike="noStrike" baseline="30000" dirty="0">
                <a:latin typeface="+mn-lt"/>
              </a:rPr>
              <a:t>1</a:t>
            </a:r>
            <a:r>
              <a:rPr lang="en-US" sz="1000" b="0" i="0" u="none" strike="noStrike" baseline="0" dirty="0">
                <a:latin typeface="+mn-lt"/>
              </a:rPr>
              <a:t> The three key retirement readiness metrics are 1) having enough money to maintain the lifestyle you want in retirement, 2) being able to accumulate enough money so you can retire when you want to, and 3) being able to convert your savings into income when you retire that will last the rest of your life.</a:t>
            </a:r>
            <a:endParaRPr lang="en-US" sz="1000" b="0" i="0" strike="noStrike" baseline="0" dirty="0">
              <a:solidFill>
                <a:srgbClr val="000000"/>
              </a:solidFill>
              <a:latin typeface="+mn-lt"/>
              <a:hlinkClick r:id="rId5"/>
            </a:endParaRPr>
          </a:p>
        </p:txBody>
      </p:sp>
      <p:graphicFrame>
        <p:nvGraphicFramePr>
          <p:cNvPr id="14" name="Chart 13">
            <a:extLst>
              <a:ext uri="{FF2B5EF4-FFF2-40B4-BE49-F238E27FC236}">
                <a16:creationId xmlns:a16="http://schemas.microsoft.com/office/drawing/2014/main" id="{FC3D486D-77CA-1516-0B47-08EC0EA8A21F}"/>
              </a:ext>
            </a:extLst>
          </p:cNvPr>
          <p:cNvGraphicFramePr/>
          <p:nvPr>
            <p:extLst>
              <p:ext uri="{D42A27DB-BD31-4B8C-83A1-F6EECF244321}">
                <p14:modId xmlns:p14="http://schemas.microsoft.com/office/powerpoint/2010/main" val="2502181576"/>
              </p:ext>
            </p:extLst>
          </p:nvPr>
        </p:nvGraphicFramePr>
        <p:xfrm>
          <a:off x="545224" y="2291712"/>
          <a:ext cx="11036300" cy="3221745"/>
        </p:xfrm>
        <a:graphic>
          <a:graphicData uri="http://schemas.openxmlformats.org/drawingml/2006/chart">
            <c:chart xmlns:c="http://schemas.openxmlformats.org/drawingml/2006/chart" xmlns:r="http://schemas.openxmlformats.org/officeDocument/2006/relationships" r:id="rId6"/>
          </a:graphicData>
        </a:graphic>
      </p:graphicFrame>
    </p:spTree>
    <p:custDataLst>
      <p:custData r:id="rId1"/>
      <p:custData r:id="rId2"/>
    </p:custDataLst>
    <p:extLst>
      <p:ext uri="{BB962C8B-B14F-4D97-AF65-F5344CB8AC3E}">
        <p14:creationId xmlns:p14="http://schemas.microsoft.com/office/powerpoint/2010/main" val="1053756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4502A-69D2-90A1-2D36-D7C0B785B46C}"/>
              </a:ext>
            </a:extLst>
          </p:cNvPr>
          <p:cNvSpPr>
            <a:spLocks noGrp="1"/>
          </p:cNvSpPr>
          <p:nvPr>
            <p:ph type="title"/>
          </p:nvPr>
        </p:nvSpPr>
        <p:spPr/>
        <p:txBody>
          <a:bodyPr/>
          <a:lstStyle/>
          <a:p>
            <a:pPr algn="ctr"/>
            <a:r>
              <a:rPr lang="en-US" sz="2400" dirty="0"/>
              <a:t>Rising prices have impacted savers and non-savers. </a:t>
            </a:r>
            <a:br>
              <a:rPr lang="en-US" sz="2400" dirty="0">
                <a:solidFill>
                  <a:srgbClr val="C00000"/>
                </a:solidFill>
              </a:rPr>
            </a:br>
            <a:br>
              <a:rPr lang="en-US" sz="2400" dirty="0">
                <a:solidFill>
                  <a:srgbClr val="C00000"/>
                </a:solidFill>
              </a:rPr>
            </a:br>
            <a:br>
              <a:rPr lang="en-US" sz="2400" dirty="0">
                <a:solidFill>
                  <a:srgbClr val="C00000"/>
                </a:solidFill>
              </a:rPr>
            </a:br>
            <a:br>
              <a:rPr lang="en-US" sz="2400" dirty="0">
                <a:solidFill>
                  <a:srgbClr val="C00000"/>
                </a:solidFill>
              </a:rPr>
            </a:br>
            <a:r>
              <a:rPr lang="en-US" sz="4800" dirty="0">
                <a:solidFill>
                  <a:srgbClr val="C00000"/>
                </a:solidFill>
              </a:rPr>
              <a:t>What two factors intensified by the current economic climate are keeping people from saving for their future?</a:t>
            </a:r>
            <a:endParaRPr lang="en-US" sz="2400" dirty="0">
              <a:solidFill>
                <a:srgbClr val="C00000"/>
              </a:solidFill>
            </a:endParaRPr>
          </a:p>
        </p:txBody>
      </p:sp>
      <p:grpSp>
        <p:nvGrpSpPr>
          <p:cNvPr id="4" name="Group 3">
            <a:extLst>
              <a:ext uri="{FF2B5EF4-FFF2-40B4-BE49-F238E27FC236}">
                <a16:creationId xmlns:a16="http://schemas.microsoft.com/office/drawing/2014/main" id="{D894D2AC-D2A4-EE8B-2C0E-DE61FE541124}"/>
              </a:ext>
            </a:extLst>
          </p:cNvPr>
          <p:cNvGrpSpPr/>
          <p:nvPr/>
        </p:nvGrpSpPr>
        <p:grpSpPr>
          <a:xfrm>
            <a:off x="0" y="5698222"/>
            <a:ext cx="12192000" cy="303719"/>
            <a:chOff x="0" y="762000"/>
            <a:chExt cx="10998208" cy="273980"/>
          </a:xfrm>
        </p:grpSpPr>
        <p:grpSp>
          <p:nvGrpSpPr>
            <p:cNvPr id="5" name="Group 4">
              <a:extLst>
                <a:ext uri="{FF2B5EF4-FFF2-40B4-BE49-F238E27FC236}">
                  <a16:creationId xmlns:a16="http://schemas.microsoft.com/office/drawing/2014/main" id="{A8A92D7E-0D73-F57F-070B-1ECE2494E89D}"/>
                </a:ext>
              </a:extLst>
            </p:cNvPr>
            <p:cNvGrpSpPr/>
            <p:nvPr/>
          </p:nvGrpSpPr>
          <p:grpSpPr>
            <a:xfrm>
              <a:off x="0" y="762000"/>
              <a:ext cx="1374776" cy="273980"/>
              <a:chOff x="3886200" y="4724400"/>
              <a:chExt cx="2676497" cy="533400"/>
            </a:xfrm>
          </p:grpSpPr>
          <p:sp>
            <p:nvSpPr>
              <p:cNvPr id="48" name="Rectangle 47">
                <a:extLst>
                  <a:ext uri="{FF2B5EF4-FFF2-40B4-BE49-F238E27FC236}">
                    <a16:creationId xmlns:a16="http://schemas.microsoft.com/office/drawing/2014/main" id="{0C94EC7B-F367-44E0-080C-313EAD06C3C9}"/>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E7AE42F5-18CA-6CE3-6002-8232AF2D998E}"/>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E0D7859-7747-83DF-E1B3-DCF31F310065}"/>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902DD2F5-32E7-09F9-1C60-3A364696F566}"/>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7E497601-A537-1762-3D71-013872B9C183}"/>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12A29772-6B48-F7FB-70A6-0542655E22AE}"/>
                </a:ext>
              </a:extLst>
            </p:cNvPr>
            <p:cNvGrpSpPr/>
            <p:nvPr/>
          </p:nvGrpSpPr>
          <p:grpSpPr>
            <a:xfrm>
              <a:off x="1374776" y="762000"/>
              <a:ext cx="1374776" cy="273980"/>
              <a:chOff x="3886200" y="4724400"/>
              <a:chExt cx="2676497" cy="533400"/>
            </a:xfrm>
          </p:grpSpPr>
          <p:sp>
            <p:nvSpPr>
              <p:cNvPr id="43" name="Rectangle 42">
                <a:extLst>
                  <a:ext uri="{FF2B5EF4-FFF2-40B4-BE49-F238E27FC236}">
                    <a16:creationId xmlns:a16="http://schemas.microsoft.com/office/drawing/2014/main" id="{5D9FC3FA-314F-1394-EA93-045EDA8745AA}"/>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CFE92D6-8289-66A0-1AE4-D09FA743975D}"/>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1F075696-634F-EBFB-F63A-01A55A982A7D}"/>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03DDF8-C216-70E8-93BB-AA9574C133DA}"/>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7AB3601-0552-A6B6-F284-6510BBC44CBF}"/>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E4084AAC-FD66-7625-F658-D8A8BA9204A6}"/>
                </a:ext>
              </a:extLst>
            </p:cNvPr>
            <p:cNvGrpSpPr/>
            <p:nvPr/>
          </p:nvGrpSpPr>
          <p:grpSpPr>
            <a:xfrm>
              <a:off x="2749552" y="762000"/>
              <a:ext cx="1374776" cy="273980"/>
              <a:chOff x="3886200" y="4724400"/>
              <a:chExt cx="2676497" cy="533400"/>
            </a:xfrm>
          </p:grpSpPr>
          <p:sp>
            <p:nvSpPr>
              <p:cNvPr id="38" name="Rectangle 37">
                <a:extLst>
                  <a:ext uri="{FF2B5EF4-FFF2-40B4-BE49-F238E27FC236}">
                    <a16:creationId xmlns:a16="http://schemas.microsoft.com/office/drawing/2014/main" id="{3B3B7881-2E9F-C9A3-AE33-D7A5AE2DD6D4}"/>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4A90133-CDC9-3FEB-84A3-CEF6D34D1EE2}"/>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E2BCC07-3CC3-5E2C-0A29-F65FF43FFBA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B3D1345-89DC-A891-4FC1-2CA46D6666CC}"/>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45313CC-EF67-C987-B5ED-7D18117D2529}"/>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8E2DC67F-6488-AFA8-5612-0BED56881359}"/>
                </a:ext>
              </a:extLst>
            </p:cNvPr>
            <p:cNvGrpSpPr/>
            <p:nvPr/>
          </p:nvGrpSpPr>
          <p:grpSpPr>
            <a:xfrm>
              <a:off x="4124328" y="762000"/>
              <a:ext cx="1374776" cy="273980"/>
              <a:chOff x="3886200" y="4724400"/>
              <a:chExt cx="2676497" cy="533400"/>
            </a:xfrm>
          </p:grpSpPr>
          <p:sp>
            <p:nvSpPr>
              <p:cNvPr id="33" name="Rectangle 32">
                <a:extLst>
                  <a:ext uri="{FF2B5EF4-FFF2-40B4-BE49-F238E27FC236}">
                    <a16:creationId xmlns:a16="http://schemas.microsoft.com/office/drawing/2014/main" id="{34F3DCDE-4698-5125-8F9E-43BE3F3C047D}"/>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30C92D-0D35-FD2E-EBE7-ED529FD448D0}"/>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EA246-5ADB-9848-E42D-055FD0E7A2B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D2980F9-4CB6-399A-418A-2C0D3BCDEE5C}"/>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782C1B9-5C09-5F42-3600-EBDEF146AAC5}"/>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FEDB3B3F-A8EE-01B1-8432-578B179FE166}"/>
                </a:ext>
              </a:extLst>
            </p:cNvPr>
            <p:cNvGrpSpPr/>
            <p:nvPr/>
          </p:nvGrpSpPr>
          <p:grpSpPr>
            <a:xfrm>
              <a:off x="5499104" y="762000"/>
              <a:ext cx="1374776" cy="273980"/>
              <a:chOff x="3886200" y="4724400"/>
              <a:chExt cx="2676497" cy="533400"/>
            </a:xfrm>
          </p:grpSpPr>
          <p:sp>
            <p:nvSpPr>
              <p:cNvPr id="28" name="Rectangle 27">
                <a:extLst>
                  <a:ext uri="{FF2B5EF4-FFF2-40B4-BE49-F238E27FC236}">
                    <a16:creationId xmlns:a16="http://schemas.microsoft.com/office/drawing/2014/main" id="{47F19EAE-301D-9699-8562-3EDCFC5AB89C}"/>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1E69D81-49BB-D589-8DA6-E4E902F84D26}"/>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5B28AA5-B6D5-32F4-D5AB-73E417E8A343}"/>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4EA30B1-B283-0114-1620-8ACC2C1D7236}"/>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A31C1C5-4C08-9D70-F5B0-9EA1161E2EED}"/>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1CDFC411-1665-AE4C-FFA6-F70502FF9D11}"/>
                </a:ext>
              </a:extLst>
            </p:cNvPr>
            <p:cNvGrpSpPr/>
            <p:nvPr/>
          </p:nvGrpSpPr>
          <p:grpSpPr>
            <a:xfrm>
              <a:off x="6873880" y="762000"/>
              <a:ext cx="1374776" cy="273980"/>
              <a:chOff x="3886200" y="4724400"/>
              <a:chExt cx="2676497" cy="533400"/>
            </a:xfrm>
          </p:grpSpPr>
          <p:sp>
            <p:nvSpPr>
              <p:cNvPr id="23" name="Rectangle 22">
                <a:extLst>
                  <a:ext uri="{FF2B5EF4-FFF2-40B4-BE49-F238E27FC236}">
                    <a16:creationId xmlns:a16="http://schemas.microsoft.com/office/drawing/2014/main" id="{55699BBA-A088-1627-3212-11CF62B56871}"/>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9D74D99-8A6C-EE78-01FD-921D837DEA0F}"/>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38F0AD1-42F4-DE47-3301-08DAEF2C39EF}"/>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6F19E79-940A-358A-5F88-B88B02FFBAEC}"/>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68CBD1F-8DE0-0E31-FBFE-CAE0CB61FF97}"/>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0BDFC92E-36AB-D388-1796-592120113FE5}"/>
                </a:ext>
              </a:extLst>
            </p:cNvPr>
            <p:cNvGrpSpPr/>
            <p:nvPr/>
          </p:nvGrpSpPr>
          <p:grpSpPr>
            <a:xfrm>
              <a:off x="8248656" y="762000"/>
              <a:ext cx="1374776" cy="273980"/>
              <a:chOff x="3886200" y="4724400"/>
              <a:chExt cx="2676497" cy="533400"/>
            </a:xfrm>
          </p:grpSpPr>
          <p:sp>
            <p:nvSpPr>
              <p:cNvPr id="18" name="Rectangle 17">
                <a:extLst>
                  <a:ext uri="{FF2B5EF4-FFF2-40B4-BE49-F238E27FC236}">
                    <a16:creationId xmlns:a16="http://schemas.microsoft.com/office/drawing/2014/main" id="{E963EA55-2AFB-A2BE-C06A-B9AF05FE2248}"/>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05509F4-EAFC-1DAC-E376-4D24F1121ABA}"/>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36858E-7E23-EAA9-3773-779AF570F722}"/>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07CB72-2885-F5DE-1DE6-48A0757EF062}"/>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B530B51-AC67-227D-CD8D-7CC87CB56268}"/>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497532-E0FF-DFCB-879C-BE0A50F68E7C}"/>
                </a:ext>
              </a:extLst>
            </p:cNvPr>
            <p:cNvGrpSpPr/>
            <p:nvPr/>
          </p:nvGrpSpPr>
          <p:grpSpPr>
            <a:xfrm>
              <a:off x="9623432" y="762000"/>
              <a:ext cx="1374776" cy="273980"/>
              <a:chOff x="3886200" y="4724400"/>
              <a:chExt cx="2676497" cy="533400"/>
            </a:xfrm>
          </p:grpSpPr>
          <p:sp>
            <p:nvSpPr>
              <p:cNvPr id="13" name="Rectangle 12">
                <a:extLst>
                  <a:ext uri="{FF2B5EF4-FFF2-40B4-BE49-F238E27FC236}">
                    <a16:creationId xmlns:a16="http://schemas.microsoft.com/office/drawing/2014/main" id="{915D10D7-64EC-5826-FBC9-C3DE6B6F086C}"/>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6A44374-5667-A8E6-D0DC-34E8D72350C3}"/>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6332C95-96F0-4941-3DD5-44B3E8351C6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370EA1B-32F5-858C-5DC1-F81AFE15E6DD}"/>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ECE23CD-41FC-80E6-8453-88CA56BC284E}"/>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841299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4D12C8-E2D5-C481-4E48-54481418A179}"/>
              </a:ext>
            </a:extLst>
          </p:cNvPr>
          <p:cNvSpPr txBox="1"/>
          <p:nvPr/>
        </p:nvSpPr>
        <p:spPr>
          <a:xfrm>
            <a:off x="1300474" y="2487236"/>
            <a:ext cx="4026876" cy="907941"/>
          </a:xfrm>
          <a:prstGeom prst="rect">
            <a:avLst/>
          </a:prstGeom>
          <a:noFill/>
        </p:spPr>
        <p:txBody>
          <a:bodyPr wrap="square" lIns="0" tIns="0" rIns="0" bIns="0" rtlCol="0">
            <a:spAutoFit/>
          </a:bodyPr>
          <a:lstStyle/>
          <a:p>
            <a:pPr marL="285750" indent="-285750">
              <a:spcAft>
                <a:spcPts val="600"/>
              </a:spcAft>
              <a:buClr>
                <a:schemeClr val="accent1"/>
              </a:buClr>
              <a:buFont typeface="Wingdings" pitchFamily="2" charset="2"/>
              <a:buChar char="§"/>
            </a:pPr>
            <a:r>
              <a:rPr lang="en-US" dirty="0"/>
              <a:t>Inflation and rising interest rates</a:t>
            </a:r>
          </a:p>
          <a:p>
            <a:pPr marL="285750" indent="-285750">
              <a:spcAft>
                <a:spcPts val="600"/>
              </a:spcAft>
              <a:buClr>
                <a:schemeClr val="accent1"/>
              </a:buClr>
              <a:buFont typeface="Wingdings" pitchFamily="2" charset="2"/>
              <a:buChar char="§"/>
            </a:pPr>
            <a:r>
              <a:rPr lang="en-US" dirty="0"/>
              <a:t>Percentage of people with debt, especially credit card has increased.</a:t>
            </a:r>
          </a:p>
        </p:txBody>
      </p:sp>
      <p:sp>
        <p:nvSpPr>
          <p:cNvPr id="2" name="TextBox 1">
            <a:extLst>
              <a:ext uri="{FF2B5EF4-FFF2-40B4-BE49-F238E27FC236}">
                <a16:creationId xmlns:a16="http://schemas.microsoft.com/office/drawing/2014/main" id="{0628D176-7F0F-4B56-1DF5-7C86A4AD1F34}"/>
              </a:ext>
            </a:extLst>
          </p:cNvPr>
          <p:cNvSpPr txBox="1"/>
          <p:nvPr/>
        </p:nvSpPr>
        <p:spPr>
          <a:xfrm>
            <a:off x="2441338" y="4388630"/>
            <a:ext cx="3306635" cy="1107996"/>
          </a:xfrm>
          <a:prstGeom prst="rect">
            <a:avLst/>
          </a:prstGeom>
          <a:noFill/>
        </p:spPr>
        <p:txBody>
          <a:bodyPr wrap="square" lIns="0" tIns="0" rIns="0" bIns="0" rtlCol="0">
            <a:spAutoFit/>
          </a:bodyPr>
          <a:lstStyle/>
          <a:p>
            <a:pPr>
              <a:spcAft>
                <a:spcPts val="600"/>
              </a:spcAft>
              <a:buClr>
                <a:schemeClr val="accent1"/>
              </a:buClr>
            </a:pPr>
            <a:r>
              <a:rPr lang="en-US" b="1" dirty="0"/>
              <a:t>Less than a quarter </a:t>
            </a:r>
            <a:r>
              <a:rPr lang="en-US" dirty="0"/>
              <a:t>of consumers are very confident about knowing how market volatility or inflation affects their plans or accounts.</a:t>
            </a:r>
          </a:p>
        </p:txBody>
      </p:sp>
      <p:sp>
        <p:nvSpPr>
          <p:cNvPr id="6" name="Title 5">
            <a:extLst>
              <a:ext uri="{FF2B5EF4-FFF2-40B4-BE49-F238E27FC236}">
                <a16:creationId xmlns:a16="http://schemas.microsoft.com/office/drawing/2014/main" id="{1DA1AD7F-9B23-9C7E-69C0-AA60758C77C6}"/>
              </a:ext>
            </a:extLst>
          </p:cNvPr>
          <p:cNvSpPr>
            <a:spLocks noGrp="1"/>
          </p:cNvSpPr>
          <p:nvPr>
            <p:ph type="title"/>
          </p:nvPr>
        </p:nvSpPr>
        <p:spPr/>
        <p:txBody>
          <a:bodyPr/>
          <a:lstStyle/>
          <a:p>
            <a:r>
              <a:rPr lang="en-US" dirty="0"/>
              <a:t>The economic climate has intensified two factors</a:t>
            </a:r>
          </a:p>
        </p:txBody>
      </p:sp>
      <p:sp>
        <p:nvSpPr>
          <p:cNvPr id="10" name="TextBox 9">
            <a:extLst>
              <a:ext uri="{FF2B5EF4-FFF2-40B4-BE49-F238E27FC236}">
                <a16:creationId xmlns:a16="http://schemas.microsoft.com/office/drawing/2014/main" id="{32AF470B-7C97-FC8E-388B-BBEA1D7A2DA0}"/>
              </a:ext>
            </a:extLst>
          </p:cNvPr>
          <p:cNvSpPr txBox="1"/>
          <p:nvPr/>
        </p:nvSpPr>
        <p:spPr>
          <a:xfrm>
            <a:off x="1300474" y="2060552"/>
            <a:ext cx="3826079" cy="276999"/>
          </a:xfrm>
          <a:prstGeom prst="rect">
            <a:avLst/>
          </a:prstGeom>
          <a:noFill/>
        </p:spPr>
        <p:txBody>
          <a:bodyPr wrap="square" lIns="0" tIns="0" rIns="0" bIns="0" rtlCol="0">
            <a:spAutoFit/>
          </a:bodyPr>
          <a:lstStyle/>
          <a:p>
            <a:r>
              <a:rPr lang="en-US" b="1" dirty="0">
                <a:latin typeface="Georgia" panose="02040502050405020303" pitchFamily="18" charset="0"/>
              </a:rPr>
              <a:t>Competing financial priorities</a:t>
            </a:r>
          </a:p>
        </p:txBody>
      </p:sp>
      <p:sp>
        <p:nvSpPr>
          <p:cNvPr id="11" name="TextBox 10">
            <a:extLst>
              <a:ext uri="{FF2B5EF4-FFF2-40B4-BE49-F238E27FC236}">
                <a16:creationId xmlns:a16="http://schemas.microsoft.com/office/drawing/2014/main" id="{CDAB8408-01CD-6C01-AB48-27BAD04532AA}"/>
              </a:ext>
            </a:extLst>
          </p:cNvPr>
          <p:cNvSpPr txBox="1"/>
          <p:nvPr/>
        </p:nvSpPr>
        <p:spPr>
          <a:xfrm>
            <a:off x="1281965" y="3827622"/>
            <a:ext cx="4953000" cy="276999"/>
          </a:xfrm>
          <a:prstGeom prst="rect">
            <a:avLst/>
          </a:prstGeom>
          <a:noFill/>
        </p:spPr>
        <p:txBody>
          <a:bodyPr wrap="square" lIns="0" tIns="0" rIns="0" bIns="0" rtlCol="0">
            <a:spAutoFit/>
          </a:bodyPr>
          <a:lstStyle/>
          <a:p>
            <a:r>
              <a:rPr lang="en-US" b="1" dirty="0">
                <a:latin typeface="Georgia" panose="02040502050405020303" pitchFamily="18" charset="0"/>
              </a:rPr>
              <a:t>Lack of decision-making confidence</a:t>
            </a:r>
          </a:p>
        </p:txBody>
      </p:sp>
      <p:sp>
        <p:nvSpPr>
          <p:cNvPr id="12" name="Rectangle 11">
            <a:extLst>
              <a:ext uri="{FF2B5EF4-FFF2-40B4-BE49-F238E27FC236}">
                <a16:creationId xmlns:a16="http://schemas.microsoft.com/office/drawing/2014/main" id="{3337A983-0DFF-6F5E-4857-9CDCC73CB0F3}"/>
              </a:ext>
            </a:extLst>
          </p:cNvPr>
          <p:cNvSpPr/>
          <p:nvPr/>
        </p:nvSpPr>
        <p:spPr>
          <a:xfrm>
            <a:off x="590303" y="2008551"/>
            <a:ext cx="381000" cy="381000"/>
          </a:xfrm>
          <a:prstGeom prst="rect">
            <a:avLst/>
          </a:prstGeom>
          <a:solidFill>
            <a:schemeClr val="accent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13" name="Rectangle 12">
            <a:extLst>
              <a:ext uri="{FF2B5EF4-FFF2-40B4-BE49-F238E27FC236}">
                <a16:creationId xmlns:a16="http://schemas.microsoft.com/office/drawing/2014/main" id="{9AF82991-A21D-D9B1-EFBF-BB831B3BEE6A}"/>
              </a:ext>
            </a:extLst>
          </p:cNvPr>
          <p:cNvSpPr/>
          <p:nvPr/>
        </p:nvSpPr>
        <p:spPr>
          <a:xfrm>
            <a:off x="590303" y="3795332"/>
            <a:ext cx="381000" cy="381000"/>
          </a:xfrm>
          <a:prstGeom prst="rect">
            <a:avLst/>
          </a:prstGeom>
          <a:solidFill>
            <a:schemeClr val="accent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pic>
        <p:nvPicPr>
          <p:cNvPr id="9" name="Graphic 8">
            <a:extLst>
              <a:ext uri="{FF2B5EF4-FFF2-40B4-BE49-F238E27FC236}">
                <a16:creationId xmlns:a16="http://schemas.microsoft.com/office/drawing/2014/main" id="{FAA93DE0-5E1F-CB42-47E0-FAB7A6F1DA35}"/>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84674" t="6738" r="5346" b="86345"/>
          <a:stretch/>
        </p:blipFill>
        <p:spPr>
          <a:xfrm>
            <a:off x="1219200" y="4388630"/>
            <a:ext cx="1061726" cy="758376"/>
          </a:xfrm>
          <a:prstGeom prst="rect">
            <a:avLst/>
          </a:prstGeom>
        </p:spPr>
      </p:pic>
      <p:pic>
        <p:nvPicPr>
          <p:cNvPr id="2050" name="Picture 2" descr="How to Support Indigenous People in the Workplace">
            <a:extLst>
              <a:ext uri="{FF2B5EF4-FFF2-40B4-BE49-F238E27FC236}">
                <a16:creationId xmlns:a16="http://schemas.microsoft.com/office/drawing/2014/main" id="{91F3C3F5-0C84-AE58-30CA-38AAA8ECDA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47973" y="2060552"/>
            <a:ext cx="6313534" cy="3549475"/>
          </a:xfrm>
          <a:prstGeom prst="rect">
            <a:avLst/>
          </a:prstGeom>
          <a:noFill/>
          <a:extLst>
            <a:ext uri="{909E8E84-426E-40DD-AFC4-6F175D3DCCD1}">
              <a14:hiddenFill xmlns:a14="http://schemas.microsoft.com/office/drawing/2010/main">
                <a:solidFill>
                  <a:srgbClr val="FFFFFF"/>
                </a:solidFill>
              </a14:hiddenFill>
            </a:ext>
          </a:extLst>
        </p:spPr>
      </p:pic>
    </p:spTree>
    <p:custDataLst>
      <p:custData r:id="rId1"/>
      <p:custData r:id="rId2"/>
    </p:custDataLst>
    <p:extLst>
      <p:ext uri="{BB962C8B-B14F-4D97-AF65-F5344CB8AC3E}">
        <p14:creationId xmlns:p14="http://schemas.microsoft.com/office/powerpoint/2010/main" val="2663384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15CF002C-B543-98D5-19CF-1C209320990D}"/>
              </a:ext>
            </a:extLst>
          </p:cNvPr>
          <p:cNvGraphicFramePr/>
          <p:nvPr>
            <p:extLst>
              <p:ext uri="{D42A27DB-BD31-4B8C-83A1-F6EECF244321}">
                <p14:modId xmlns:p14="http://schemas.microsoft.com/office/powerpoint/2010/main" val="3273693563"/>
              </p:ext>
            </p:extLst>
          </p:nvPr>
        </p:nvGraphicFramePr>
        <p:xfrm>
          <a:off x="152400" y="1341108"/>
          <a:ext cx="2819400" cy="212253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810BD6BD-A317-7AEA-504C-C6B8B6E4EBC0}"/>
              </a:ext>
            </a:extLst>
          </p:cNvPr>
          <p:cNvSpPr>
            <a:spLocks noGrp="1"/>
          </p:cNvSpPr>
          <p:nvPr>
            <p:ph type="title"/>
          </p:nvPr>
        </p:nvSpPr>
        <p:spPr/>
        <p:txBody>
          <a:bodyPr/>
          <a:lstStyle/>
          <a:p>
            <a:r>
              <a:rPr lang="en-US" dirty="0"/>
              <a:t>The economic climate could have a lasting impact</a:t>
            </a:r>
          </a:p>
        </p:txBody>
      </p:sp>
      <p:sp>
        <p:nvSpPr>
          <p:cNvPr id="4" name="TextBox 3">
            <a:extLst>
              <a:ext uri="{FF2B5EF4-FFF2-40B4-BE49-F238E27FC236}">
                <a16:creationId xmlns:a16="http://schemas.microsoft.com/office/drawing/2014/main" id="{97E834CC-C1CA-B552-5861-8C4BBFAB20CE}"/>
              </a:ext>
            </a:extLst>
          </p:cNvPr>
          <p:cNvSpPr txBox="1"/>
          <p:nvPr/>
        </p:nvSpPr>
        <p:spPr>
          <a:xfrm>
            <a:off x="609599" y="2020955"/>
            <a:ext cx="1904999" cy="615553"/>
          </a:xfrm>
          <a:prstGeom prst="rect">
            <a:avLst/>
          </a:prstGeom>
          <a:noFill/>
        </p:spPr>
        <p:txBody>
          <a:bodyPr wrap="square" lIns="0" tIns="0" rIns="0" bIns="0" rtlCol="0">
            <a:spAutoFit/>
          </a:bodyPr>
          <a:lstStyle/>
          <a:p>
            <a:pPr algn="ctr"/>
            <a:r>
              <a:rPr lang="en-US" sz="4000" dirty="0">
                <a:latin typeface="Georgia" panose="02040502050405020303" pitchFamily="18" charset="0"/>
              </a:rPr>
              <a:t>77</a:t>
            </a:r>
            <a:r>
              <a:rPr lang="en-US" sz="4000" baseline="30000" dirty="0">
                <a:latin typeface="Georgia" panose="02040502050405020303" pitchFamily="18" charset="0"/>
              </a:rPr>
              <a:t>%</a:t>
            </a:r>
          </a:p>
        </p:txBody>
      </p:sp>
      <p:graphicFrame>
        <p:nvGraphicFramePr>
          <p:cNvPr id="6" name="Chart 5">
            <a:extLst>
              <a:ext uri="{FF2B5EF4-FFF2-40B4-BE49-F238E27FC236}">
                <a16:creationId xmlns:a16="http://schemas.microsoft.com/office/drawing/2014/main" id="{9BC9E4B9-ED52-7352-26EB-8D46F0FCC763}"/>
              </a:ext>
            </a:extLst>
          </p:cNvPr>
          <p:cNvGraphicFramePr/>
          <p:nvPr>
            <p:extLst>
              <p:ext uri="{D42A27DB-BD31-4B8C-83A1-F6EECF244321}">
                <p14:modId xmlns:p14="http://schemas.microsoft.com/office/powerpoint/2010/main" val="135853660"/>
              </p:ext>
            </p:extLst>
          </p:nvPr>
        </p:nvGraphicFramePr>
        <p:xfrm>
          <a:off x="152400" y="3810000"/>
          <a:ext cx="2819400" cy="2122534"/>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677CD11E-F43C-59B5-3FD8-51952079F248}"/>
              </a:ext>
            </a:extLst>
          </p:cNvPr>
          <p:cNvSpPr txBox="1"/>
          <p:nvPr/>
        </p:nvSpPr>
        <p:spPr>
          <a:xfrm>
            <a:off x="609599" y="4489847"/>
            <a:ext cx="1904999" cy="615553"/>
          </a:xfrm>
          <a:prstGeom prst="rect">
            <a:avLst/>
          </a:prstGeom>
          <a:noFill/>
        </p:spPr>
        <p:txBody>
          <a:bodyPr wrap="square" lIns="0" tIns="0" rIns="0" bIns="0" rtlCol="0">
            <a:spAutoFit/>
          </a:bodyPr>
          <a:lstStyle/>
          <a:p>
            <a:pPr algn="ctr"/>
            <a:r>
              <a:rPr lang="en-US" sz="4000" dirty="0">
                <a:latin typeface="Georgia" panose="02040502050405020303" pitchFamily="18" charset="0"/>
              </a:rPr>
              <a:t>65</a:t>
            </a:r>
            <a:r>
              <a:rPr lang="en-US" sz="4000" baseline="30000" dirty="0">
                <a:latin typeface="Georgia" panose="02040502050405020303" pitchFamily="18" charset="0"/>
              </a:rPr>
              <a:t>%</a:t>
            </a:r>
          </a:p>
        </p:txBody>
      </p:sp>
      <p:graphicFrame>
        <p:nvGraphicFramePr>
          <p:cNvPr id="8" name="Chart 7">
            <a:extLst>
              <a:ext uri="{FF2B5EF4-FFF2-40B4-BE49-F238E27FC236}">
                <a16:creationId xmlns:a16="http://schemas.microsoft.com/office/drawing/2014/main" id="{B11DC341-6A4A-8855-DF03-CDEDBF98E3FF}"/>
              </a:ext>
            </a:extLst>
          </p:cNvPr>
          <p:cNvGraphicFramePr/>
          <p:nvPr>
            <p:extLst>
              <p:ext uri="{D42A27DB-BD31-4B8C-83A1-F6EECF244321}">
                <p14:modId xmlns:p14="http://schemas.microsoft.com/office/powerpoint/2010/main" val="2055255400"/>
              </p:ext>
            </p:extLst>
          </p:nvPr>
        </p:nvGraphicFramePr>
        <p:xfrm>
          <a:off x="5638800" y="1341108"/>
          <a:ext cx="2819400" cy="2122534"/>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BAA9CE6F-B944-E457-223B-8ECB03F4BC19}"/>
              </a:ext>
            </a:extLst>
          </p:cNvPr>
          <p:cNvSpPr txBox="1"/>
          <p:nvPr/>
        </p:nvSpPr>
        <p:spPr>
          <a:xfrm>
            <a:off x="6095999" y="2020955"/>
            <a:ext cx="1904999" cy="615553"/>
          </a:xfrm>
          <a:prstGeom prst="rect">
            <a:avLst/>
          </a:prstGeom>
          <a:noFill/>
        </p:spPr>
        <p:txBody>
          <a:bodyPr wrap="square" lIns="0" tIns="0" rIns="0" bIns="0" rtlCol="0">
            <a:spAutoFit/>
          </a:bodyPr>
          <a:lstStyle/>
          <a:p>
            <a:pPr algn="ctr"/>
            <a:r>
              <a:rPr lang="en-US" sz="4000" dirty="0">
                <a:latin typeface="Georgia" panose="02040502050405020303" pitchFamily="18" charset="0"/>
              </a:rPr>
              <a:t>49</a:t>
            </a:r>
            <a:r>
              <a:rPr lang="en-US" sz="4000" baseline="30000" dirty="0">
                <a:latin typeface="Georgia" panose="02040502050405020303" pitchFamily="18" charset="0"/>
              </a:rPr>
              <a:t>%</a:t>
            </a:r>
          </a:p>
        </p:txBody>
      </p:sp>
      <p:graphicFrame>
        <p:nvGraphicFramePr>
          <p:cNvPr id="10" name="Chart 9">
            <a:extLst>
              <a:ext uri="{FF2B5EF4-FFF2-40B4-BE49-F238E27FC236}">
                <a16:creationId xmlns:a16="http://schemas.microsoft.com/office/drawing/2014/main" id="{FE023E3C-92E5-5DE5-1AB5-CA528DDAC056}"/>
              </a:ext>
            </a:extLst>
          </p:cNvPr>
          <p:cNvGraphicFramePr/>
          <p:nvPr>
            <p:extLst>
              <p:ext uri="{D42A27DB-BD31-4B8C-83A1-F6EECF244321}">
                <p14:modId xmlns:p14="http://schemas.microsoft.com/office/powerpoint/2010/main" val="203897883"/>
              </p:ext>
            </p:extLst>
          </p:nvPr>
        </p:nvGraphicFramePr>
        <p:xfrm>
          <a:off x="5638800" y="3810000"/>
          <a:ext cx="2819400" cy="2122534"/>
        </p:xfrm>
        <a:graphic>
          <a:graphicData uri="http://schemas.openxmlformats.org/drawingml/2006/chart">
            <c:chart xmlns:c="http://schemas.openxmlformats.org/drawingml/2006/chart" xmlns:r="http://schemas.openxmlformats.org/officeDocument/2006/relationships" r:id="rId6"/>
          </a:graphicData>
        </a:graphic>
      </p:graphicFrame>
      <p:sp>
        <p:nvSpPr>
          <p:cNvPr id="11" name="TextBox 10">
            <a:extLst>
              <a:ext uri="{FF2B5EF4-FFF2-40B4-BE49-F238E27FC236}">
                <a16:creationId xmlns:a16="http://schemas.microsoft.com/office/drawing/2014/main" id="{76A3A4D1-B33C-B480-111C-4A41D2BEBD77}"/>
              </a:ext>
            </a:extLst>
          </p:cNvPr>
          <p:cNvSpPr txBox="1"/>
          <p:nvPr/>
        </p:nvSpPr>
        <p:spPr>
          <a:xfrm>
            <a:off x="6095999" y="4489847"/>
            <a:ext cx="1904999" cy="615553"/>
          </a:xfrm>
          <a:prstGeom prst="rect">
            <a:avLst/>
          </a:prstGeom>
          <a:noFill/>
        </p:spPr>
        <p:txBody>
          <a:bodyPr wrap="square" lIns="0" tIns="0" rIns="0" bIns="0" rtlCol="0">
            <a:spAutoFit/>
          </a:bodyPr>
          <a:lstStyle/>
          <a:p>
            <a:pPr algn="ctr"/>
            <a:r>
              <a:rPr lang="en-US" sz="4000" dirty="0">
                <a:latin typeface="Georgia" panose="02040502050405020303" pitchFamily="18" charset="0"/>
              </a:rPr>
              <a:t>24</a:t>
            </a:r>
            <a:r>
              <a:rPr lang="en-US" sz="4000" baseline="30000" dirty="0">
                <a:latin typeface="Georgia" panose="02040502050405020303" pitchFamily="18" charset="0"/>
              </a:rPr>
              <a:t>%</a:t>
            </a:r>
          </a:p>
        </p:txBody>
      </p:sp>
      <p:sp>
        <p:nvSpPr>
          <p:cNvPr id="12" name="TextBox 11">
            <a:extLst>
              <a:ext uri="{FF2B5EF4-FFF2-40B4-BE49-F238E27FC236}">
                <a16:creationId xmlns:a16="http://schemas.microsoft.com/office/drawing/2014/main" id="{3E889F6A-2976-E997-B8D4-16514287B2ED}"/>
              </a:ext>
            </a:extLst>
          </p:cNvPr>
          <p:cNvSpPr txBox="1"/>
          <p:nvPr/>
        </p:nvSpPr>
        <p:spPr>
          <a:xfrm>
            <a:off x="2793023" y="1848377"/>
            <a:ext cx="2464778" cy="1107996"/>
          </a:xfrm>
          <a:prstGeom prst="rect">
            <a:avLst/>
          </a:prstGeom>
          <a:noFill/>
        </p:spPr>
        <p:txBody>
          <a:bodyPr wrap="square" lIns="0" tIns="0" rIns="0" bIns="0" rtlCol="0">
            <a:spAutoFit/>
          </a:bodyPr>
          <a:lstStyle/>
          <a:p>
            <a:pPr>
              <a:spcAft>
                <a:spcPts val="600"/>
              </a:spcAft>
              <a:buClr>
                <a:schemeClr val="accent1"/>
              </a:buClr>
            </a:pPr>
            <a:r>
              <a:rPr lang="en-US" b="1" dirty="0"/>
              <a:t>of participants </a:t>
            </a:r>
            <a:r>
              <a:rPr lang="en-US" dirty="0"/>
              <a:t>who say they save less than needed to be on track cite inflation as the reason</a:t>
            </a:r>
          </a:p>
        </p:txBody>
      </p:sp>
      <p:sp>
        <p:nvSpPr>
          <p:cNvPr id="14" name="TextBox 13">
            <a:extLst>
              <a:ext uri="{FF2B5EF4-FFF2-40B4-BE49-F238E27FC236}">
                <a16:creationId xmlns:a16="http://schemas.microsoft.com/office/drawing/2014/main" id="{D2F3447B-A455-953E-E33C-FF43F1EBFE24}"/>
              </a:ext>
            </a:extLst>
          </p:cNvPr>
          <p:cNvSpPr txBox="1"/>
          <p:nvPr/>
        </p:nvSpPr>
        <p:spPr>
          <a:xfrm>
            <a:off x="2793023" y="4317269"/>
            <a:ext cx="2312377" cy="1107996"/>
          </a:xfrm>
          <a:prstGeom prst="rect">
            <a:avLst/>
          </a:prstGeom>
          <a:noFill/>
        </p:spPr>
        <p:txBody>
          <a:bodyPr wrap="square" lIns="0" tIns="0" rIns="0" bIns="0" rtlCol="0">
            <a:spAutoFit/>
          </a:bodyPr>
          <a:lstStyle/>
          <a:p>
            <a:pPr>
              <a:spcAft>
                <a:spcPts val="600"/>
              </a:spcAft>
              <a:buClr>
                <a:schemeClr val="accent1"/>
              </a:buClr>
            </a:pPr>
            <a:r>
              <a:rPr lang="en-US" b="1" dirty="0"/>
              <a:t>of participants </a:t>
            </a:r>
            <a:r>
              <a:rPr lang="en-US" dirty="0"/>
              <a:t>who save less than needed say it would be difficult to save more</a:t>
            </a:r>
          </a:p>
        </p:txBody>
      </p:sp>
      <p:sp>
        <p:nvSpPr>
          <p:cNvPr id="15" name="TextBox 14">
            <a:extLst>
              <a:ext uri="{FF2B5EF4-FFF2-40B4-BE49-F238E27FC236}">
                <a16:creationId xmlns:a16="http://schemas.microsoft.com/office/drawing/2014/main" id="{929EF327-94DD-B804-18DF-3B1360E85D57}"/>
              </a:ext>
            </a:extLst>
          </p:cNvPr>
          <p:cNvSpPr txBox="1"/>
          <p:nvPr/>
        </p:nvSpPr>
        <p:spPr>
          <a:xfrm>
            <a:off x="8305800" y="1848377"/>
            <a:ext cx="2895600" cy="1107996"/>
          </a:xfrm>
          <a:prstGeom prst="rect">
            <a:avLst/>
          </a:prstGeom>
          <a:noFill/>
        </p:spPr>
        <p:txBody>
          <a:bodyPr wrap="square" lIns="0" tIns="0" rIns="0" bIns="0" rtlCol="0">
            <a:spAutoFit/>
          </a:bodyPr>
          <a:lstStyle/>
          <a:p>
            <a:pPr>
              <a:spcAft>
                <a:spcPts val="600"/>
              </a:spcAft>
              <a:buClr>
                <a:schemeClr val="accent1"/>
              </a:buClr>
            </a:pPr>
            <a:r>
              <a:rPr lang="en-US" b="1" dirty="0"/>
              <a:t>of participants </a:t>
            </a:r>
            <a:r>
              <a:rPr lang="en-US" dirty="0"/>
              <a:t>say 2022 investment performance made them concerned about putting more money in this year</a:t>
            </a:r>
          </a:p>
        </p:txBody>
      </p:sp>
      <p:sp>
        <p:nvSpPr>
          <p:cNvPr id="16" name="TextBox 15">
            <a:extLst>
              <a:ext uri="{FF2B5EF4-FFF2-40B4-BE49-F238E27FC236}">
                <a16:creationId xmlns:a16="http://schemas.microsoft.com/office/drawing/2014/main" id="{251B1F37-2D77-76B1-EFB7-F34DCA345695}"/>
              </a:ext>
            </a:extLst>
          </p:cNvPr>
          <p:cNvSpPr txBox="1"/>
          <p:nvPr/>
        </p:nvSpPr>
        <p:spPr>
          <a:xfrm>
            <a:off x="8305800" y="4317269"/>
            <a:ext cx="2895600" cy="1107996"/>
          </a:xfrm>
          <a:prstGeom prst="rect">
            <a:avLst/>
          </a:prstGeom>
          <a:noFill/>
        </p:spPr>
        <p:txBody>
          <a:bodyPr wrap="square" lIns="0" tIns="0" rIns="0" bIns="0" rtlCol="0">
            <a:spAutoFit/>
          </a:bodyPr>
          <a:lstStyle/>
          <a:p>
            <a:pPr>
              <a:spcAft>
                <a:spcPts val="600"/>
              </a:spcAft>
              <a:buClr>
                <a:schemeClr val="accent1"/>
              </a:buClr>
            </a:pPr>
            <a:r>
              <a:rPr lang="en-US" b="1" dirty="0"/>
              <a:t>of participants </a:t>
            </a:r>
            <a:r>
              <a:rPr lang="en-US" dirty="0"/>
              <a:t>are very confident knowing how market volatility and inflation impacts their plan/accounts</a:t>
            </a:r>
          </a:p>
        </p:txBody>
      </p:sp>
      <p:cxnSp>
        <p:nvCxnSpPr>
          <p:cNvPr id="18" name="Straight Connector 17">
            <a:extLst>
              <a:ext uri="{FF2B5EF4-FFF2-40B4-BE49-F238E27FC236}">
                <a16:creationId xmlns:a16="http://schemas.microsoft.com/office/drawing/2014/main" id="{59867D9E-A705-9AAD-539F-ACADC3ADDBAF}"/>
              </a:ext>
            </a:extLst>
          </p:cNvPr>
          <p:cNvCxnSpPr/>
          <p:nvPr/>
        </p:nvCxnSpPr>
        <p:spPr>
          <a:xfrm>
            <a:off x="5715000" y="1341108"/>
            <a:ext cx="0" cy="4591426"/>
          </a:xfrm>
          <a:prstGeom prst="line">
            <a:avLst/>
          </a:prstGeom>
          <a:ln w="15875">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0F4907B-2E1D-3D49-57BE-A58B7A771F50}"/>
              </a:ext>
            </a:extLst>
          </p:cNvPr>
          <p:cNvCxnSpPr>
            <a:cxnSpLocks/>
          </p:cNvCxnSpPr>
          <p:nvPr/>
        </p:nvCxnSpPr>
        <p:spPr>
          <a:xfrm>
            <a:off x="609600" y="3611880"/>
            <a:ext cx="10998201" cy="0"/>
          </a:xfrm>
          <a:prstGeom prst="line">
            <a:avLst/>
          </a:prstGeom>
          <a:ln w="15875">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0440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6BFCCB-778F-2947-AFD3-8F821C03FAD7}"/>
              </a:ext>
            </a:extLst>
          </p:cNvPr>
          <p:cNvSpPr>
            <a:spLocks noGrp="1"/>
          </p:cNvSpPr>
          <p:nvPr>
            <p:ph type="body" idx="1"/>
          </p:nvPr>
        </p:nvSpPr>
        <p:spPr>
          <a:xfrm>
            <a:off x="609600" y="1143000"/>
            <a:ext cx="10972800" cy="1524000"/>
          </a:xfrm>
        </p:spPr>
        <p:txBody>
          <a:bodyPr/>
          <a:lstStyle/>
          <a:p>
            <a:r>
              <a:rPr lang="en-US" sz="5400" dirty="0"/>
              <a:t>How to motivate employees to </a:t>
            </a:r>
            <a:br>
              <a:rPr lang="en-US" sz="5400" dirty="0"/>
            </a:br>
            <a:r>
              <a:rPr lang="en-US" sz="5400" dirty="0"/>
              <a:t>save more</a:t>
            </a:r>
          </a:p>
        </p:txBody>
      </p:sp>
      <p:grpSp>
        <p:nvGrpSpPr>
          <p:cNvPr id="3" name="Group 2">
            <a:extLst>
              <a:ext uri="{FF2B5EF4-FFF2-40B4-BE49-F238E27FC236}">
                <a16:creationId xmlns:a16="http://schemas.microsoft.com/office/drawing/2014/main" id="{7A7064BA-2E98-DAF7-1659-18D3E4E632A6}"/>
              </a:ext>
            </a:extLst>
          </p:cNvPr>
          <p:cNvGrpSpPr/>
          <p:nvPr/>
        </p:nvGrpSpPr>
        <p:grpSpPr>
          <a:xfrm>
            <a:off x="0" y="5698222"/>
            <a:ext cx="12192000" cy="303719"/>
            <a:chOff x="0" y="762000"/>
            <a:chExt cx="10998208" cy="273980"/>
          </a:xfrm>
        </p:grpSpPr>
        <p:grpSp>
          <p:nvGrpSpPr>
            <p:cNvPr id="4" name="Group 3">
              <a:extLst>
                <a:ext uri="{FF2B5EF4-FFF2-40B4-BE49-F238E27FC236}">
                  <a16:creationId xmlns:a16="http://schemas.microsoft.com/office/drawing/2014/main" id="{62A701B2-18BB-9D0B-D3B1-F368F4FA54CB}"/>
                </a:ext>
              </a:extLst>
            </p:cNvPr>
            <p:cNvGrpSpPr/>
            <p:nvPr/>
          </p:nvGrpSpPr>
          <p:grpSpPr>
            <a:xfrm>
              <a:off x="0" y="762000"/>
              <a:ext cx="1374776" cy="273980"/>
              <a:chOff x="3886200" y="4724400"/>
              <a:chExt cx="2676497" cy="533400"/>
            </a:xfrm>
          </p:grpSpPr>
          <p:sp>
            <p:nvSpPr>
              <p:cNvPr id="47" name="Rectangle 46">
                <a:extLst>
                  <a:ext uri="{FF2B5EF4-FFF2-40B4-BE49-F238E27FC236}">
                    <a16:creationId xmlns:a16="http://schemas.microsoft.com/office/drawing/2014/main" id="{3F1CF5C4-0F2B-CEB5-ECA0-2D7724891C3C}"/>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A7F1242-D4FE-0016-3A87-1AF04CF7D495}"/>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C1F8B7D-863C-D543-A738-E8AC03C822E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C97E7D04-F372-4DB2-E757-BF964048F74A}"/>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4147C3B4-14AF-7A42-FEB2-DD24E528B1F1}"/>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113FE437-BE30-627F-5D26-587CC7B70E67}"/>
                </a:ext>
              </a:extLst>
            </p:cNvPr>
            <p:cNvGrpSpPr/>
            <p:nvPr/>
          </p:nvGrpSpPr>
          <p:grpSpPr>
            <a:xfrm>
              <a:off x="1374776" y="762000"/>
              <a:ext cx="1374776" cy="273980"/>
              <a:chOff x="3886200" y="4724400"/>
              <a:chExt cx="2676497" cy="533400"/>
            </a:xfrm>
          </p:grpSpPr>
          <p:sp>
            <p:nvSpPr>
              <p:cNvPr id="42" name="Rectangle 41">
                <a:extLst>
                  <a:ext uri="{FF2B5EF4-FFF2-40B4-BE49-F238E27FC236}">
                    <a16:creationId xmlns:a16="http://schemas.microsoft.com/office/drawing/2014/main" id="{59635CC7-2DFB-7EDB-8245-1F6F0EF79903}"/>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1C282E24-9B30-A3B8-6A17-99663433DE47}"/>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DC3EEDF1-A599-F176-7EAC-24F220ECF86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6010AEEB-B0A5-D24C-B604-FCEC2B33F1E9}"/>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4A64C079-1B97-A7FB-A280-B8751B764EE7}"/>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D753C45F-688D-4003-69CA-1372FA1BB884}"/>
                </a:ext>
              </a:extLst>
            </p:cNvPr>
            <p:cNvGrpSpPr/>
            <p:nvPr/>
          </p:nvGrpSpPr>
          <p:grpSpPr>
            <a:xfrm>
              <a:off x="2749552" y="762000"/>
              <a:ext cx="1374776" cy="273980"/>
              <a:chOff x="3886200" y="4724400"/>
              <a:chExt cx="2676497" cy="533400"/>
            </a:xfrm>
          </p:grpSpPr>
          <p:sp>
            <p:nvSpPr>
              <p:cNvPr id="37" name="Rectangle 36">
                <a:extLst>
                  <a:ext uri="{FF2B5EF4-FFF2-40B4-BE49-F238E27FC236}">
                    <a16:creationId xmlns:a16="http://schemas.microsoft.com/office/drawing/2014/main" id="{45B9BAA5-A6C9-3C06-A71E-DADE59738592}"/>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14488A0-9D40-A78D-49F6-C7F417D097F2}"/>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DC41543E-DE58-AE9C-72E1-6C50EC251DC3}"/>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0993BA5-9220-71FA-FCAB-0B0E11F21447}"/>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EBB70A3-5DBA-BC2B-5963-43238CB54539}"/>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E1139595-8C9C-3B74-E461-DFAD12056ECF}"/>
                </a:ext>
              </a:extLst>
            </p:cNvPr>
            <p:cNvGrpSpPr/>
            <p:nvPr/>
          </p:nvGrpSpPr>
          <p:grpSpPr>
            <a:xfrm>
              <a:off x="4124328" y="762000"/>
              <a:ext cx="1374776" cy="273980"/>
              <a:chOff x="3886200" y="4724400"/>
              <a:chExt cx="2676497" cy="533400"/>
            </a:xfrm>
          </p:grpSpPr>
          <p:sp>
            <p:nvSpPr>
              <p:cNvPr id="32" name="Rectangle 31">
                <a:extLst>
                  <a:ext uri="{FF2B5EF4-FFF2-40B4-BE49-F238E27FC236}">
                    <a16:creationId xmlns:a16="http://schemas.microsoft.com/office/drawing/2014/main" id="{6BEC8A94-1221-F6A3-D229-2728C3E59090}"/>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CB2F6CE-B9F3-987F-429D-B8BD5A1FCDA7}"/>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D05209D-90B8-BD47-3C44-D9F91976EB55}"/>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B54538C-0799-8E8E-05C1-C7B9D3BEF5E7}"/>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87A402C5-266E-AB9B-92FB-AB3444188389}"/>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A7F541F-4260-F8DB-993E-634FB766BCA1}"/>
                </a:ext>
              </a:extLst>
            </p:cNvPr>
            <p:cNvGrpSpPr/>
            <p:nvPr/>
          </p:nvGrpSpPr>
          <p:grpSpPr>
            <a:xfrm>
              <a:off x="5499104" y="762000"/>
              <a:ext cx="1374776" cy="273980"/>
              <a:chOff x="3886200" y="4724400"/>
              <a:chExt cx="2676497" cy="533400"/>
            </a:xfrm>
          </p:grpSpPr>
          <p:sp>
            <p:nvSpPr>
              <p:cNvPr id="27" name="Rectangle 26">
                <a:extLst>
                  <a:ext uri="{FF2B5EF4-FFF2-40B4-BE49-F238E27FC236}">
                    <a16:creationId xmlns:a16="http://schemas.microsoft.com/office/drawing/2014/main" id="{A4B11207-A505-5783-9874-F3CDE84D6766}"/>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AAC0ECB-5B83-06EB-9675-9987EE24D12D}"/>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535F4BA-6BF9-6C77-10F3-0AA7D4D88949}"/>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ADDC700-0AC8-67A7-65CE-7159D9C79339}"/>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7A7AF43-1F89-6209-E747-61FDB05680A5}"/>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DA458C77-06D8-D20B-3351-581DB0DEFDB5}"/>
                </a:ext>
              </a:extLst>
            </p:cNvPr>
            <p:cNvGrpSpPr/>
            <p:nvPr/>
          </p:nvGrpSpPr>
          <p:grpSpPr>
            <a:xfrm>
              <a:off x="6873880" y="762000"/>
              <a:ext cx="1374776" cy="273980"/>
              <a:chOff x="3886200" y="4724400"/>
              <a:chExt cx="2676497" cy="533400"/>
            </a:xfrm>
          </p:grpSpPr>
          <p:sp>
            <p:nvSpPr>
              <p:cNvPr id="22" name="Rectangle 21">
                <a:extLst>
                  <a:ext uri="{FF2B5EF4-FFF2-40B4-BE49-F238E27FC236}">
                    <a16:creationId xmlns:a16="http://schemas.microsoft.com/office/drawing/2014/main" id="{68B1226B-F875-5C7A-F9B9-F3E7AD24F86D}"/>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9EE8A1A-2FAF-BBBE-A4EE-2E308ABE6D1D}"/>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C8CFA17-6AD8-8F5D-72B4-963E80903BED}"/>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C903A90-E1D9-3BF9-135D-F4A972EB4922}"/>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041425D-4A9A-F08A-0A17-1379B595B82C}"/>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88924621-D579-1438-77F6-0C27E2D3B597}"/>
                </a:ext>
              </a:extLst>
            </p:cNvPr>
            <p:cNvGrpSpPr/>
            <p:nvPr/>
          </p:nvGrpSpPr>
          <p:grpSpPr>
            <a:xfrm>
              <a:off x="8248656" y="762000"/>
              <a:ext cx="1374776" cy="273980"/>
              <a:chOff x="3886200" y="4724400"/>
              <a:chExt cx="2676497" cy="533400"/>
            </a:xfrm>
          </p:grpSpPr>
          <p:sp>
            <p:nvSpPr>
              <p:cNvPr id="17" name="Rectangle 16">
                <a:extLst>
                  <a:ext uri="{FF2B5EF4-FFF2-40B4-BE49-F238E27FC236}">
                    <a16:creationId xmlns:a16="http://schemas.microsoft.com/office/drawing/2014/main" id="{A9E05EE7-4650-074C-D444-5E8D1E11557F}"/>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D3434CF-6B07-AE8A-1AA3-2C496AD3F3B8}"/>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202BBA0-59CB-864F-CAE3-ABCC2565BDAA}"/>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3762D1C-780E-E329-5238-64372D32CC24}"/>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14B83DD-B548-F0F7-6877-2436D16CE541}"/>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C06C5305-FC84-28A3-3C3A-3A6EF3FA360F}"/>
                </a:ext>
              </a:extLst>
            </p:cNvPr>
            <p:cNvGrpSpPr/>
            <p:nvPr/>
          </p:nvGrpSpPr>
          <p:grpSpPr>
            <a:xfrm>
              <a:off x="9623432" y="762000"/>
              <a:ext cx="1374776" cy="273980"/>
              <a:chOff x="3886200" y="4724400"/>
              <a:chExt cx="2676497" cy="533400"/>
            </a:xfrm>
          </p:grpSpPr>
          <p:sp>
            <p:nvSpPr>
              <p:cNvPr id="12" name="Rectangle 11">
                <a:extLst>
                  <a:ext uri="{FF2B5EF4-FFF2-40B4-BE49-F238E27FC236}">
                    <a16:creationId xmlns:a16="http://schemas.microsoft.com/office/drawing/2014/main" id="{523E8883-B311-7270-41E1-3DBC654DD219}"/>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ED8F75B-33C1-3D7D-12A4-27DA45877491}"/>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85EA740-216B-B2CC-E379-F8D321AAAE23}"/>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F090576-F561-DB46-8A8D-471E1B912EFD}"/>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A4A74F5-2180-9B7E-BB0A-71FA911505E4}"/>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465312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4502A-69D2-90A1-2D36-D7C0B785B46C}"/>
              </a:ext>
            </a:extLst>
          </p:cNvPr>
          <p:cNvSpPr>
            <a:spLocks noGrp="1"/>
          </p:cNvSpPr>
          <p:nvPr>
            <p:ph type="title"/>
          </p:nvPr>
        </p:nvSpPr>
        <p:spPr/>
        <p:txBody>
          <a:bodyPr/>
          <a:lstStyle/>
          <a:p>
            <a:pPr algn="ctr"/>
            <a:br>
              <a:rPr lang="en-US" sz="2400" dirty="0">
                <a:solidFill>
                  <a:srgbClr val="C00000"/>
                </a:solidFill>
              </a:rPr>
            </a:br>
            <a:br>
              <a:rPr lang="en-US" sz="2400" dirty="0">
                <a:solidFill>
                  <a:srgbClr val="C00000"/>
                </a:solidFill>
              </a:rPr>
            </a:br>
            <a:br>
              <a:rPr lang="en-US" sz="2400" dirty="0">
                <a:solidFill>
                  <a:srgbClr val="C00000"/>
                </a:solidFill>
              </a:rPr>
            </a:br>
            <a:br>
              <a:rPr lang="en-US" sz="2400" dirty="0">
                <a:solidFill>
                  <a:srgbClr val="C00000"/>
                </a:solidFill>
              </a:rPr>
            </a:br>
            <a:r>
              <a:rPr lang="en-US" sz="4800" dirty="0">
                <a:solidFill>
                  <a:srgbClr val="C00000"/>
                </a:solidFill>
              </a:rPr>
              <a:t>What are some factors </a:t>
            </a:r>
            <a:br>
              <a:rPr lang="en-US" sz="4800" dirty="0">
                <a:solidFill>
                  <a:srgbClr val="C00000"/>
                </a:solidFill>
              </a:rPr>
            </a:br>
            <a:r>
              <a:rPr lang="en-US" sz="4800" dirty="0">
                <a:solidFill>
                  <a:srgbClr val="C00000"/>
                </a:solidFill>
              </a:rPr>
              <a:t>that would motivate employees </a:t>
            </a:r>
            <a:br>
              <a:rPr lang="en-US" sz="4800" dirty="0">
                <a:solidFill>
                  <a:srgbClr val="C00000"/>
                </a:solidFill>
              </a:rPr>
            </a:br>
            <a:r>
              <a:rPr lang="en-US" sz="4800" dirty="0">
                <a:solidFill>
                  <a:srgbClr val="C00000"/>
                </a:solidFill>
              </a:rPr>
              <a:t>to save more for their futures?</a:t>
            </a:r>
            <a:br>
              <a:rPr lang="en-US" sz="4800" dirty="0">
                <a:solidFill>
                  <a:srgbClr val="C00000"/>
                </a:solidFill>
              </a:rPr>
            </a:br>
            <a:endParaRPr lang="en-US" sz="2400" dirty="0">
              <a:solidFill>
                <a:srgbClr val="C00000"/>
              </a:solidFill>
            </a:endParaRPr>
          </a:p>
        </p:txBody>
      </p:sp>
      <p:grpSp>
        <p:nvGrpSpPr>
          <p:cNvPr id="4" name="Group 3">
            <a:extLst>
              <a:ext uri="{FF2B5EF4-FFF2-40B4-BE49-F238E27FC236}">
                <a16:creationId xmlns:a16="http://schemas.microsoft.com/office/drawing/2014/main" id="{D894D2AC-D2A4-EE8B-2C0E-DE61FE541124}"/>
              </a:ext>
            </a:extLst>
          </p:cNvPr>
          <p:cNvGrpSpPr/>
          <p:nvPr/>
        </p:nvGrpSpPr>
        <p:grpSpPr>
          <a:xfrm>
            <a:off x="0" y="5698222"/>
            <a:ext cx="12192000" cy="303719"/>
            <a:chOff x="0" y="762000"/>
            <a:chExt cx="10998208" cy="273980"/>
          </a:xfrm>
        </p:grpSpPr>
        <p:grpSp>
          <p:nvGrpSpPr>
            <p:cNvPr id="5" name="Group 4">
              <a:extLst>
                <a:ext uri="{FF2B5EF4-FFF2-40B4-BE49-F238E27FC236}">
                  <a16:creationId xmlns:a16="http://schemas.microsoft.com/office/drawing/2014/main" id="{A8A92D7E-0D73-F57F-070B-1ECE2494E89D}"/>
                </a:ext>
              </a:extLst>
            </p:cNvPr>
            <p:cNvGrpSpPr/>
            <p:nvPr/>
          </p:nvGrpSpPr>
          <p:grpSpPr>
            <a:xfrm>
              <a:off x="0" y="762000"/>
              <a:ext cx="1374776" cy="273980"/>
              <a:chOff x="3886200" y="4724400"/>
              <a:chExt cx="2676497" cy="533400"/>
            </a:xfrm>
          </p:grpSpPr>
          <p:sp>
            <p:nvSpPr>
              <p:cNvPr id="48" name="Rectangle 47">
                <a:extLst>
                  <a:ext uri="{FF2B5EF4-FFF2-40B4-BE49-F238E27FC236}">
                    <a16:creationId xmlns:a16="http://schemas.microsoft.com/office/drawing/2014/main" id="{0C94EC7B-F367-44E0-080C-313EAD06C3C9}"/>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E7AE42F5-18CA-6CE3-6002-8232AF2D998E}"/>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E0D7859-7747-83DF-E1B3-DCF31F310065}"/>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902DD2F5-32E7-09F9-1C60-3A364696F566}"/>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7E497601-A537-1762-3D71-013872B9C183}"/>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12A29772-6B48-F7FB-70A6-0542655E22AE}"/>
                </a:ext>
              </a:extLst>
            </p:cNvPr>
            <p:cNvGrpSpPr/>
            <p:nvPr/>
          </p:nvGrpSpPr>
          <p:grpSpPr>
            <a:xfrm>
              <a:off x="1374776" y="762000"/>
              <a:ext cx="1374776" cy="273980"/>
              <a:chOff x="3886200" y="4724400"/>
              <a:chExt cx="2676497" cy="533400"/>
            </a:xfrm>
          </p:grpSpPr>
          <p:sp>
            <p:nvSpPr>
              <p:cNvPr id="43" name="Rectangle 42">
                <a:extLst>
                  <a:ext uri="{FF2B5EF4-FFF2-40B4-BE49-F238E27FC236}">
                    <a16:creationId xmlns:a16="http://schemas.microsoft.com/office/drawing/2014/main" id="{5D9FC3FA-314F-1394-EA93-045EDA8745AA}"/>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CFE92D6-8289-66A0-1AE4-D09FA743975D}"/>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1F075696-634F-EBFB-F63A-01A55A982A7D}"/>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03DDF8-C216-70E8-93BB-AA9574C133DA}"/>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7AB3601-0552-A6B6-F284-6510BBC44CBF}"/>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E4084AAC-FD66-7625-F658-D8A8BA9204A6}"/>
                </a:ext>
              </a:extLst>
            </p:cNvPr>
            <p:cNvGrpSpPr/>
            <p:nvPr/>
          </p:nvGrpSpPr>
          <p:grpSpPr>
            <a:xfrm>
              <a:off x="2749552" y="762000"/>
              <a:ext cx="1374776" cy="273980"/>
              <a:chOff x="3886200" y="4724400"/>
              <a:chExt cx="2676497" cy="533400"/>
            </a:xfrm>
          </p:grpSpPr>
          <p:sp>
            <p:nvSpPr>
              <p:cNvPr id="38" name="Rectangle 37">
                <a:extLst>
                  <a:ext uri="{FF2B5EF4-FFF2-40B4-BE49-F238E27FC236}">
                    <a16:creationId xmlns:a16="http://schemas.microsoft.com/office/drawing/2014/main" id="{3B3B7881-2E9F-C9A3-AE33-D7A5AE2DD6D4}"/>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4A90133-CDC9-3FEB-84A3-CEF6D34D1EE2}"/>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E2BCC07-3CC3-5E2C-0A29-F65FF43FFBA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B3D1345-89DC-A891-4FC1-2CA46D6666CC}"/>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45313CC-EF67-C987-B5ED-7D18117D2529}"/>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8E2DC67F-6488-AFA8-5612-0BED56881359}"/>
                </a:ext>
              </a:extLst>
            </p:cNvPr>
            <p:cNvGrpSpPr/>
            <p:nvPr/>
          </p:nvGrpSpPr>
          <p:grpSpPr>
            <a:xfrm>
              <a:off x="4124328" y="762000"/>
              <a:ext cx="1374776" cy="273980"/>
              <a:chOff x="3886200" y="4724400"/>
              <a:chExt cx="2676497" cy="533400"/>
            </a:xfrm>
          </p:grpSpPr>
          <p:sp>
            <p:nvSpPr>
              <p:cNvPr id="33" name="Rectangle 32">
                <a:extLst>
                  <a:ext uri="{FF2B5EF4-FFF2-40B4-BE49-F238E27FC236}">
                    <a16:creationId xmlns:a16="http://schemas.microsoft.com/office/drawing/2014/main" id="{34F3DCDE-4698-5125-8F9E-43BE3F3C047D}"/>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30C92D-0D35-FD2E-EBE7-ED529FD448D0}"/>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EA246-5ADB-9848-E42D-055FD0E7A2B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D2980F9-4CB6-399A-418A-2C0D3BCDEE5C}"/>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782C1B9-5C09-5F42-3600-EBDEF146AAC5}"/>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FEDB3B3F-A8EE-01B1-8432-578B179FE166}"/>
                </a:ext>
              </a:extLst>
            </p:cNvPr>
            <p:cNvGrpSpPr/>
            <p:nvPr/>
          </p:nvGrpSpPr>
          <p:grpSpPr>
            <a:xfrm>
              <a:off x="5499104" y="762000"/>
              <a:ext cx="1374776" cy="273980"/>
              <a:chOff x="3886200" y="4724400"/>
              <a:chExt cx="2676497" cy="533400"/>
            </a:xfrm>
          </p:grpSpPr>
          <p:sp>
            <p:nvSpPr>
              <p:cNvPr id="28" name="Rectangle 27">
                <a:extLst>
                  <a:ext uri="{FF2B5EF4-FFF2-40B4-BE49-F238E27FC236}">
                    <a16:creationId xmlns:a16="http://schemas.microsoft.com/office/drawing/2014/main" id="{47F19EAE-301D-9699-8562-3EDCFC5AB89C}"/>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1E69D81-49BB-D589-8DA6-E4E902F84D26}"/>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5B28AA5-B6D5-32F4-D5AB-73E417E8A343}"/>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4EA30B1-B283-0114-1620-8ACC2C1D7236}"/>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A31C1C5-4C08-9D70-F5B0-9EA1161E2EED}"/>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1CDFC411-1665-AE4C-FFA6-F70502FF9D11}"/>
                </a:ext>
              </a:extLst>
            </p:cNvPr>
            <p:cNvGrpSpPr/>
            <p:nvPr/>
          </p:nvGrpSpPr>
          <p:grpSpPr>
            <a:xfrm>
              <a:off x="6873880" y="762000"/>
              <a:ext cx="1374776" cy="273980"/>
              <a:chOff x="3886200" y="4724400"/>
              <a:chExt cx="2676497" cy="533400"/>
            </a:xfrm>
          </p:grpSpPr>
          <p:sp>
            <p:nvSpPr>
              <p:cNvPr id="23" name="Rectangle 22">
                <a:extLst>
                  <a:ext uri="{FF2B5EF4-FFF2-40B4-BE49-F238E27FC236}">
                    <a16:creationId xmlns:a16="http://schemas.microsoft.com/office/drawing/2014/main" id="{55699BBA-A088-1627-3212-11CF62B56871}"/>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9D74D99-8A6C-EE78-01FD-921D837DEA0F}"/>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38F0AD1-42F4-DE47-3301-08DAEF2C39EF}"/>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6F19E79-940A-358A-5F88-B88B02FFBAEC}"/>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68CBD1F-8DE0-0E31-FBFE-CAE0CB61FF97}"/>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0BDFC92E-36AB-D388-1796-592120113FE5}"/>
                </a:ext>
              </a:extLst>
            </p:cNvPr>
            <p:cNvGrpSpPr/>
            <p:nvPr/>
          </p:nvGrpSpPr>
          <p:grpSpPr>
            <a:xfrm>
              <a:off x="8248656" y="762000"/>
              <a:ext cx="1374776" cy="273980"/>
              <a:chOff x="3886200" y="4724400"/>
              <a:chExt cx="2676497" cy="533400"/>
            </a:xfrm>
          </p:grpSpPr>
          <p:sp>
            <p:nvSpPr>
              <p:cNvPr id="18" name="Rectangle 17">
                <a:extLst>
                  <a:ext uri="{FF2B5EF4-FFF2-40B4-BE49-F238E27FC236}">
                    <a16:creationId xmlns:a16="http://schemas.microsoft.com/office/drawing/2014/main" id="{E963EA55-2AFB-A2BE-C06A-B9AF05FE2248}"/>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05509F4-EAFC-1DAC-E376-4D24F1121ABA}"/>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36858E-7E23-EAA9-3773-779AF570F722}"/>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07CB72-2885-F5DE-1DE6-48A0757EF062}"/>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B530B51-AC67-227D-CD8D-7CC87CB56268}"/>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497532-E0FF-DFCB-879C-BE0A50F68E7C}"/>
                </a:ext>
              </a:extLst>
            </p:cNvPr>
            <p:cNvGrpSpPr/>
            <p:nvPr/>
          </p:nvGrpSpPr>
          <p:grpSpPr>
            <a:xfrm>
              <a:off x="9623432" y="762000"/>
              <a:ext cx="1374776" cy="273980"/>
              <a:chOff x="3886200" y="4724400"/>
              <a:chExt cx="2676497" cy="533400"/>
            </a:xfrm>
          </p:grpSpPr>
          <p:sp>
            <p:nvSpPr>
              <p:cNvPr id="13" name="Rectangle 12">
                <a:extLst>
                  <a:ext uri="{FF2B5EF4-FFF2-40B4-BE49-F238E27FC236}">
                    <a16:creationId xmlns:a16="http://schemas.microsoft.com/office/drawing/2014/main" id="{915D10D7-64EC-5826-FBC9-C3DE6B6F086C}"/>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6A44374-5667-A8E6-D0DC-34E8D72350C3}"/>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6332C95-96F0-4941-3DD5-44B3E8351C6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370EA1B-32F5-858C-5DC1-F81AFE15E6DD}"/>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ECE23CD-41FC-80E6-8453-88CA56BC284E}"/>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671291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81291E7-5964-5CDD-D36B-AD6DE499BF29}"/>
              </a:ext>
            </a:extLst>
          </p:cNvPr>
          <p:cNvSpPr>
            <a:spLocks noGrp="1"/>
          </p:cNvSpPr>
          <p:nvPr>
            <p:ph type="title"/>
          </p:nvPr>
        </p:nvSpPr>
        <p:spPr/>
        <p:txBody>
          <a:bodyPr/>
          <a:lstStyle/>
          <a:p>
            <a:r>
              <a:rPr lang="en-US" sz="3200" dirty="0"/>
              <a:t>To motivate savers, first understand their financial situation</a:t>
            </a:r>
          </a:p>
        </p:txBody>
      </p:sp>
      <p:sp>
        <p:nvSpPr>
          <p:cNvPr id="2" name="TextBox 1">
            <a:extLst>
              <a:ext uri="{FF2B5EF4-FFF2-40B4-BE49-F238E27FC236}">
                <a16:creationId xmlns:a16="http://schemas.microsoft.com/office/drawing/2014/main" id="{47392CBF-7340-5B86-5273-449B5B8465CB}"/>
              </a:ext>
            </a:extLst>
          </p:cNvPr>
          <p:cNvSpPr txBox="1"/>
          <p:nvPr/>
        </p:nvSpPr>
        <p:spPr>
          <a:xfrm>
            <a:off x="584752" y="1106303"/>
            <a:ext cx="6591301" cy="276999"/>
          </a:xfrm>
          <a:prstGeom prst="rect">
            <a:avLst/>
          </a:prstGeom>
          <a:noFill/>
        </p:spPr>
        <p:txBody>
          <a:bodyPr wrap="square" lIns="0" tIns="0" rIns="0" bIns="0" rtlCol="0">
            <a:spAutoFit/>
          </a:bodyPr>
          <a:lstStyle/>
          <a:p>
            <a:pPr algn="l"/>
            <a:r>
              <a:rPr lang="en-US" b="1" dirty="0">
                <a:cs typeface="Arial" panose="020B0604020202020204" pitchFamily="34" charset="0"/>
              </a:rPr>
              <a:t>Top factors that would motivate employees to save more</a:t>
            </a:r>
          </a:p>
        </p:txBody>
      </p:sp>
      <p:graphicFrame>
        <p:nvGraphicFramePr>
          <p:cNvPr id="3" name="Chart 2">
            <a:extLst>
              <a:ext uri="{FF2B5EF4-FFF2-40B4-BE49-F238E27FC236}">
                <a16:creationId xmlns:a16="http://schemas.microsoft.com/office/drawing/2014/main" id="{7E4E876B-7EA1-D5B9-1FC5-3E20887B9FDE}"/>
              </a:ext>
            </a:extLst>
          </p:cNvPr>
          <p:cNvGraphicFramePr/>
          <p:nvPr>
            <p:extLst>
              <p:ext uri="{D42A27DB-BD31-4B8C-83A1-F6EECF244321}">
                <p14:modId xmlns:p14="http://schemas.microsoft.com/office/powerpoint/2010/main" val="654151713"/>
              </p:ext>
            </p:extLst>
          </p:nvPr>
        </p:nvGraphicFramePr>
        <p:xfrm>
          <a:off x="532295" y="1600200"/>
          <a:ext cx="11202506"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4015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7A7955E-AA28-AD51-58F2-470A29A96892}"/>
              </a:ext>
            </a:extLst>
          </p:cNvPr>
          <p:cNvSpPr txBox="1"/>
          <p:nvPr/>
        </p:nvSpPr>
        <p:spPr>
          <a:xfrm>
            <a:off x="6812622" y="3417051"/>
            <a:ext cx="4191000" cy="830997"/>
          </a:xfrm>
          <a:prstGeom prst="rect">
            <a:avLst/>
          </a:prstGeom>
          <a:noFill/>
        </p:spPr>
        <p:txBody>
          <a:bodyPr wrap="square" lIns="0" tIns="0" rIns="0" bIns="0" rtlCol="0">
            <a:spAutoFit/>
          </a:bodyPr>
          <a:lstStyle/>
          <a:p>
            <a:pPr lvl="0"/>
            <a:r>
              <a:rPr lang="en-US" dirty="0"/>
              <a:t>Participants who are confident about making decisions in their plan are 2x more likely to be contributing 15%+. </a:t>
            </a:r>
          </a:p>
        </p:txBody>
      </p:sp>
      <p:sp>
        <p:nvSpPr>
          <p:cNvPr id="3" name="Title 2">
            <a:extLst>
              <a:ext uri="{FF2B5EF4-FFF2-40B4-BE49-F238E27FC236}">
                <a16:creationId xmlns:a16="http://schemas.microsoft.com/office/drawing/2014/main" id="{FC5765A7-F156-3DE3-D1CD-BD767C7B451E}"/>
              </a:ext>
            </a:extLst>
          </p:cNvPr>
          <p:cNvSpPr>
            <a:spLocks noGrp="1"/>
          </p:cNvSpPr>
          <p:nvPr>
            <p:ph type="title"/>
          </p:nvPr>
        </p:nvSpPr>
        <p:spPr/>
        <p:txBody>
          <a:bodyPr/>
          <a:lstStyle/>
          <a:p>
            <a:r>
              <a:rPr lang="en-US" dirty="0"/>
              <a:t>More confidence = better outcomes</a:t>
            </a:r>
          </a:p>
        </p:txBody>
      </p:sp>
      <p:sp>
        <p:nvSpPr>
          <p:cNvPr id="2" name="TextBox 1">
            <a:extLst>
              <a:ext uri="{FF2B5EF4-FFF2-40B4-BE49-F238E27FC236}">
                <a16:creationId xmlns:a16="http://schemas.microsoft.com/office/drawing/2014/main" id="{14872F1A-6B8C-4690-9179-280BF2655D4F}"/>
              </a:ext>
            </a:extLst>
          </p:cNvPr>
          <p:cNvSpPr txBox="1"/>
          <p:nvPr/>
        </p:nvSpPr>
        <p:spPr>
          <a:xfrm>
            <a:off x="2286000" y="2362200"/>
            <a:ext cx="3352800" cy="738664"/>
          </a:xfrm>
          <a:prstGeom prst="rect">
            <a:avLst/>
          </a:prstGeom>
          <a:noFill/>
        </p:spPr>
        <p:txBody>
          <a:bodyPr wrap="square" lIns="0" tIns="0" rIns="0" bIns="0" rtlCol="0">
            <a:spAutoFit/>
          </a:bodyPr>
          <a:lstStyle/>
          <a:p>
            <a:r>
              <a:rPr lang="en-US" sz="2400" b="1" dirty="0">
                <a:latin typeface="Georgia" panose="02040502050405020303" pitchFamily="18" charset="0"/>
              </a:rPr>
              <a:t>More confidence </a:t>
            </a:r>
            <a:br>
              <a:rPr lang="en-US" sz="2400" b="1" dirty="0">
                <a:latin typeface="Georgia" panose="02040502050405020303" pitchFamily="18" charset="0"/>
              </a:rPr>
            </a:br>
            <a:r>
              <a:rPr lang="en-US" sz="2400" b="1" dirty="0">
                <a:latin typeface="Georgia" panose="02040502050405020303" pitchFamily="18" charset="0"/>
              </a:rPr>
              <a:t>= Motivation to save</a:t>
            </a:r>
          </a:p>
        </p:txBody>
      </p:sp>
      <p:sp>
        <p:nvSpPr>
          <p:cNvPr id="4" name="TextBox 3">
            <a:extLst>
              <a:ext uri="{FF2B5EF4-FFF2-40B4-BE49-F238E27FC236}">
                <a16:creationId xmlns:a16="http://schemas.microsoft.com/office/drawing/2014/main" id="{4178572A-6550-A292-9B93-8BDD61265DAE}"/>
              </a:ext>
            </a:extLst>
          </p:cNvPr>
          <p:cNvSpPr txBox="1"/>
          <p:nvPr/>
        </p:nvSpPr>
        <p:spPr>
          <a:xfrm>
            <a:off x="1257300" y="3417051"/>
            <a:ext cx="4105275" cy="1384995"/>
          </a:xfrm>
          <a:prstGeom prst="rect">
            <a:avLst/>
          </a:prstGeom>
          <a:noFill/>
        </p:spPr>
        <p:txBody>
          <a:bodyPr wrap="square" lIns="0" tIns="0" rIns="0" bIns="0" rtlCol="0">
            <a:spAutoFit/>
          </a:bodyPr>
          <a:lstStyle/>
          <a:p>
            <a:pPr lvl="0"/>
            <a:r>
              <a:rPr lang="en-US" dirty="0"/>
              <a:t>“Feeling more confident about saving and investing decisions” is one of workers’ top motivators, with half (50%) listing it as one of the top 3 things that would motivate them to save more or start saving.</a:t>
            </a:r>
          </a:p>
        </p:txBody>
      </p:sp>
      <p:sp>
        <p:nvSpPr>
          <p:cNvPr id="5" name="TextBox 4">
            <a:extLst>
              <a:ext uri="{FF2B5EF4-FFF2-40B4-BE49-F238E27FC236}">
                <a16:creationId xmlns:a16="http://schemas.microsoft.com/office/drawing/2014/main" id="{78B281D2-657B-71DE-1861-1A6F94C4BA85}"/>
              </a:ext>
            </a:extLst>
          </p:cNvPr>
          <p:cNvSpPr txBox="1"/>
          <p:nvPr/>
        </p:nvSpPr>
        <p:spPr>
          <a:xfrm>
            <a:off x="8001000" y="2417720"/>
            <a:ext cx="2971800" cy="738664"/>
          </a:xfrm>
          <a:prstGeom prst="rect">
            <a:avLst/>
          </a:prstGeom>
          <a:noFill/>
        </p:spPr>
        <p:txBody>
          <a:bodyPr wrap="square" lIns="0" tIns="0" rIns="0" bIns="0" rtlCol="0">
            <a:spAutoFit/>
          </a:bodyPr>
          <a:lstStyle/>
          <a:p>
            <a:r>
              <a:rPr lang="en-US" sz="2400" b="1" dirty="0">
                <a:latin typeface="Georgia" panose="02040502050405020303" pitchFamily="18" charset="0"/>
              </a:rPr>
              <a:t>More confidence </a:t>
            </a:r>
            <a:br>
              <a:rPr lang="en-US" sz="2400" b="1" dirty="0">
                <a:latin typeface="Georgia" panose="02040502050405020303" pitchFamily="18" charset="0"/>
              </a:rPr>
            </a:br>
            <a:r>
              <a:rPr lang="en-US" sz="2400" b="1" dirty="0">
                <a:latin typeface="Georgia" panose="02040502050405020303" pitchFamily="18" charset="0"/>
              </a:rPr>
              <a:t>= Higher savings</a:t>
            </a:r>
          </a:p>
        </p:txBody>
      </p:sp>
      <p:pic>
        <p:nvPicPr>
          <p:cNvPr id="7" name="Graphic 6">
            <a:extLst>
              <a:ext uri="{FF2B5EF4-FFF2-40B4-BE49-F238E27FC236}">
                <a16:creationId xmlns:a16="http://schemas.microsoft.com/office/drawing/2014/main" id="{CDA9141F-5AB5-66BD-33AB-11749F935516}"/>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6062" t="24515" r="65590" b="66512"/>
          <a:stretch/>
        </p:blipFill>
        <p:spPr>
          <a:xfrm>
            <a:off x="1143000" y="2251161"/>
            <a:ext cx="901578" cy="960743"/>
          </a:xfrm>
          <a:prstGeom prst="rect">
            <a:avLst/>
          </a:prstGeom>
        </p:spPr>
      </p:pic>
      <p:pic>
        <p:nvPicPr>
          <p:cNvPr id="9" name="Graphic 8">
            <a:extLst>
              <a:ext uri="{FF2B5EF4-FFF2-40B4-BE49-F238E27FC236}">
                <a16:creationId xmlns:a16="http://schemas.microsoft.com/office/drawing/2014/main" id="{2A4E669A-3F74-7F7F-6337-5469456F61FC}"/>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63797" t="4677" r="25950" b="86130"/>
          <a:stretch/>
        </p:blipFill>
        <p:spPr>
          <a:xfrm>
            <a:off x="6629400" y="2171867"/>
            <a:ext cx="1170041" cy="1040037"/>
          </a:xfrm>
          <a:prstGeom prst="rect">
            <a:avLst/>
          </a:prstGeom>
        </p:spPr>
      </p:pic>
    </p:spTree>
    <p:extLst>
      <p:ext uri="{BB962C8B-B14F-4D97-AF65-F5344CB8AC3E}">
        <p14:creationId xmlns:p14="http://schemas.microsoft.com/office/powerpoint/2010/main" val="2443072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4502A-69D2-90A1-2D36-D7C0B785B46C}"/>
              </a:ext>
            </a:extLst>
          </p:cNvPr>
          <p:cNvSpPr>
            <a:spLocks noGrp="1"/>
          </p:cNvSpPr>
          <p:nvPr>
            <p:ph type="title"/>
          </p:nvPr>
        </p:nvSpPr>
        <p:spPr/>
        <p:txBody>
          <a:bodyPr/>
          <a:lstStyle/>
          <a:p>
            <a:pPr algn="ctr"/>
            <a:br>
              <a:rPr lang="en-US" sz="2400" dirty="0">
                <a:solidFill>
                  <a:srgbClr val="C00000"/>
                </a:solidFill>
              </a:rPr>
            </a:br>
            <a:br>
              <a:rPr lang="en-US" sz="2400" dirty="0">
                <a:solidFill>
                  <a:srgbClr val="C00000"/>
                </a:solidFill>
              </a:rPr>
            </a:br>
            <a:r>
              <a:rPr lang="en-US" sz="5400" dirty="0">
                <a:solidFill>
                  <a:schemeClr val="accent1"/>
                </a:solidFill>
                <a:ea typeface="Calibri" panose="020F0502020204030204" pitchFamily="34" charset="0"/>
                <a:cs typeface="Times New Roman" panose="02020603050405020304" pitchFamily="18" charset="0"/>
              </a:rPr>
              <a:t>What percentage </a:t>
            </a:r>
            <a:br>
              <a:rPr lang="en-US" sz="5400" dirty="0">
                <a:solidFill>
                  <a:schemeClr val="accent1"/>
                </a:solidFill>
                <a:ea typeface="Calibri" panose="020F0502020204030204" pitchFamily="34" charset="0"/>
                <a:cs typeface="Times New Roman" panose="02020603050405020304" pitchFamily="18" charset="0"/>
              </a:rPr>
            </a:br>
            <a:r>
              <a:rPr lang="en-US" sz="5400" dirty="0">
                <a:solidFill>
                  <a:schemeClr val="accent1"/>
                </a:solidFill>
                <a:effectLst/>
                <a:ea typeface="Calibri" panose="020F0502020204030204" pitchFamily="34" charset="0"/>
                <a:cs typeface="Times New Roman" panose="02020603050405020304" pitchFamily="18" charset="0"/>
              </a:rPr>
              <a:t>of workers are interested in working with a retirement consultant as part of their employee benefits?</a:t>
            </a:r>
            <a:br>
              <a:rPr lang="en-US" sz="5400" dirty="0">
                <a:solidFill>
                  <a:schemeClr val="accent1"/>
                </a:solidFill>
                <a:effectLst/>
                <a:ea typeface="Calibri" panose="020F0502020204030204" pitchFamily="34" charset="0"/>
                <a:cs typeface="Times New Roman" panose="02020603050405020304" pitchFamily="18" charset="0"/>
              </a:rPr>
            </a:br>
            <a:endParaRPr lang="en-US" sz="5400" dirty="0">
              <a:solidFill>
                <a:schemeClr val="accent1"/>
              </a:solidFill>
            </a:endParaRPr>
          </a:p>
        </p:txBody>
      </p:sp>
      <p:grpSp>
        <p:nvGrpSpPr>
          <p:cNvPr id="4" name="Group 3">
            <a:extLst>
              <a:ext uri="{FF2B5EF4-FFF2-40B4-BE49-F238E27FC236}">
                <a16:creationId xmlns:a16="http://schemas.microsoft.com/office/drawing/2014/main" id="{D894D2AC-D2A4-EE8B-2C0E-DE61FE541124}"/>
              </a:ext>
            </a:extLst>
          </p:cNvPr>
          <p:cNvGrpSpPr/>
          <p:nvPr/>
        </p:nvGrpSpPr>
        <p:grpSpPr>
          <a:xfrm>
            <a:off x="0" y="5698222"/>
            <a:ext cx="12192000" cy="303719"/>
            <a:chOff x="0" y="762000"/>
            <a:chExt cx="10998208" cy="273980"/>
          </a:xfrm>
        </p:grpSpPr>
        <p:grpSp>
          <p:nvGrpSpPr>
            <p:cNvPr id="5" name="Group 4">
              <a:extLst>
                <a:ext uri="{FF2B5EF4-FFF2-40B4-BE49-F238E27FC236}">
                  <a16:creationId xmlns:a16="http://schemas.microsoft.com/office/drawing/2014/main" id="{A8A92D7E-0D73-F57F-070B-1ECE2494E89D}"/>
                </a:ext>
              </a:extLst>
            </p:cNvPr>
            <p:cNvGrpSpPr/>
            <p:nvPr/>
          </p:nvGrpSpPr>
          <p:grpSpPr>
            <a:xfrm>
              <a:off x="0" y="762000"/>
              <a:ext cx="1374776" cy="273980"/>
              <a:chOff x="3886200" y="4724400"/>
              <a:chExt cx="2676497" cy="533400"/>
            </a:xfrm>
          </p:grpSpPr>
          <p:sp>
            <p:nvSpPr>
              <p:cNvPr id="48" name="Rectangle 47">
                <a:extLst>
                  <a:ext uri="{FF2B5EF4-FFF2-40B4-BE49-F238E27FC236}">
                    <a16:creationId xmlns:a16="http://schemas.microsoft.com/office/drawing/2014/main" id="{0C94EC7B-F367-44E0-080C-313EAD06C3C9}"/>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E7AE42F5-18CA-6CE3-6002-8232AF2D998E}"/>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E0D7859-7747-83DF-E1B3-DCF31F310065}"/>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902DD2F5-32E7-09F9-1C60-3A364696F566}"/>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7E497601-A537-1762-3D71-013872B9C183}"/>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12A29772-6B48-F7FB-70A6-0542655E22AE}"/>
                </a:ext>
              </a:extLst>
            </p:cNvPr>
            <p:cNvGrpSpPr/>
            <p:nvPr/>
          </p:nvGrpSpPr>
          <p:grpSpPr>
            <a:xfrm>
              <a:off x="1374776" y="762000"/>
              <a:ext cx="1374776" cy="273980"/>
              <a:chOff x="3886200" y="4724400"/>
              <a:chExt cx="2676497" cy="533400"/>
            </a:xfrm>
          </p:grpSpPr>
          <p:sp>
            <p:nvSpPr>
              <p:cNvPr id="43" name="Rectangle 42">
                <a:extLst>
                  <a:ext uri="{FF2B5EF4-FFF2-40B4-BE49-F238E27FC236}">
                    <a16:creationId xmlns:a16="http://schemas.microsoft.com/office/drawing/2014/main" id="{5D9FC3FA-314F-1394-EA93-045EDA8745AA}"/>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CFE92D6-8289-66A0-1AE4-D09FA743975D}"/>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1F075696-634F-EBFB-F63A-01A55A982A7D}"/>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03DDF8-C216-70E8-93BB-AA9574C133DA}"/>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7AB3601-0552-A6B6-F284-6510BBC44CBF}"/>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E4084AAC-FD66-7625-F658-D8A8BA9204A6}"/>
                </a:ext>
              </a:extLst>
            </p:cNvPr>
            <p:cNvGrpSpPr/>
            <p:nvPr/>
          </p:nvGrpSpPr>
          <p:grpSpPr>
            <a:xfrm>
              <a:off x="2749552" y="762000"/>
              <a:ext cx="1374776" cy="273980"/>
              <a:chOff x="3886200" y="4724400"/>
              <a:chExt cx="2676497" cy="533400"/>
            </a:xfrm>
          </p:grpSpPr>
          <p:sp>
            <p:nvSpPr>
              <p:cNvPr id="38" name="Rectangle 37">
                <a:extLst>
                  <a:ext uri="{FF2B5EF4-FFF2-40B4-BE49-F238E27FC236}">
                    <a16:creationId xmlns:a16="http://schemas.microsoft.com/office/drawing/2014/main" id="{3B3B7881-2E9F-C9A3-AE33-D7A5AE2DD6D4}"/>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4A90133-CDC9-3FEB-84A3-CEF6D34D1EE2}"/>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E2BCC07-3CC3-5E2C-0A29-F65FF43FFBA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B3D1345-89DC-A891-4FC1-2CA46D6666CC}"/>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45313CC-EF67-C987-B5ED-7D18117D2529}"/>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8E2DC67F-6488-AFA8-5612-0BED56881359}"/>
                </a:ext>
              </a:extLst>
            </p:cNvPr>
            <p:cNvGrpSpPr/>
            <p:nvPr/>
          </p:nvGrpSpPr>
          <p:grpSpPr>
            <a:xfrm>
              <a:off x="4124328" y="762000"/>
              <a:ext cx="1374776" cy="273980"/>
              <a:chOff x="3886200" y="4724400"/>
              <a:chExt cx="2676497" cy="533400"/>
            </a:xfrm>
          </p:grpSpPr>
          <p:sp>
            <p:nvSpPr>
              <p:cNvPr id="33" name="Rectangle 32">
                <a:extLst>
                  <a:ext uri="{FF2B5EF4-FFF2-40B4-BE49-F238E27FC236}">
                    <a16:creationId xmlns:a16="http://schemas.microsoft.com/office/drawing/2014/main" id="{34F3DCDE-4698-5125-8F9E-43BE3F3C047D}"/>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30C92D-0D35-FD2E-EBE7-ED529FD448D0}"/>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EA246-5ADB-9848-E42D-055FD0E7A2B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D2980F9-4CB6-399A-418A-2C0D3BCDEE5C}"/>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782C1B9-5C09-5F42-3600-EBDEF146AAC5}"/>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FEDB3B3F-A8EE-01B1-8432-578B179FE166}"/>
                </a:ext>
              </a:extLst>
            </p:cNvPr>
            <p:cNvGrpSpPr/>
            <p:nvPr/>
          </p:nvGrpSpPr>
          <p:grpSpPr>
            <a:xfrm>
              <a:off x="5499104" y="762000"/>
              <a:ext cx="1374776" cy="273980"/>
              <a:chOff x="3886200" y="4724400"/>
              <a:chExt cx="2676497" cy="533400"/>
            </a:xfrm>
          </p:grpSpPr>
          <p:sp>
            <p:nvSpPr>
              <p:cNvPr id="28" name="Rectangle 27">
                <a:extLst>
                  <a:ext uri="{FF2B5EF4-FFF2-40B4-BE49-F238E27FC236}">
                    <a16:creationId xmlns:a16="http://schemas.microsoft.com/office/drawing/2014/main" id="{47F19EAE-301D-9699-8562-3EDCFC5AB89C}"/>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1E69D81-49BB-D589-8DA6-E4E902F84D26}"/>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5B28AA5-B6D5-32F4-D5AB-73E417E8A343}"/>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4EA30B1-B283-0114-1620-8ACC2C1D7236}"/>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A31C1C5-4C08-9D70-F5B0-9EA1161E2EED}"/>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1CDFC411-1665-AE4C-FFA6-F70502FF9D11}"/>
                </a:ext>
              </a:extLst>
            </p:cNvPr>
            <p:cNvGrpSpPr/>
            <p:nvPr/>
          </p:nvGrpSpPr>
          <p:grpSpPr>
            <a:xfrm>
              <a:off x="6873880" y="762000"/>
              <a:ext cx="1374776" cy="273980"/>
              <a:chOff x="3886200" y="4724400"/>
              <a:chExt cx="2676497" cy="533400"/>
            </a:xfrm>
          </p:grpSpPr>
          <p:sp>
            <p:nvSpPr>
              <p:cNvPr id="23" name="Rectangle 22">
                <a:extLst>
                  <a:ext uri="{FF2B5EF4-FFF2-40B4-BE49-F238E27FC236}">
                    <a16:creationId xmlns:a16="http://schemas.microsoft.com/office/drawing/2014/main" id="{55699BBA-A088-1627-3212-11CF62B56871}"/>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9D74D99-8A6C-EE78-01FD-921D837DEA0F}"/>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38F0AD1-42F4-DE47-3301-08DAEF2C39EF}"/>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6F19E79-940A-358A-5F88-B88B02FFBAEC}"/>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68CBD1F-8DE0-0E31-FBFE-CAE0CB61FF97}"/>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0BDFC92E-36AB-D388-1796-592120113FE5}"/>
                </a:ext>
              </a:extLst>
            </p:cNvPr>
            <p:cNvGrpSpPr/>
            <p:nvPr/>
          </p:nvGrpSpPr>
          <p:grpSpPr>
            <a:xfrm>
              <a:off x="8248656" y="762000"/>
              <a:ext cx="1374776" cy="273980"/>
              <a:chOff x="3886200" y="4724400"/>
              <a:chExt cx="2676497" cy="533400"/>
            </a:xfrm>
          </p:grpSpPr>
          <p:sp>
            <p:nvSpPr>
              <p:cNvPr id="18" name="Rectangle 17">
                <a:extLst>
                  <a:ext uri="{FF2B5EF4-FFF2-40B4-BE49-F238E27FC236}">
                    <a16:creationId xmlns:a16="http://schemas.microsoft.com/office/drawing/2014/main" id="{E963EA55-2AFB-A2BE-C06A-B9AF05FE2248}"/>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05509F4-EAFC-1DAC-E376-4D24F1121ABA}"/>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36858E-7E23-EAA9-3773-779AF570F722}"/>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07CB72-2885-F5DE-1DE6-48A0757EF062}"/>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B530B51-AC67-227D-CD8D-7CC87CB56268}"/>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497532-E0FF-DFCB-879C-BE0A50F68E7C}"/>
                </a:ext>
              </a:extLst>
            </p:cNvPr>
            <p:cNvGrpSpPr/>
            <p:nvPr/>
          </p:nvGrpSpPr>
          <p:grpSpPr>
            <a:xfrm>
              <a:off x="9623432" y="762000"/>
              <a:ext cx="1374776" cy="273980"/>
              <a:chOff x="3886200" y="4724400"/>
              <a:chExt cx="2676497" cy="533400"/>
            </a:xfrm>
          </p:grpSpPr>
          <p:sp>
            <p:nvSpPr>
              <p:cNvPr id="13" name="Rectangle 12">
                <a:extLst>
                  <a:ext uri="{FF2B5EF4-FFF2-40B4-BE49-F238E27FC236}">
                    <a16:creationId xmlns:a16="http://schemas.microsoft.com/office/drawing/2014/main" id="{915D10D7-64EC-5826-FBC9-C3DE6B6F086C}"/>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6A44374-5667-A8E6-D0DC-34E8D72350C3}"/>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6332C95-96F0-4941-3DD5-44B3E8351C6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370EA1B-32F5-858C-5DC1-F81AFE15E6DD}"/>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ECE23CD-41FC-80E6-8453-88CA56BC284E}"/>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921348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descr="A person in a wheelchair holding a computer&#10;&#10;Description automatically generated">
            <a:extLst>
              <a:ext uri="{FF2B5EF4-FFF2-40B4-BE49-F238E27FC236}">
                <a16:creationId xmlns:a16="http://schemas.microsoft.com/office/drawing/2014/main" id="{B25FBF0A-AD34-83CC-A2C9-F7D949A0D05B}"/>
              </a:ext>
            </a:extLst>
          </p:cNvPr>
          <p:cNvPicPr>
            <a:picLocks noGrp="1" noChangeAspect="1"/>
          </p:cNvPicPr>
          <p:nvPr>
            <p:ph type="pic" sz="quarter" idx="20"/>
          </p:nvPr>
        </p:nvPicPr>
        <p:blipFill rotWithShape="1">
          <a:blip r:embed="rId3" cstate="screen">
            <a:extLst>
              <a:ext uri="{28A0092B-C50C-407E-A947-70E740481C1C}">
                <a14:useLocalDpi xmlns:a14="http://schemas.microsoft.com/office/drawing/2010/main"/>
              </a:ext>
            </a:extLst>
          </a:blip>
          <a:srcRect/>
          <a:stretch/>
        </p:blipFill>
        <p:spPr>
          <a:xfrm flipH="1">
            <a:off x="0" y="0"/>
            <a:ext cx="12198096" cy="6858000"/>
          </a:xfrm>
        </p:spPr>
      </p:pic>
      <p:sp>
        <p:nvSpPr>
          <p:cNvPr id="3" name="Text Placeholder 2">
            <a:extLst>
              <a:ext uri="{FF2B5EF4-FFF2-40B4-BE49-F238E27FC236}">
                <a16:creationId xmlns:a16="http://schemas.microsoft.com/office/drawing/2014/main" id="{1BC96309-C381-F45F-8CD1-489859EF1B8A}"/>
              </a:ext>
            </a:extLst>
          </p:cNvPr>
          <p:cNvSpPr>
            <a:spLocks noGrp="1"/>
          </p:cNvSpPr>
          <p:nvPr>
            <p:ph type="body" sz="quarter" idx="25"/>
          </p:nvPr>
        </p:nvSpPr>
        <p:spPr/>
        <p:txBody>
          <a:bodyPr/>
          <a:lstStyle/>
          <a:p>
            <a:endParaRPr lang="en-US" dirty="0"/>
          </a:p>
        </p:txBody>
      </p:sp>
      <p:sp>
        <p:nvSpPr>
          <p:cNvPr id="4" name="Text Placeholder 3">
            <a:extLst>
              <a:ext uri="{FF2B5EF4-FFF2-40B4-BE49-F238E27FC236}">
                <a16:creationId xmlns:a16="http://schemas.microsoft.com/office/drawing/2014/main" id="{9DBF2A77-8BA4-9710-B051-7B47F40EE924}"/>
              </a:ext>
            </a:extLst>
          </p:cNvPr>
          <p:cNvSpPr>
            <a:spLocks noGrp="1"/>
          </p:cNvSpPr>
          <p:nvPr>
            <p:ph type="body" sz="quarter" idx="10"/>
          </p:nvPr>
        </p:nvSpPr>
        <p:spPr/>
        <p:txBody>
          <a:bodyPr/>
          <a:lstStyle/>
          <a:p>
            <a:r>
              <a:rPr lang="en-US" dirty="0"/>
              <a:t>Retirement plan services</a:t>
            </a:r>
          </a:p>
        </p:txBody>
      </p:sp>
      <p:sp>
        <p:nvSpPr>
          <p:cNvPr id="5" name="Text Placeholder 4">
            <a:extLst>
              <a:ext uri="{FF2B5EF4-FFF2-40B4-BE49-F238E27FC236}">
                <a16:creationId xmlns:a16="http://schemas.microsoft.com/office/drawing/2014/main" id="{B243D714-7CDC-EFD3-5565-D0E74871E273}"/>
              </a:ext>
            </a:extLst>
          </p:cNvPr>
          <p:cNvSpPr>
            <a:spLocks noGrp="1"/>
          </p:cNvSpPr>
          <p:nvPr>
            <p:ph type="body" sz="quarter" idx="11"/>
          </p:nvPr>
        </p:nvSpPr>
        <p:spPr/>
        <p:txBody>
          <a:bodyPr/>
          <a:lstStyle/>
          <a:p>
            <a:r>
              <a:rPr lang="en-US" dirty="0"/>
              <a:t>Kirk Buchanan</a:t>
            </a:r>
          </a:p>
        </p:txBody>
      </p:sp>
      <p:sp>
        <p:nvSpPr>
          <p:cNvPr id="6" name="Text Placeholder 5">
            <a:extLst>
              <a:ext uri="{FF2B5EF4-FFF2-40B4-BE49-F238E27FC236}">
                <a16:creationId xmlns:a16="http://schemas.microsoft.com/office/drawing/2014/main" id="{B32A9383-59E3-669D-8D52-5F79193524B2}"/>
              </a:ext>
            </a:extLst>
          </p:cNvPr>
          <p:cNvSpPr>
            <a:spLocks noGrp="1"/>
          </p:cNvSpPr>
          <p:nvPr>
            <p:ph type="body" sz="quarter" idx="12"/>
          </p:nvPr>
        </p:nvSpPr>
        <p:spPr>
          <a:xfrm>
            <a:off x="6811390" y="4074990"/>
            <a:ext cx="1494410" cy="502238"/>
          </a:xfrm>
        </p:spPr>
        <p:txBody>
          <a:bodyPr/>
          <a:lstStyle/>
          <a:p>
            <a:r>
              <a:rPr lang="en-US" dirty="0"/>
              <a:t>Vice President</a:t>
            </a:r>
          </a:p>
          <a:p>
            <a:r>
              <a:rPr lang="en-US" dirty="0"/>
              <a:t>Workplace Solutions</a:t>
            </a:r>
          </a:p>
          <a:p>
            <a:r>
              <a:rPr lang="en-US" dirty="0"/>
              <a:t>Tribal Markets </a:t>
            </a:r>
          </a:p>
        </p:txBody>
      </p:sp>
      <p:sp>
        <p:nvSpPr>
          <p:cNvPr id="7" name="Text Placeholder 6">
            <a:extLst>
              <a:ext uri="{FF2B5EF4-FFF2-40B4-BE49-F238E27FC236}">
                <a16:creationId xmlns:a16="http://schemas.microsoft.com/office/drawing/2014/main" id="{44625B33-BA4D-4EB3-539F-B2BA0BE5AC21}"/>
              </a:ext>
            </a:extLst>
          </p:cNvPr>
          <p:cNvSpPr>
            <a:spLocks noGrp="1"/>
          </p:cNvSpPr>
          <p:nvPr>
            <p:ph type="body" sz="quarter" idx="13"/>
          </p:nvPr>
        </p:nvSpPr>
        <p:spPr/>
        <p:txBody>
          <a:bodyPr/>
          <a:lstStyle/>
          <a:p>
            <a:r>
              <a:rPr lang="en-US" dirty="0"/>
              <a:t>Josh Green</a:t>
            </a:r>
          </a:p>
        </p:txBody>
      </p:sp>
      <p:sp>
        <p:nvSpPr>
          <p:cNvPr id="8" name="Text Placeholder 7">
            <a:extLst>
              <a:ext uri="{FF2B5EF4-FFF2-40B4-BE49-F238E27FC236}">
                <a16:creationId xmlns:a16="http://schemas.microsoft.com/office/drawing/2014/main" id="{8543A348-5BC6-81CB-7CA7-C6CB4BACA2D7}"/>
              </a:ext>
            </a:extLst>
          </p:cNvPr>
          <p:cNvSpPr>
            <a:spLocks noGrp="1"/>
          </p:cNvSpPr>
          <p:nvPr>
            <p:ph type="body" sz="quarter" idx="14"/>
          </p:nvPr>
        </p:nvSpPr>
        <p:spPr/>
        <p:txBody>
          <a:bodyPr/>
          <a:lstStyle/>
          <a:p>
            <a:r>
              <a:rPr lang="en-US" dirty="0"/>
              <a:t>Vice President</a:t>
            </a:r>
          </a:p>
          <a:p>
            <a:r>
              <a:rPr lang="en-US" dirty="0"/>
              <a:t>Workplace Solutions</a:t>
            </a:r>
          </a:p>
          <a:p>
            <a:r>
              <a:rPr lang="en-US" dirty="0"/>
              <a:t>Tribal Markets</a:t>
            </a:r>
          </a:p>
        </p:txBody>
      </p:sp>
      <p:sp>
        <p:nvSpPr>
          <p:cNvPr id="13" name="Text Placeholder 12">
            <a:extLst>
              <a:ext uri="{FF2B5EF4-FFF2-40B4-BE49-F238E27FC236}">
                <a16:creationId xmlns:a16="http://schemas.microsoft.com/office/drawing/2014/main" id="{52F7F995-7BDC-5D08-E37B-47DC8E65B958}"/>
              </a:ext>
            </a:extLst>
          </p:cNvPr>
          <p:cNvSpPr>
            <a:spLocks noGrp="1"/>
          </p:cNvSpPr>
          <p:nvPr>
            <p:ph type="body" sz="quarter" idx="19"/>
          </p:nvPr>
        </p:nvSpPr>
        <p:spPr/>
        <p:txBody>
          <a:bodyPr/>
          <a:lstStyle/>
          <a:p>
            <a:r>
              <a:rPr lang="en-US" dirty="0"/>
              <a:t>September 2024</a:t>
            </a:r>
          </a:p>
        </p:txBody>
      </p:sp>
      <p:sp>
        <p:nvSpPr>
          <p:cNvPr id="14" name="Text Placeholder 13">
            <a:extLst>
              <a:ext uri="{FF2B5EF4-FFF2-40B4-BE49-F238E27FC236}">
                <a16:creationId xmlns:a16="http://schemas.microsoft.com/office/drawing/2014/main" id="{3BCAB534-2777-C643-73EB-CAAFF74A6F45}"/>
              </a:ext>
            </a:extLst>
          </p:cNvPr>
          <p:cNvSpPr>
            <a:spLocks noGrp="1"/>
          </p:cNvSpPr>
          <p:nvPr>
            <p:ph type="body" idx="1"/>
          </p:nvPr>
        </p:nvSpPr>
        <p:spPr>
          <a:xfrm>
            <a:off x="6811390" y="1600200"/>
            <a:ext cx="4270248" cy="1585062"/>
          </a:xfrm>
        </p:spPr>
        <p:txBody>
          <a:bodyPr/>
          <a:lstStyle/>
          <a:p>
            <a:r>
              <a:rPr lang="en-US" dirty="0" err="1"/>
              <a:t>Wellness@Work</a:t>
            </a:r>
            <a:r>
              <a:rPr lang="en-US" dirty="0"/>
              <a:t>:</a:t>
            </a:r>
            <a:br>
              <a:rPr lang="en-US" dirty="0"/>
            </a:br>
            <a:r>
              <a:rPr lang="en-US" sz="3400" dirty="0"/>
              <a:t>Renewing confidence, recharging retirement</a:t>
            </a:r>
          </a:p>
        </p:txBody>
      </p:sp>
      <p:sp>
        <p:nvSpPr>
          <p:cNvPr id="16" name="TextBox 15">
            <a:extLst>
              <a:ext uri="{FF2B5EF4-FFF2-40B4-BE49-F238E27FC236}">
                <a16:creationId xmlns:a16="http://schemas.microsoft.com/office/drawing/2014/main" id="{E1C21C1A-FA16-FC82-043A-5EA3861AD125}"/>
              </a:ext>
            </a:extLst>
          </p:cNvPr>
          <p:cNvSpPr txBox="1"/>
          <p:nvPr/>
        </p:nvSpPr>
        <p:spPr>
          <a:xfrm>
            <a:off x="11344275" y="6457950"/>
            <a:ext cx="301625" cy="107950"/>
          </a:xfrm>
          <a:prstGeom prst="rect">
            <a:avLst/>
          </a:prstGeom>
          <a:noFill/>
        </p:spPr>
        <p:txBody>
          <a:bodyPr lIns="0" tIns="0" rIns="0" bIns="0" anchor="b">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r"/>
            <a:fld id="{CEE39249-A4B7-A444-9FEE-7BB0A145875B}" type="slidenum">
              <a:rPr lang="en-US" altLang="en-US" sz="700">
                <a:solidFill>
                  <a:schemeClr val="bg1"/>
                </a:solidFill>
                <a:cs typeface="Arial" panose="020B0604020202020204" pitchFamily="34" charset="0"/>
              </a:rPr>
              <a:pPr algn="r"/>
              <a:t>2</a:t>
            </a:fld>
            <a:endParaRPr lang="en-US" altLang="en-US" sz="700" dirty="0">
              <a:solidFill>
                <a:schemeClr val="bg1"/>
              </a:solidFill>
              <a:cs typeface="Arial" panose="020B0604020202020204" pitchFamily="34" charset="0"/>
            </a:endParaRPr>
          </a:p>
        </p:txBody>
      </p:sp>
      <p:sp>
        <p:nvSpPr>
          <p:cNvPr id="17" name="TextBox 16">
            <a:extLst>
              <a:ext uri="{FF2B5EF4-FFF2-40B4-BE49-F238E27FC236}">
                <a16:creationId xmlns:a16="http://schemas.microsoft.com/office/drawing/2014/main" id="{38AE8C2D-0F12-22DE-DCDA-D906D508824A}"/>
              </a:ext>
            </a:extLst>
          </p:cNvPr>
          <p:cNvSpPr txBox="1"/>
          <p:nvPr/>
        </p:nvSpPr>
        <p:spPr>
          <a:xfrm>
            <a:off x="2056015" y="6448711"/>
            <a:ext cx="6949440" cy="107722"/>
          </a:xfrm>
          <a:prstGeom prst="rect">
            <a:avLst/>
          </a:prstGeom>
          <a:noFill/>
        </p:spPr>
        <p:txBody>
          <a:bodyPr wrap="square" lIns="0" tIns="0" rIns="0" bIns="0" rtlCol="0" anchor="b" anchorCtr="0">
            <a:spAutoFit/>
          </a:bodyPr>
          <a:lstStyle/>
          <a:p>
            <a:pPr algn="ctr"/>
            <a:r>
              <a:rPr lang="en-US" sz="700" b="1" kern="400" dirty="0">
                <a:cs typeface="Arial" panose="020B0604020202020204" pitchFamily="34" charset="0"/>
              </a:rPr>
              <a:t>For plan sponsor use. Not for use with plan participants.</a:t>
            </a:r>
          </a:p>
        </p:txBody>
      </p:sp>
      <p:sp>
        <p:nvSpPr>
          <p:cNvPr id="18" name="TextBox 17">
            <a:extLst>
              <a:ext uri="{FF2B5EF4-FFF2-40B4-BE49-F238E27FC236}">
                <a16:creationId xmlns:a16="http://schemas.microsoft.com/office/drawing/2014/main" id="{CD961912-4955-89DF-1600-E186144E62AF}"/>
              </a:ext>
            </a:extLst>
          </p:cNvPr>
          <p:cNvSpPr txBox="1"/>
          <p:nvPr/>
        </p:nvSpPr>
        <p:spPr>
          <a:xfrm>
            <a:off x="546487" y="6458531"/>
            <a:ext cx="1708404" cy="107722"/>
          </a:xfrm>
          <a:prstGeom prst="rect">
            <a:avLst/>
          </a:prstGeom>
          <a:noFill/>
        </p:spPr>
        <p:txBody>
          <a:bodyPr wrap="square" lIns="0" tIns="0" rIns="0" bIns="0" rtlCol="0" anchor="b" anchorCtr="0">
            <a:spAutoFit/>
          </a:bodyPr>
          <a:lstStyle/>
          <a:p>
            <a:pPr algn="l"/>
            <a:r>
              <a:rPr lang="en-US" sz="700" kern="400" dirty="0">
                <a:latin typeface="Calibri" panose="020F0502020204030204" pitchFamily="34" charset="0"/>
                <a:ea typeface="ＭＳ Ｐゴシック" panose="020B0600070205080204" pitchFamily="34" charset="-128"/>
                <a:cs typeface="Arial" panose="020B0604020202020204" pitchFamily="34" charset="0"/>
              </a:rPr>
              <a:t>LCN-5821723-071923</a:t>
            </a:r>
            <a:endParaRPr lang="en-US" sz="700" kern="400" dirty="0">
              <a:cs typeface="Arial" panose="020B0604020202020204" pitchFamily="34" charset="0"/>
            </a:endParaRPr>
          </a:p>
        </p:txBody>
      </p:sp>
      <p:sp>
        <p:nvSpPr>
          <p:cNvPr id="19" name="TextBox 18">
            <a:extLst>
              <a:ext uri="{FF2B5EF4-FFF2-40B4-BE49-F238E27FC236}">
                <a16:creationId xmlns:a16="http://schemas.microsoft.com/office/drawing/2014/main" id="{0432D18D-7AD9-8C3B-4472-54B28F34C803}"/>
              </a:ext>
            </a:extLst>
          </p:cNvPr>
          <p:cNvSpPr txBox="1"/>
          <p:nvPr/>
        </p:nvSpPr>
        <p:spPr>
          <a:xfrm>
            <a:off x="8991600" y="6458531"/>
            <a:ext cx="2243099" cy="107722"/>
          </a:xfrm>
          <a:prstGeom prst="rect">
            <a:avLst/>
          </a:prstGeom>
          <a:noFill/>
        </p:spPr>
        <p:txBody>
          <a:bodyPr wrap="square" lIns="0" tIns="0" rIns="0" bIns="0" rtlCol="0" anchor="b" anchorCtr="0">
            <a:spAutoFit/>
          </a:bodyPr>
          <a:lstStyle/>
          <a:p>
            <a:pPr algn="r"/>
            <a:r>
              <a:rPr lang="en-US" sz="700" kern="400" dirty="0">
                <a:solidFill>
                  <a:schemeClr val="bg1"/>
                </a:solidFill>
                <a:cs typeface="Arial" panose="020B0604020202020204" pitchFamily="34" charset="0"/>
              </a:rPr>
              <a:t>©2024 Lincoln National Corporation</a:t>
            </a:r>
          </a:p>
        </p:txBody>
      </p:sp>
      <p:pic>
        <p:nvPicPr>
          <p:cNvPr id="22" name="Picture 8">
            <a:extLst>
              <a:ext uri="{FF2B5EF4-FFF2-40B4-BE49-F238E27FC236}">
                <a16:creationId xmlns:a16="http://schemas.microsoft.com/office/drawing/2014/main" id="{01F3ADCB-18BC-2B31-B1A0-587EF67C4D9B}"/>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1500" y="571500"/>
            <a:ext cx="1390650" cy="44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77CA513B-CBB2-404A-D19D-D78DCBB866AA}"/>
              </a:ext>
            </a:extLst>
          </p:cNvPr>
          <p:cNvSpPr txBox="1"/>
          <p:nvPr/>
        </p:nvSpPr>
        <p:spPr>
          <a:xfrm>
            <a:off x="7315200" y="4631881"/>
            <a:ext cx="2590800" cy="336952"/>
          </a:xfrm>
          <a:prstGeom prst="rect">
            <a:avLst/>
          </a:prstGeom>
          <a:noFill/>
        </p:spPr>
        <p:txBody>
          <a:bodyPr wrap="square" lIns="0" tIns="0" rIns="0" bIns="0" rtlCol="0">
            <a:spAutoFit/>
          </a:bodyPr>
          <a:lstStyle/>
          <a:p>
            <a:r>
              <a:rPr lang="en-US" sz="1050" b="1" dirty="0"/>
              <a:t>Tribal Sovereign Nations, Tribal </a:t>
            </a:r>
            <a:r>
              <a:rPr lang="en-US" sz="1100" b="1" dirty="0"/>
              <a:t>Enterprises</a:t>
            </a:r>
            <a:r>
              <a:rPr lang="en-US" sz="1050" b="1" dirty="0"/>
              <a:t>, and Alaska Native Corp. Retirement Plans</a:t>
            </a:r>
          </a:p>
        </p:txBody>
      </p:sp>
      <p:grpSp>
        <p:nvGrpSpPr>
          <p:cNvPr id="20" name="Group 19">
            <a:extLst>
              <a:ext uri="{FF2B5EF4-FFF2-40B4-BE49-F238E27FC236}">
                <a16:creationId xmlns:a16="http://schemas.microsoft.com/office/drawing/2014/main" id="{699858A1-E659-CA76-CCD9-1CF152B7AAA0}"/>
              </a:ext>
            </a:extLst>
          </p:cNvPr>
          <p:cNvGrpSpPr/>
          <p:nvPr/>
        </p:nvGrpSpPr>
        <p:grpSpPr>
          <a:xfrm rot="5400000" flipH="1">
            <a:off x="8814599" y="3169992"/>
            <a:ext cx="265609" cy="5330952"/>
            <a:chOff x="5944139" y="-127724"/>
            <a:chExt cx="303726" cy="6095996"/>
          </a:xfrm>
        </p:grpSpPr>
        <p:grpSp>
          <p:nvGrpSpPr>
            <p:cNvPr id="23" name="Group 22">
              <a:extLst>
                <a:ext uri="{FF2B5EF4-FFF2-40B4-BE49-F238E27FC236}">
                  <a16:creationId xmlns:a16="http://schemas.microsoft.com/office/drawing/2014/main" id="{F1FA97B7-9F8D-514A-06EB-D4A9052920F1}"/>
                </a:ext>
              </a:extLst>
            </p:cNvPr>
            <p:cNvGrpSpPr/>
            <p:nvPr/>
          </p:nvGrpSpPr>
          <p:grpSpPr>
            <a:xfrm rot="16200000">
              <a:off x="5334004" y="5054411"/>
              <a:ext cx="1523996" cy="303726"/>
              <a:chOff x="3886202" y="4724391"/>
              <a:chExt cx="2676492" cy="533412"/>
            </a:xfrm>
          </p:grpSpPr>
          <p:sp>
            <p:nvSpPr>
              <p:cNvPr id="42" name="Rectangle 41">
                <a:extLst>
                  <a:ext uri="{FF2B5EF4-FFF2-40B4-BE49-F238E27FC236}">
                    <a16:creationId xmlns:a16="http://schemas.microsoft.com/office/drawing/2014/main" id="{34E44A7E-AFA3-BA2F-C7F1-EDBEA415E11E}"/>
                  </a:ext>
                </a:extLst>
              </p:cNvPr>
              <p:cNvSpPr/>
              <p:nvPr/>
            </p:nvSpPr>
            <p:spPr>
              <a:xfrm>
                <a:off x="3886202" y="4724391"/>
                <a:ext cx="533401" cy="533399"/>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FB12B43-8BD9-1C7B-C8BE-66F87ABCD39D}"/>
                  </a:ext>
                </a:extLst>
              </p:cNvPr>
              <p:cNvSpPr/>
              <p:nvPr/>
            </p:nvSpPr>
            <p:spPr>
              <a:xfrm>
                <a:off x="4419607" y="4724394"/>
                <a:ext cx="533400" cy="533399"/>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A602219-8FA2-71B4-53F8-2F0ADAEF35C0}"/>
                  </a:ext>
                </a:extLst>
              </p:cNvPr>
              <p:cNvSpPr/>
              <p:nvPr/>
            </p:nvSpPr>
            <p:spPr>
              <a:xfrm>
                <a:off x="4956322" y="4724393"/>
                <a:ext cx="533401" cy="533398"/>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AAC67862-2B67-3FB6-4294-E13F5FEE3252}"/>
                  </a:ext>
                </a:extLst>
              </p:cNvPr>
              <p:cNvSpPr/>
              <p:nvPr/>
            </p:nvSpPr>
            <p:spPr>
              <a:xfrm>
                <a:off x="5489718" y="4724402"/>
                <a:ext cx="533399" cy="533401"/>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254DBFA-6DA3-DD45-5207-AB6B99EFE27D}"/>
                  </a:ext>
                </a:extLst>
              </p:cNvPr>
              <p:cNvSpPr/>
              <p:nvPr/>
            </p:nvSpPr>
            <p:spPr>
              <a:xfrm>
                <a:off x="6029293" y="4724398"/>
                <a:ext cx="533401" cy="533401"/>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F2B0CB6C-201C-06ED-4B2C-C1292777E779}"/>
                </a:ext>
              </a:extLst>
            </p:cNvPr>
            <p:cNvGrpSpPr/>
            <p:nvPr/>
          </p:nvGrpSpPr>
          <p:grpSpPr>
            <a:xfrm rot="16200000">
              <a:off x="5334004" y="3530411"/>
              <a:ext cx="1523996" cy="303726"/>
              <a:chOff x="3886202" y="4724391"/>
              <a:chExt cx="2676492" cy="533412"/>
            </a:xfrm>
          </p:grpSpPr>
          <p:sp>
            <p:nvSpPr>
              <p:cNvPr id="37" name="Rectangle 36">
                <a:extLst>
                  <a:ext uri="{FF2B5EF4-FFF2-40B4-BE49-F238E27FC236}">
                    <a16:creationId xmlns:a16="http://schemas.microsoft.com/office/drawing/2014/main" id="{59BAD9FC-3975-A099-E258-DCA0BC22B9E4}"/>
                  </a:ext>
                </a:extLst>
              </p:cNvPr>
              <p:cNvSpPr/>
              <p:nvPr/>
            </p:nvSpPr>
            <p:spPr>
              <a:xfrm>
                <a:off x="3886202" y="4724391"/>
                <a:ext cx="533401" cy="533399"/>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F079E23-4AE7-BB38-7DCA-768A496ED53A}"/>
                  </a:ext>
                </a:extLst>
              </p:cNvPr>
              <p:cNvSpPr/>
              <p:nvPr/>
            </p:nvSpPr>
            <p:spPr>
              <a:xfrm>
                <a:off x="4419607" y="4724394"/>
                <a:ext cx="533400" cy="533399"/>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01B1D3E-3921-49CF-E7F7-6EE3199BC067}"/>
                  </a:ext>
                </a:extLst>
              </p:cNvPr>
              <p:cNvSpPr/>
              <p:nvPr/>
            </p:nvSpPr>
            <p:spPr>
              <a:xfrm>
                <a:off x="4956322" y="4724393"/>
                <a:ext cx="533401" cy="533398"/>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7727575-3F71-93E2-42FA-FC080CCE902B}"/>
                  </a:ext>
                </a:extLst>
              </p:cNvPr>
              <p:cNvSpPr/>
              <p:nvPr/>
            </p:nvSpPr>
            <p:spPr>
              <a:xfrm>
                <a:off x="5489718" y="4724402"/>
                <a:ext cx="533399" cy="533401"/>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4C1A844-5AFF-22A6-C5D8-FF7BD79EBB06}"/>
                  </a:ext>
                </a:extLst>
              </p:cNvPr>
              <p:cNvSpPr/>
              <p:nvPr/>
            </p:nvSpPr>
            <p:spPr>
              <a:xfrm>
                <a:off x="6029293" y="4724398"/>
                <a:ext cx="533401" cy="533401"/>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C586ECC2-BE95-446B-1668-B707FCE910E3}"/>
                </a:ext>
              </a:extLst>
            </p:cNvPr>
            <p:cNvGrpSpPr/>
            <p:nvPr/>
          </p:nvGrpSpPr>
          <p:grpSpPr>
            <a:xfrm rot="16200000">
              <a:off x="5334004" y="2006411"/>
              <a:ext cx="1523996" cy="303726"/>
              <a:chOff x="3886202" y="4724391"/>
              <a:chExt cx="2676492" cy="533412"/>
            </a:xfrm>
          </p:grpSpPr>
          <p:sp>
            <p:nvSpPr>
              <p:cNvPr id="32" name="Rectangle 31">
                <a:extLst>
                  <a:ext uri="{FF2B5EF4-FFF2-40B4-BE49-F238E27FC236}">
                    <a16:creationId xmlns:a16="http://schemas.microsoft.com/office/drawing/2014/main" id="{54BF8697-A4BF-D0E6-50D9-6F07E1127F12}"/>
                  </a:ext>
                </a:extLst>
              </p:cNvPr>
              <p:cNvSpPr/>
              <p:nvPr/>
            </p:nvSpPr>
            <p:spPr>
              <a:xfrm>
                <a:off x="3886202" y="4724391"/>
                <a:ext cx="533401" cy="533399"/>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0B7AEA7-0B9F-96B0-91CB-B5B0403CC68F}"/>
                  </a:ext>
                </a:extLst>
              </p:cNvPr>
              <p:cNvSpPr/>
              <p:nvPr/>
            </p:nvSpPr>
            <p:spPr>
              <a:xfrm>
                <a:off x="4419607" y="4724394"/>
                <a:ext cx="533400" cy="533399"/>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738758F-A30D-5D29-25D9-12A9DB398909}"/>
                  </a:ext>
                </a:extLst>
              </p:cNvPr>
              <p:cNvSpPr/>
              <p:nvPr/>
            </p:nvSpPr>
            <p:spPr>
              <a:xfrm>
                <a:off x="4956322" y="4724393"/>
                <a:ext cx="533401" cy="533398"/>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ED2628E-035A-93C5-490D-EE5A9DF76A9F}"/>
                  </a:ext>
                </a:extLst>
              </p:cNvPr>
              <p:cNvSpPr/>
              <p:nvPr/>
            </p:nvSpPr>
            <p:spPr>
              <a:xfrm>
                <a:off x="5489718" y="4724402"/>
                <a:ext cx="533399" cy="533401"/>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B3A640A-6873-E871-C881-B8738B037ED8}"/>
                  </a:ext>
                </a:extLst>
              </p:cNvPr>
              <p:cNvSpPr/>
              <p:nvPr/>
            </p:nvSpPr>
            <p:spPr>
              <a:xfrm>
                <a:off x="6029293" y="4724398"/>
                <a:ext cx="533401" cy="533401"/>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0F351028-84DA-0962-5D72-E11EC4E803FB}"/>
                </a:ext>
              </a:extLst>
            </p:cNvPr>
            <p:cNvGrpSpPr/>
            <p:nvPr/>
          </p:nvGrpSpPr>
          <p:grpSpPr>
            <a:xfrm rot="16200000">
              <a:off x="5334004" y="482411"/>
              <a:ext cx="1523996" cy="303726"/>
              <a:chOff x="3886202" y="4724391"/>
              <a:chExt cx="2676492" cy="533412"/>
            </a:xfrm>
          </p:grpSpPr>
          <p:sp>
            <p:nvSpPr>
              <p:cNvPr id="27" name="Rectangle 26">
                <a:extLst>
                  <a:ext uri="{FF2B5EF4-FFF2-40B4-BE49-F238E27FC236}">
                    <a16:creationId xmlns:a16="http://schemas.microsoft.com/office/drawing/2014/main" id="{52D5A098-D058-9D66-36EF-79999889F437}"/>
                  </a:ext>
                </a:extLst>
              </p:cNvPr>
              <p:cNvSpPr/>
              <p:nvPr/>
            </p:nvSpPr>
            <p:spPr>
              <a:xfrm>
                <a:off x="3886202" y="4724391"/>
                <a:ext cx="533401" cy="533399"/>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A1B81BA-39F8-7653-9EF4-93FBD32C9C92}"/>
                  </a:ext>
                </a:extLst>
              </p:cNvPr>
              <p:cNvSpPr/>
              <p:nvPr/>
            </p:nvSpPr>
            <p:spPr>
              <a:xfrm>
                <a:off x="4419607" y="4724394"/>
                <a:ext cx="533400" cy="533399"/>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2485A0B-0764-60EB-BDE7-964508894610}"/>
                  </a:ext>
                </a:extLst>
              </p:cNvPr>
              <p:cNvSpPr/>
              <p:nvPr/>
            </p:nvSpPr>
            <p:spPr>
              <a:xfrm>
                <a:off x="4956322" y="4724393"/>
                <a:ext cx="533401" cy="533398"/>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70DBA0F-014F-9FF7-0CCD-BD1EBAB105BC}"/>
                  </a:ext>
                </a:extLst>
              </p:cNvPr>
              <p:cNvSpPr/>
              <p:nvPr/>
            </p:nvSpPr>
            <p:spPr>
              <a:xfrm>
                <a:off x="5489718" y="4724402"/>
                <a:ext cx="533399" cy="533401"/>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04C6129-EB59-840C-E699-FDFC7DABB7B1}"/>
                  </a:ext>
                </a:extLst>
              </p:cNvPr>
              <p:cNvSpPr/>
              <p:nvPr/>
            </p:nvSpPr>
            <p:spPr>
              <a:xfrm>
                <a:off x="6029293" y="4724398"/>
                <a:ext cx="533401" cy="533401"/>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 name="Picture 1">
            <a:extLst>
              <a:ext uri="{FF2B5EF4-FFF2-40B4-BE49-F238E27FC236}">
                <a16:creationId xmlns:a16="http://schemas.microsoft.com/office/drawing/2014/main" id="{AD4D0317-5449-FB7F-D1D6-F5EAA66BA9BD}"/>
              </a:ext>
            </a:extLst>
          </p:cNvPr>
          <p:cNvPicPr>
            <a:picLocks noChangeAspect="1"/>
          </p:cNvPicPr>
          <p:nvPr/>
        </p:nvPicPr>
        <p:blipFill>
          <a:blip r:embed="rId5"/>
          <a:stretch>
            <a:fillRect/>
          </a:stretch>
        </p:blipFill>
        <p:spPr>
          <a:xfrm>
            <a:off x="10106996" y="4317848"/>
            <a:ext cx="1381246" cy="1254737"/>
          </a:xfrm>
          <a:prstGeom prst="rect">
            <a:avLst/>
          </a:prstGeom>
        </p:spPr>
      </p:pic>
    </p:spTree>
    <p:extLst>
      <p:ext uri="{BB962C8B-B14F-4D97-AF65-F5344CB8AC3E}">
        <p14:creationId xmlns:p14="http://schemas.microsoft.com/office/powerpoint/2010/main" val="3537706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590F74-41F1-A0D9-50ED-A48AA651FBA5}"/>
              </a:ext>
            </a:extLst>
          </p:cNvPr>
          <p:cNvSpPr txBox="1"/>
          <p:nvPr/>
        </p:nvSpPr>
        <p:spPr>
          <a:xfrm>
            <a:off x="591377" y="1905000"/>
            <a:ext cx="2628901" cy="2816156"/>
          </a:xfrm>
          <a:prstGeom prst="rect">
            <a:avLst/>
          </a:prstGeom>
          <a:noFill/>
        </p:spPr>
        <p:txBody>
          <a:bodyPr wrap="square" lIns="0" tIns="0" rIns="0" bIns="0" rtlCol="0">
            <a:spAutoFit/>
          </a:bodyPr>
          <a:lstStyle/>
          <a:p>
            <a:pPr>
              <a:buClr>
                <a:schemeClr val="accent1"/>
              </a:buClr>
            </a:pPr>
            <a:r>
              <a:rPr lang="en-US" sz="2000" dirty="0">
                <a:solidFill>
                  <a:schemeClr val="accent1"/>
                </a:solidFill>
                <a:latin typeface="Georgia" panose="02040502050405020303" pitchFamily="18" charset="0"/>
              </a:rPr>
              <a:t>Sixty-two percent </a:t>
            </a:r>
            <a:br>
              <a:rPr lang="en-US" sz="2000" dirty="0">
                <a:solidFill>
                  <a:schemeClr val="accent1"/>
                </a:solidFill>
                <a:latin typeface="Georgia" panose="02040502050405020303" pitchFamily="18" charset="0"/>
              </a:rPr>
            </a:br>
            <a:r>
              <a:rPr lang="en-US" sz="2000" dirty="0">
                <a:solidFill>
                  <a:schemeClr val="accent1"/>
                </a:solidFill>
                <a:latin typeface="Georgia" panose="02040502050405020303" pitchFamily="18" charset="0"/>
              </a:rPr>
              <a:t>of workers </a:t>
            </a:r>
            <a:r>
              <a:rPr lang="en-US" sz="1700" dirty="0"/>
              <a:t>would like to receive education on topics they’re less confident about. </a:t>
            </a:r>
          </a:p>
          <a:p>
            <a:pPr>
              <a:buClr>
                <a:schemeClr val="accent1"/>
              </a:buClr>
            </a:pPr>
            <a:endParaRPr lang="en-US" dirty="0"/>
          </a:p>
          <a:p>
            <a:pPr>
              <a:buClr>
                <a:schemeClr val="accent1"/>
              </a:buClr>
            </a:pPr>
            <a:r>
              <a:rPr lang="en-US" sz="2000" dirty="0">
                <a:solidFill>
                  <a:schemeClr val="accent1"/>
                </a:solidFill>
                <a:latin typeface="Georgia" panose="02040502050405020303" pitchFamily="18" charset="0"/>
                <a:ea typeface="Calibri" panose="020F0502020204030204" pitchFamily="34" charset="0"/>
                <a:cs typeface="Times New Roman" panose="02020603050405020304" pitchFamily="18" charset="0"/>
              </a:rPr>
              <a:t>Eighty-two percent </a:t>
            </a:r>
            <a:br>
              <a:rPr lang="en-US" sz="2000" dirty="0">
                <a:solidFill>
                  <a:schemeClr val="accent1"/>
                </a:solidFill>
                <a:latin typeface="Georgia" panose="02040502050405020303" pitchFamily="18" charset="0"/>
                <a:ea typeface="Calibri" panose="020F0502020204030204" pitchFamily="34" charset="0"/>
                <a:cs typeface="Times New Roman" panose="02020603050405020304" pitchFamily="18" charset="0"/>
              </a:rPr>
            </a:br>
            <a:r>
              <a:rPr lang="en-US" sz="2000" dirty="0">
                <a:solidFill>
                  <a:schemeClr val="accent1"/>
                </a:solidFill>
                <a:effectLst/>
                <a:latin typeface="Georgia" panose="02040502050405020303" pitchFamily="18" charset="0"/>
                <a:ea typeface="Calibri" panose="020F0502020204030204" pitchFamily="34" charset="0"/>
                <a:cs typeface="Times New Roman" panose="02020603050405020304" pitchFamily="18" charset="0"/>
              </a:rPr>
              <a:t>of workers </a:t>
            </a:r>
            <a:r>
              <a:rPr lang="en-US" sz="1700" dirty="0">
                <a:effectLst/>
                <a:latin typeface="Calibri" panose="020F0502020204030204" pitchFamily="34" charset="0"/>
                <a:ea typeface="Calibri" panose="020F0502020204030204" pitchFamily="34" charset="0"/>
                <a:cs typeface="Times New Roman" panose="02020603050405020304" pitchFamily="18" charset="0"/>
              </a:rPr>
              <a:t>are interested in working with a retirement consultant (or already do) </a:t>
            </a:r>
            <a:br>
              <a:rPr lang="en-US" sz="1700" dirty="0">
                <a:effectLst/>
                <a:latin typeface="Calibri" panose="020F0502020204030204" pitchFamily="34" charset="0"/>
                <a:ea typeface="Calibri" panose="020F0502020204030204" pitchFamily="34" charset="0"/>
                <a:cs typeface="Times New Roman" panose="02020603050405020304" pitchFamily="18" charset="0"/>
              </a:rPr>
            </a:br>
            <a:r>
              <a:rPr lang="en-US" sz="1700" dirty="0">
                <a:effectLst/>
                <a:latin typeface="Calibri" panose="020F0502020204030204" pitchFamily="34" charset="0"/>
                <a:ea typeface="Calibri" panose="020F0502020204030204" pitchFamily="34" charset="0"/>
                <a:cs typeface="Times New Roman" panose="02020603050405020304" pitchFamily="18" charset="0"/>
              </a:rPr>
              <a:t>[up from 77% in 2021].</a:t>
            </a:r>
          </a:p>
        </p:txBody>
      </p:sp>
      <p:sp>
        <p:nvSpPr>
          <p:cNvPr id="5" name="Title 4">
            <a:extLst>
              <a:ext uri="{FF2B5EF4-FFF2-40B4-BE49-F238E27FC236}">
                <a16:creationId xmlns:a16="http://schemas.microsoft.com/office/drawing/2014/main" id="{6B0769EC-CE84-5251-7C4D-CB0244CC1318}"/>
              </a:ext>
            </a:extLst>
          </p:cNvPr>
          <p:cNvSpPr>
            <a:spLocks noGrp="1"/>
          </p:cNvSpPr>
          <p:nvPr>
            <p:ph type="title"/>
          </p:nvPr>
        </p:nvSpPr>
        <p:spPr>
          <a:xfrm>
            <a:off x="571499" y="484188"/>
            <a:ext cx="9867901" cy="1039812"/>
          </a:xfrm>
        </p:spPr>
        <p:txBody>
          <a:bodyPr/>
          <a:lstStyle/>
          <a:p>
            <a:r>
              <a:rPr lang="en-US" dirty="0"/>
              <a:t>Education can help boost confidence about retirement decisions</a:t>
            </a:r>
          </a:p>
        </p:txBody>
      </p:sp>
      <p:sp>
        <p:nvSpPr>
          <p:cNvPr id="7" name="TextBox 6">
            <a:extLst>
              <a:ext uri="{FF2B5EF4-FFF2-40B4-BE49-F238E27FC236}">
                <a16:creationId xmlns:a16="http://schemas.microsoft.com/office/drawing/2014/main" id="{FB108BB6-0A9B-6E61-869A-2095ADF30F0B}"/>
              </a:ext>
            </a:extLst>
          </p:cNvPr>
          <p:cNvSpPr txBox="1"/>
          <p:nvPr/>
        </p:nvSpPr>
        <p:spPr>
          <a:xfrm>
            <a:off x="3733800" y="1905000"/>
            <a:ext cx="6591301" cy="523220"/>
          </a:xfrm>
          <a:prstGeom prst="rect">
            <a:avLst/>
          </a:prstGeom>
          <a:noFill/>
        </p:spPr>
        <p:txBody>
          <a:bodyPr wrap="square" lIns="0" tIns="0" rIns="0" bIns="0" rtlCol="0">
            <a:spAutoFit/>
          </a:bodyPr>
          <a:lstStyle/>
          <a:p>
            <a:pPr algn="l"/>
            <a:r>
              <a:rPr lang="en-US" b="1" dirty="0">
                <a:cs typeface="Arial" panose="020B0604020202020204" pitchFamily="34" charset="0"/>
              </a:rPr>
              <a:t>Confidence on aspects of retirement plan/savings</a:t>
            </a:r>
          </a:p>
          <a:p>
            <a:pPr algn="l"/>
            <a:r>
              <a:rPr lang="en-US" sz="1600" dirty="0">
                <a:cs typeface="Arial" panose="020B0604020202020204" pitchFamily="34" charset="0"/>
              </a:rPr>
              <a:t>Among all workers (% very confident)</a:t>
            </a:r>
          </a:p>
        </p:txBody>
      </p:sp>
      <p:graphicFrame>
        <p:nvGraphicFramePr>
          <p:cNvPr id="2" name="Chart 1">
            <a:extLst>
              <a:ext uri="{FF2B5EF4-FFF2-40B4-BE49-F238E27FC236}">
                <a16:creationId xmlns:a16="http://schemas.microsoft.com/office/drawing/2014/main" id="{06914F97-8F24-7103-1E67-DB2B98456FD6}"/>
              </a:ext>
            </a:extLst>
          </p:cNvPr>
          <p:cNvGraphicFramePr/>
          <p:nvPr>
            <p:extLst>
              <p:ext uri="{D42A27DB-BD31-4B8C-83A1-F6EECF244321}">
                <p14:modId xmlns:p14="http://schemas.microsoft.com/office/powerpoint/2010/main" val="115760605"/>
              </p:ext>
            </p:extLst>
          </p:nvPr>
        </p:nvGraphicFramePr>
        <p:xfrm>
          <a:off x="3733800" y="2524781"/>
          <a:ext cx="8001001" cy="3571219"/>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45DAE5E0-04AC-3634-D2C6-9F2A6A1EAAAF}"/>
              </a:ext>
            </a:extLst>
          </p:cNvPr>
          <p:cNvSpPr/>
          <p:nvPr/>
        </p:nvSpPr>
        <p:spPr>
          <a:xfrm>
            <a:off x="3733800" y="5939043"/>
            <a:ext cx="156282" cy="156282"/>
          </a:xfrm>
          <a:prstGeom prst="rect">
            <a:avLst/>
          </a:prstGeom>
          <a:solidFill>
            <a:schemeClr val="accent3"/>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5A14187-FA6F-3F89-B298-63CB40F02DA8}"/>
              </a:ext>
            </a:extLst>
          </p:cNvPr>
          <p:cNvSpPr txBox="1"/>
          <p:nvPr/>
        </p:nvSpPr>
        <p:spPr>
          <a:xfrm>
            <a:off x="4038600" y="5939043"/>
            <a:ext cx="1752600" cy="169277"/>
          </a:xfrm>
          <a:prstGeom prst="rect">
            <a:avLst/>
          </a:prstGeom>
          <a:noFill/>
        </p:spPr>
        <p:txBody>
          <a:bodyPr wrap="square" lIns="0" tIns="0" rIns="0" bIns="0" rtlCol="0">
            <a:spAutoFit/>
          </a:bodyPr>
          <a:lstStyle/>
          <a:p>
            <a:pPr algn="l"/>
            <a:r>
              <a:rPr lang="en-US" sz="1100" dirty="0">
                <a:cs typeface="Arial" panose="020B0604020202020204" pitchFamily="34" charset="0"/>
              </a:rPr>
              <a:t>Saving and investing</a:t>
            </a:r>
          </a:p>
        </p:txBody>
      </p:sp>
      <p:sp>
        <p:nvSpPr>
          <p:cNvPr id="9" name="Rectangle 8">
            <a:extLst>
              <a:ext uri="{FF2B5EF4-FFF2-40B4-BE49-F238E27FC236}">
                <a16:creationId xmlns:a16="http://schemas.microsoft.com/office/drawing/2014/main" id="{CCDBC436-6CBF-BE33-471B-F3F036B2A7A8}"/>
              </a:ext>
            </a:extLst>
          </p:cNvPr>
          <p:cNvSpPr/>
          <p:nvPr/>
        </p:nvSpPr>
        <p:spPr>
          <a:xfrm>
            <a:off x="5486400" y="5939043"/>
            <a:ext cx="156282" cy="156282"/>
          </a:xfrm>
          <a:prstGeom prst="rect">
            <a:avLst/>
          </a:prstGeom>
          <a:solidFill>
            <a:srgbClr val="1D969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936EFD5-DBCA-0560-0A98-3AA33B3E44B1}"/>
              </a:ext>
            </a:extLst>
          </p:cNvPr>
          <p:cNvSpPr txBox="1"/>
          <p:nvPr/>
        </p:nvSpPr>
        <p:spPr>
          <a:xfrm>
            <a:off x="5791200" y="5939043"/>
            <a:ext cx="1905000" cy="169277"/>
          </a:xfrm>
          <a:prstGeom prst="rect">
            <a:avLst/>
          </a:prstGeom>
          <a:noFill/>
        </p:spPr>
        <p:txBody>
          <a:bodyPr wrap="square" lIns="0" tIns="0" rIns="0" bIns="0" rtlCol="0">
            <a:spAutoFit/>
          </a:bodyPr>
          <a:lstStyle/>
          <a:p>
            <a:pPr algn="l"/>
            <a:r>
              <a:rPr lang="en-US" sz="1100" dirty="0">
                <a:cs typeface="Arial" panose="020B0604020202020204" pitchFamily="34" charset="0"/>
              </a:rPr>
              <a:t>Impact of the current economy</a:t>
            </a:r>
          </a:p>
        </p:txBody>
      </p:sp>
      <p:sp>
        <p:nvSpPr>
          <p:cNvPr id="11" name="Rectangle 10">
            <a:extLst>
              <a:ext uri="{FF2B5EF4-FFF2-40B4-BE49-F238E27FC236}">
                <a16:creationId xmlns:a16="http://schemas.microsoft.com/office/drawing/2014/main" id="{6917177E-9AD7-A8E1-B995-3D42F772C43A}"/>
              </a:ext>
            </a:extLst>
          </p:cNvPr>
          <p:cNvSpPr/>
          <p:nvPr/>
        </p:nvSpPr>
        <p:spPr>
          <a:xfrm>
            <a:off x="7810499" y="5932883"/>
            <a:ext cx="156282" cy="156282"/>
          </a:xfrm>
          <a:prstGeom prst="rect">
            <a:avLst/>
          </a:prstGeom>
          <a:solidFill>
            <a:schemeClr val="accent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43D66F2-B788-9B07-D851-55AEC44CDD26}"/>
              </a:ext>
            </a:extLst>
          </p:cNvPr>
          <p:cNvSpPr txBox="1"/>
          <p:nvPr/>
        </p:nvSpPr>
        <p:spPr>
          <a:xfrm>
            <a:off x="8115299" y="5932883"/>
            <a:ext cx="1752600" cy="169277"/>
          </a:xfrm>
          <a:prstGeom prst="rect">
            <a:avLst/>
          </a:prstGeom>
          <a:noFill/>
        </p:spPr>
        <p:txBody>
          <a:bodyPr wrap="square" lIns="0" tIns="0" rIns="0" bIns="0" rtlCol="0">
            <a:spAutoFit/>
          </a:bodyPr>
          <a:lstStyle/>
          <a:p>
            <a:pPr algn="l"/>
            <a:r>
              <a:rPr lang="en-US" sz="1100" dirty="0">
                <a:cs typeface="Arial" panose="020B0604020202020204" pitchFamily="34" charset="0"/>
              </a:rPr>
              <a:t>Managing through retirement</a:t>
            </a:r>
          </a:p>
        </p:txBody>
      </p:sp>
      <p:sp>
        <p:nvSpPr>
          <p:cNvPr id="13" name="Rectangle 12">
            <a:extLst>
              <a:ext uri="{FF2B5EF4-FFF2-40B4-BE49-F238E27FC236}">
                <a16:creationId xmlns:a16="http://schemas.microsoft.com/office/drawing/2014/main" id="{47EEB569-A68E-B99E-154F-17326F9D4F95}"/>
              </a:ext>
            </a:extLst>
          </p:cNvPr>
          <p:cNvSpPr/>
          <p:nvPr/>
        </p:nvSpPr>
        <p:spPr>
          <a:xfrm>
            <a:off x="9982200" y="5932883"/>
            <a:ext cx="156282" cy="156282"/>
          </a:xfrm>
          <a:prstGeom prst="rect">
            <a:avLst/>
          </a:prstGeom>
          <a:solidFill>
            <a:srgbClr val="244F8B"/>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2695C23-D72B-18F7-3EC5-6C6DD2A30C0B}"/>
              </a:ext>
            </a:extLst>
          </p:cNvPr>
          <p:cNvSpPr txBox="1"/>
          <p:nvPr/>
        </p:nvSpPr>
        <p:spPr>
          <a:xfrm>
            <a:off x="10287000" y="5932883"/>
            <a:ext cx="1905000" cy="169277"/>
          </a:xfrm>
          <a:prstGeom prst="rect">
            <a:avLst/>
          </a:prstGeom>
          <a:noFill/>
        </p:spPr>
        <p:txBody>
          <a:bodyPr wrap="square" lIns="0" tIns="0" rIns="0" bIns="0" rtlCol="0">
            <a:spAutoFit/>
          </a:bodyPr>
          <a:lstStyle/>
          <a:p>
            <a:pPr algn="l"/>
            <a:r>
              <a:rPr lang="en-US" sz="1100" dirty="0">
                <a:cs typeface="Arial" panose="020B0604020202020204" pitchFamily="34" charset="0"/>
              </a:rPr>
              <a:t>Account management</a:t>
            </a:r>
          </a:p>
        </p:txBody>
      </p:sp>
    </p:spTree>
    <p:extLst>
      <p:ext uri="{BB962C8B-B14F-4D97-AF65-F5344CB8AC3E}">
        <p14:creationId xmlns:p14="http://schemas.microsoft.com/office/powerpoint/2010/main" val="1367820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4502A-69D2-90A1-2D36-D7C0B785B46C}"/>
              </a:ext>
            </a:extLst>
          </p:cNvPr>
          <p:cNvSpPr>
            <a:spLocks noGrp="1"/>
          </p:cNvSpPr>
          <p:nvPr>
            <p:ph type="title"/>
          </p:nvPr>
        </p:nvSpPr>
        <p:spPr/>
        <p:txBody>
          <a:bodyPr/>
          <a:lstStyle/>
          <a:p>
            <a:pPr algn="ctr"/>
            <a:r>
              <a:rPr lang="en-US" sz="3200" dirty="0">
                <a:solidFill>
                  <a:schemeClr val="accent2"/>
                </a:solidFill>
              </a:rPr>
              <a:t>Unrelated Trivia Question #1</a:t>
            </a:r>
            <a:br>
              <a:rPr lang="en-US" sz="2400" dirty="0">
                <a:solidFill>
                  <a:srgbClr val="C00000"/>
                </a:solidFill>
              </a:rPr>
            </a:br>
            <a:br>
              <a:rPr lang="en-US" sz="2400" dirty="0">
                <a:solidFill>
                  <a:srgbClr val="C00000"/>
                </a:solidFill>
              </a:rPr>
            </a:br>
            <a:br>
              <a:rPr lang="en-US" sz="2400" dirty="0">
                <a:solidFill>
                  <a:srgbClr val="C00000"/>
                </a:solidFill>
              </a:rPr>
            </a:br>
            <a:r>
              <a:rPr lang="en-US" sz="5400" dirty="0">
                <a:solidFill>
                  <a:schemeClr val="accent1"/>
                </a:solidFill>
                <a:ea typeface="Calibri" panose="020F0502020204030204" pitchFamily="34" charset="0"/>
                <a:cs typeface="Times New Roman" panose="02020603050405020304" pitchFamily="18" charset="0"/>
              </a:rPr>
              <a:t>How many total people are </a:t>
            </a:r>
            <a:br>
              <a:rPr lang="en-US" sz="5400" dirty="0">
                <a:solidFill>
                  <a:schemeClr val="accent1"/>
                </a:solidFill>
                <a:ea typeface="Calibri" panose="020F0502020204030204" pitchFamily="34" charset="0"/>
                <a:cs typeface="Times New Roman" panose="02020603050405020304" pitchFamily="18" charset="0"/>
              </a:rPr>
            </a:br>
            <a:r>
              <a:rPr lang="en-US" sz="5400" dirty="0">
                <a:solidFill>
                  <a:schemeClr val="accent1"/>
                </a:solidFill>
                <a:ea typeface="Calibri" panose="020F0502020204030204" pitchFamily="34" charset="0"/>
                <a:cs typeface="Times New Roman" panose="02020603050405020304" pitchFamily="18" charset="0"/>
              </a:rPr>
              <a:t>fluent speakers of the </a:t>
            </a:r>
            <a:br>
              <a:rPr lang="en-US" sz="5400" dirty="0">
                <a:solidFill>
                  <a:schemeClr val="accent1"/>
                </a:solidFill>
                <a:ea typeface="Calibri" panose="020F0502020204030204" pitchFamily="34" charset="0"/>
                <a:cs typeface="Times New Roman" panose="02020603050405020304" pitchFamily="18" charset="0"/>
              </a:rPr>
            </a:br>
            <a:r>
              <a:rPr lang="en-US" sz="5400" dirty="0">
                <a:solidFill>
                  <a:schemeClr val="accent1"/>
                </a:solidFill>
                <a:ea typeface="Calibri" panose="020F0502020204030204" pitchFamily="34" charset="0"/>
                <a:cs typeface="Times New Roman" panose="02020603050405020304" pitchFamily="18" charset="0"/>
              </a:rPr>
              <a:t>Choctaw language?</a:t>
            </a:r>
            <a:r>
              <a:rPr lang="en-US" sz="5400" dirty="0">
                <a:solidFill>
                  <a:schemeClr val="accent1"/>
                </a:solidFill>
                <a:effectLst/>
                <a:ea typeface="Calibri" panose="020F0502020204030204" pitchFamily="34" charset="0"/>
                <a:cs typeface="Times New Roman" panose="02020603050405020304" pitchFamily="18" charset="0"/>
              </a:rPr>
              <a:t>?</a:t>
            </a:r>
            <a:br>
              <a:rPr lang="en-US" sz="5400" dirty="0">
                <a:solidFill>
                  <a:schemeClr val="accent1"/>
                </a:solidFill>
                <a:effectLst/>
                <a:ea typeface="Calibri" panose="020F0502020204030204" pitchFamily="34" charset="0"/>
                <a:cs typeface="Times New Roman" panose="02020603050405020304" pitchFamily="18" charset="0"/>
              </a:rPr>
            </a:br>
            <a:endParaRPr lang="en-US" sz="5400" dirty="0">
              <a:solidFill>
                <a:schemeClr val="accent1"/>
              </a:solidFill>
            </a:endParaRPr>
          </a:p>
        </p:txBody>
      </p:sp>
      <p:grpSp>
        <p:nvGrpSpPr>
          <p:cNvPr id="4" name="Group 3">
            <a:extLst>
              <a:ext uri="{FF2B5EF4-FFF2-40B4-BE49-F238E27FC236}">
                <a16:creationId xmlns:a16="http://schemas.microsoft.com/office/drawing/2014/main" id="{D894D2AC-D2A4-EE8B-2C0E-DE61FE541124}"/>
              </a:ext>
            </a:extLst>
          </p:cNvPr>
          <p:cNvGrpSpPr/>
          <p:nvPr/>
        </p:nvGrpSpPr>
        <p:grpSpPr>
          <a:xfrm>
            <a:off x="0" y="5698222"/>
            <a:ext cx="12192000" cy="303719"/>
            <a:chOff x="0" y="762000"/>
            <a:chExt cx="10998208" cy="273980"/>
          </a:xfrm>
        </p:grpSpPr>
        <p:grpSp>
          <p:nvGrpSpPr>
            <p:cNvPr id="5" name="Group 4">
              <a:extLst>
                <a:ext uri="{FF2B5EF4-FFF2-40B4-BE49-F238E27FC236}">
                  <a16:creationId xmlns:a16="http://schemas.microsoft.com/office/drawing/2014/main" id="{A8A92D7E-0D73-F57F-070B-1ECE2494E89D}"/>
                </a:ext>
              </a:extLst>
            </p:cNvPr>
            <p:cNvGrpSpPr/>
            <p:nvPr/>
          </p:nvGrpSpPr>
          <p:grpSpPr>
            <a:xfrm>
              <a:off x="0" y="762000"/>
              <a:ext cx="1374776" cy="273980"/>
              <a:chOff x="3886200" y="4724400"/>
              <a:chExt cx="2676497" cy="533400"/>
            </a:xfrm>
          </p:grpSpPr>
          <p:sp>
            <p:nvSpPr>
              <p:cNvPr id="48" name="Rectangle 47">
                <a:extLst>
                  <a:ext uri="{FF2B5EF4-FFF2-40B4-BE49-F238E27FC236}">
                    <a16:creationId xmlns:a16="http://schemas.microsoft.com/office/drawing/2014/main" id="{0C94EC7B-F367-44E0-080C-313EAD06C3C9}"/>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E7AE42F5-18CA-6CE3-6002-8232AF2D998E}"/>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E0D7859-7747-83DF-E1B3-DCF31F310065}"/>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902DD2F5-32E7-09F9-1C60-3A364696F566}"/>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7E497601-A537-1762-3D71-013872B9C183}"/>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12A29772-6B48-F7FB-70A6-0542655E22AE}"/>
                </a:ext>
              </a:extLst>
            </p:cNvPr>
            <p:cNvGrpSpPr/>
            <p:nvPr/>
          </p:nvGrpSpPr>
          <p:grpSpPr>
            <a:xfrm>
              <a:off x="1374776" y="762000"/>
              <a:ext cx="1374776" cy="273980"/>
              <a:chOff x="3886200" y="4724400"/>
              <a:chExt cx="2676497" cy="533400"/>
            </a:xfrm>
          </p:grpSpPr>
          <p:sp>
            <p:nvSpPr>
              <p:cNvPr id="43" name="Rectangle 42">
                <a:extLst>
                  <a:ext uri="{FF2B5EF4-FFF2-40B4-BE49-F238E27FC236}">
                    <a16:creationId xmlns:a16="http://schemas.microsoft.com/office/drawing/2014/main" id="{5D9FC3FA-314F-1394-EA93-045EDA8745AA}"/>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CFE92D6-8289-66A0-1AE4-D09FA743975D}"/>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1F075696-634F-EBFB-F63A-01A55A982A7D}"/>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03DDF8-C216-70E8-93BB-AA9574C133DA}"/>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7AB3601-0552-A6B6-F284-6510BBC44CBF}"/>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E4084AAC-FD66-7625-F658-D8A8BA9204A6}"/>
                </a:ext>
              </a:extLst>
            </p:cNvPr>
            <p:cNvGrpSpPr/>
            <p:nvPr/>
          </p:nvGrpSpPr>
          <p:grpSpPr>
            <a:xfrm>
              <a:off x="2749552" y="762000"/>
              <a:ext cx="1374776" cy="273980"/>
              <a:chOff x="3886200" y="4724400"/>
              <a:chExt cx="2676497" cy="533400"/>
            </a:xfrm>
          </p:grpSpPr>
          <p:sp>
            <p:nvSpPr>
              <p:cNvPr id="38" name="Rectangle 37">
                <a:extLst>
                  <a:ext uri="{FF2B5EF4-FFF2-40B4-BE49-F238E27FC236}">
                    <a16:creationId xmlns:a16="http://schemas.microsoft.com/office/drawing/2014/main" id="{3B3B7881-2E9F-C9A3-AE33-D7A5AE2DD6D4}"/>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4A90133-CDC9-3FEB-84A3-CEF6D34D1EE2}"/>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E2BCC07-3CC3-5E2C-0A29-F65FF43FFBA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B3D1345-89DC-A891-4FC1-2CA46D6666CC}"/>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45313CC-EF67-C987-B5ED-7D18117D2529}"/>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8E2DC67F-6488-AFA8-5612-0BED56881359}"/>
                </a:ext>
              </a:extLst>
            </p:cNvPr>
            <p:cNvGrpSpPr/>
            <p:nvPr/>
          </p:nvGrpSpPr>
          <p:grpSpPr>
            <a:xfrm>
              <a:off x="4124328" y="762000"/>
              <a:ext cx="1374776" cy="273980"/>
              <a:chOff x="3886200" y="4724400"/>
              <a:chExt cx="2676497" cy="533400"/>
            </a:xfrm>
          </p:grpSpPr>
          <p:sp>
            <p:nvSpPr>
              <p:cNvPr id="33" name="Rectangle 32">
                <a:extLst>
                  <a:ext uri="{FF2B5EF4-FFF2-40B4-BE49-F238E27FC236}">
                    <a16:creationId xmlns:a16="http://schemas.microsoft.com/office/drawing/2014/main" id="{34F3DCDE-4698-5125-8F9E-43BE3F3C047D}"/>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30C92D-0D35-FD2E-EBE7-ED529FD448D0}"/>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EA246-5ADB-9848-E42D-055FD0E7A2B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D2980F9-4CB6-399A-418A-2C0D3BCDEE5C}"/>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782C1B9-5C09-5F42-3600-EBDEF146AAC5}"/>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FEDB3B3F-A8EE-01B1-8432-578B179FE166}"/>
                </a:ext>
              </a:extLst>
            </p:cNvPr>
            <p:cNvGrpSpPr/>
            <p:nvPr/>
          </p:nvGrpSpPr>
          <p:grpSpPr>
            <a:xfrm>
              <a:off x="5499104" y="762000"/>
              <a:ext cx="1374776" cy="273980"/>
              <a:chOff x="3886200" y="4724400"/>
              <a:chExt cx="2676497" cy="533400"/>
            </a:xfrm>
          </p:grpSpPr>
          <p:sp>
            <p:nvSpPr>
              <p:cNvPr id="28" name="Rectangle 27">
                <a:extLst>
                  <a:ext uri="{FF2B5EF4-FFF2-40B4-BE49-F238E27FC236}">
                    <a16:creationId xmlns:a16="http://schemas.microsoft.com/office/drawing/2014/main" id="{47F19EAE-301D-9699-8562-3EDCFC5AB89C}"/>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1E69D81-49BB-D589-8DA6-E4E902F84D26}"/>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5B28AA5-B6D5-32F4-D5AB-73E417E8A343}"/>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4EA30B1-B283-0114-1620-8ACC2C1D7236}"/>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A31C1C5-4C08-9D70-F5B0-9EA1161E2EED}"/>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1CDFC411-1665-AE4C-FFA6-F70502FF9D11}"/>
                </a:ext>
              </a:extLst>
            </p:cNvPr>
            <p:cNvGrpSpPr/>
            <p:nvPr/>
          </p:nvGrpSpPr>
          <p:grpSpPr>
            <a:xfrm>
              <a:off x="6873880" y="762000"/>
              <a:ext cx="1374776" cy="273980"/>
              <a:chOff x="3886200" y="4724400"/>
              <a:chExt cx="2676497" cy="533400"/>
            </a:xfrm>
          </p:grpSpPr>
          <p:sp>
            <p:nvSpPr>
              <p:cNvPr id="23" name="Rectangle 22">
                <a:extLst>
                  <a:ext uri="{FF2B5EF4-FFF2-40B4-BE49-F238E27FC236}">
                    <a16:creationId xmlns:a16="http://schemas.microsoft.com/office/drawing/2014/main" id="{55699BBA-A088-1627-3212-11CF62B56871}"/>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9D74D99-8A6C-EE78-01FD-921D837DEA0F}"/>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38F0AD1-42F4-DE47-3301-08DAEF2C39EF}"/>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6F19E79-940A-358A-5F88-B88B02FFBAEC}"/>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68CBD1F-8DE0-0E31-FBFE-CAE0CB61FF97}"/>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0BDFC92E-36AB-D388-1796-592120113FE5}"/>
                </a:ext>
              </a:extLst>
            </p:cNvPr>
            <p:cNvGrpSpPr/>
            <p:nvPr/>
          </p:nvGrpSpPr>
          <p:grpSpPr>
            <a:xfrm>
              <a:off x="8248656" y="762000"/>
              <a:ext cx="1374776" cy="273980"/>
              <a:chOff x="3886200" y="4724400"/>
              <a:chExt cx="2676497" cy="533400"/>
            </a:xfrm>
          </p:grpSpPr>
          <p:sp>
            <p:nvSpPr>
              <p:cNvPr id="18" name="Rectangle 17">
                <a:extLst>
                  <a:ext uri="{FF2B5EF4-FFF2-40B4-BE49-F238E27FC236}">
                    <a16:creationId xmlns:a16="http://schemas.microsoft.com/office/drawing/2014/main" id="{E963EA55-2AFB-A2BE-C06A-B9AF05FE2248}"/>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05509F4-EAFC-1DAC-E376-4D24F1121ABA}"/>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36858E-7E23-EAA9-3773-779AF570F722}"/>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07CB72-2885-F5DE-1DE6-48A0757EF062}"/>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B530B51-AC67-227D-CD8D-7CC87CB56268}"/>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497532-E0FF-DFCB-879C-BE0A50F68E7C}"/>
                </a:ext>
              </a:extLst>
            </p:cNvPr>
            <p:cNvGrpSpPr/>
            <p:nvPr/>
          </p:nvGrpSpPr>
          <p:grpSpPr>
            <a:xfrm>
              <a:off x="9623432" y="762000"/>
              <a:ext cx="1374776" cy="273980"/>
              <a:chOff x="3886200" y="4724400"/>
              <a:chExt cx="2676497" cy="533400"/>
            </a:xfrm>
          </p:grpSpPr>
          <p:sp>
            <p:nvSpPr>
              <p:cNvPr id="13" name="Rectangle 12">
                <a:extLst>
                  <a:ext uri="{FF2B5EF4-FFF2-40B4-BE49-F238E27FC236}">
                    <a16:creationId xmlns:a16="http://schemas.microsoft.com/office/drawing/2014/main" id="{915D10D7-64EC-5826-FBC9-C3DE6B6F086C}"/>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6A44374-5667-A8E6-D0DC-34E8D72350C3}"/>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6332C95-96F0-4941-3DD5-44B3E8351C6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370EA1B-32F5-858C-5DC1-F81AFE15E6DD}"/>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ECE23CD-41FC-80E6-8453-88CA56BC284E}"/>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703361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4502A-69D2-90A1-2D36-D7C0B785B46C}"/>
              </a:ext>
            </a:extLst>
          </p:cNvPr>
          <p:cNvSpPr>
            <a:spLocks noGrp="1"/>
          </p:cNvSpPr>
          <p:nvPr>
            <p:ph type="title"/>
          </p:nvPr>
        </p:nvSpPr>
        <p:spPr>
          <a:xfrm>
            <a:off x="303718" y="484188"/>
            <a:ext cx="11581042" cy="522287"/>
          </a:xfrm>
        </p:spPr>
        <p:txBody>
          <a:bodyPr/>
          <a:lstStyle/>
          <a:p>
            <a:pPr algn="ctr"/>
            <a:r>
              <a:rPr lang="en-US" sz="3200" dirty="0">
                <a:solidFill>
                  <a:schemeClr val="accent2"/>
                </a:solidFill>
              </a:rPr>
              <a:t>Answer: Unrelated Trivia Question #1</a:t>
            </a:r>
            <a:br>
              <a:rPr lang="en-US" sz="3200" dirty="0">
                <a:solidFill>
                  <a:srgbClr val="C00000"/>
                </a:solidFill>
              </a:rPr>
            </a:br>
            <a:br>
              <a:rPr lang="en-US" sz="3200" dirty="0">
                <a:solidFill>
                  <a:srgbClr val="C00000"/>
                </a:solidFill>
              </a:rPr>
            </a:br>
            <a:r>
              <a:rPr lang="en-US" sz="3200" dirty="0">
                <a:solidFill>
                  <a:schemeClr val="accent1"/>
                </a:solidFill>
                <a:ea typeface="Calibri" panose="020F0502020204030204" pitchFamily="34" charset="0"/>
                <a:cs typeface="Times New Roman" panose="02020603050405020304" pitchFamily="18" charset="0"/>
              </a:rPr>
              <a:t>The Choctaw language is a member of the Muskogean family which includes the Muskogee, Chickasaw, Mikasuki,</a:t>
            </a:r>
            <a:br>
              <a:rPr lang="en-US" sz="3200" dirty="0">
                <a:solidFill>
                  <a:schemeClr val="accent1"/>
                </a:solidFill>
                <a:ea typeface="Calibri" panose="020F0502020204030204" pitchFamily="34" charset="0"/>
                <a:cs typeface="Times New Roman" panose="02020603050405020304" pitchFamily="18" charset="0"/>
              </a:rPr>
            </a:br>
            <a:r>
              <a:rPr lang="en-US" sz="3200" dirty="0">
                <a:solidFill>
                  <a:schemeClr val="accent1"/>
                </a:solidFill>
                <a:ea typeface="Calibri" panose="020F0502020204030204" pitchFamily="34" charset="0"/>
                <a:cs typeface="Times New Roman" panose="02020603050405020304" pitchFamily="18" charset="0"/>
              </a:rPr>
              <a:t>Seminole, Alabama, and Koasati tribes. </a:t>
            </a:r>
            <a:br>
              <a:rPr lang="en-US" sz="3200" dirty="0">
                <a:solidFill>
                  <a:schemeClr val="accent1"/>
                </a:solidFill>
                <a:ea typeface="Calibri" panose="020F0502020204030204" pitchFamily="34" charset="0"/>
                <a:cs typeface="Times New Roman" panose="02020603050405020304" pitchFamily="18" charset="0"/>
              </a:rPr>
            </a:br>
            <a:r>
              <a:rPr lang="en-US" sz="3200" dirty="0">
                <a:solidFill>
                  <a:schemeClr val="accent1"/>
                </a:solidFill>
                <a:ea typeface="Calibri" panose="020F0502020204030204" pitchFamily="34" charset="0"/>
                <a:cs typeface="Times New Roman" panose="02020603050405020304" pitchFamily="18" charset="0"/>
              </a:rPr>
              <a:t>The Mississippi Band of Choctaws has about 5,000 fluent speakers and the Choctaw Nation of Oklahoma has 4,000-plus. </a:t>
            </a:r>
            <a:br>
              <a:rPr lang="en-US" sz="3200" dirty="0">
                <a:solidFill>
                  <a:schemeClr val="accent1"/>
                </a:solidFill>
                <a:ea typeface="Calibri" panose="020F0502020204030204" pitchFamily="34" charset="0"/>
                <a:cs typeface="Times New Roman" panose="02020603050405020304" pitchFamily="18" charset="0"/>
              </a:rPr>
            </a:br>
            <a:r>
              <a:rPr lang="en-US" sz="3200" dirty="0">
                <a:solidFill>
                  <a:schemeClr val="accent1"/>
                </a:solidFill>
                <a:ea typeface="Calibri" panose="020F0502020204030204" pitchFamily="34" charset="0"/>
                <a:cs typeface="Times New Roman" panose="02020603050405020304" pitchFamily="18" charset="0"/>
              </a:rPr>
              <a:t>The Choctaw language is also spoken in Louisiana by two state recognized tribes: the Clifton Choctaws and the Jena Band.</a:t>
            </a:r>
            <a:endParaRPr lang="en-US" sz="3200" dirty="0">
              <a:solidFill>
                <a:schemeClr val="accent1"/>
              </a:solidFill>
            </a:endParaRPr>
          </a:p>
        </p:txBody>
      </p:sp>
      <p:grpSp>
        <p:nvGrpSpPr>
          <p:cNvPr id="4" name="Group 3">
            <a:extLst>
              <a:ext uri="{FF2B5EF4-FFF2-40B4-BE49-F238E27FC236}">
                <a16:creationId xmlns:a16="http://schemas.microsoft.com/office/drawing/2014/main" id="{D894D2AC-D2A4-EE8B-2C0E-DE61FE541124}"/>
              </a:ext>
            </a:extLst>
          </p:cNvPr>
          <p:cNvGrpSpPr/>
          <p:nvPr/>
        </p:nvGrpSpPr>
        <p:grpSpPr>
          <a:xfrm>
            <a:off x="0" y="5698222"/>
            <a:ext cx="12192000" cy="303719"/>
            <a:chOff x="0" y="762000"/>
            <a:chExt cx="10998208" cy="273980"/>
          </a:xfrm>
        </p:grpSpPr>
        <p:grpSp>
          <p:nvGrpSpPr>
            <p:cNvPr id="5" name="Group 4">
              <a:extLst>
                <a:ext uri="{FF2B5EF4-FFF2-40B4-BE49-F238E27FC236}">
                  <a16:creationId xmlns:a16="http://schemas.microsoft.com/office/drawing/2014/main" id="{A8A92D7E-0D73-F57F-070B-1ECE2494E89D}"/>
                </a:ext>
              </a:extLst>
            </p:cNvPr>
            <p:cNvGrpSpPr/>
            <p:nvPr/>
          </p:nvGrpSpPr>
          <p:grpSpPr>
            <a:xfrm>
              <a:off x="0" y="762000"/>
              <a:ext cx="1374776" cy="273980"/>
              <a:chOff x="3886200" y="4724400"/>
              <a:chExt cx="2676497" cy="533400"/>
            </a:xfrm>
          </p:grpSpPr>
          <p:sp>
            <p:nvSpPr>
              <p:cNvPr id="48" name="Rectangle 47">
                <a:extLst>
                  <a:ext uri="{FF2B5EF4-FFF2-40B4-BE49-F238E27FC236}">
                    <a16:creationId xmlns:a16="http://schemas.microsoft.com/office/drawing/2014/main" id="{0C94EC7B-F367-44E0-080C-313EAD06C3C9}"/>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E7AE42F5-18CA-6CE3-6002-8232AF2D998E}"/>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E0D7859-7747-83DF-E1B3-DCF31F310065}"/>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902DD2F5-32E7-09F9-1C60-3A364696F566}"/>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7E497601-A537-1762-3D71-013872B9C183}"/>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12A29772-6B48-F7FB-70A6-0542655E22AE}"/>
                </a:ext>
              </a:extLst>
            </p:cNvPr>
            <p:cNvGrpSpPr/>
            <p:nvPr/>
          </p:nvGrpSpPr>
          <p:grpSpPr>
            <a:xfrm>
              <a:off x="1374776" y="762000"/>
              <a:ext cx="1374776" cy="273980"/>
              <a:chOff x="3886200" y="4724400"/>
              <a:chExt cx="2676497" cy="533400"/>
            </a:xfrm>
          </p:grpSpPr>
          <p:sp>
            <p:nvSpPr>
              <p:cNvPr id="43" name="Rectangle 42">
                <a:extLst>
                  <a:ext uri="{FF2B5EF4-FFF2-40B4-BE49-F238E27FC236}">
                    <a16:creationId xmlns:a16="http://schemas.microsoft.com/office/drawing/2014/main" id="{5D9FC3FA-314F-1394-EA93-045EDA8745AA}"/>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CFE92D6-8289-66A0-1AE4-D09FA743975D}"/>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1F075696-634F-EBFB-F63A-01A55A982A7D}"/>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03DDF8-C216-70E8-93BB-AA9574C133DA}"/>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7AB3601-0552-A6B6-F284-6510BBC44CBF}"/>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E4084AAC-FD66-7625-F658-D8A8BA9204A6}"/>
                </a:ext>
              </a:extLst>
            </p:cNvPr>
            <p:cNvGrpSpPr/>
            <p:nvPr/>
          </p:nvGrpSpPr>
          <p:grpSpPr>
            <a:xfrm>
              <a:off x="2749552" y="762000"/>
              <a:ext cx="1374776" cy="273980"/>
              <a:chOff x="3886200" y="4724400"/>
              <a:chExt cx="2676497" cy="533400"/>
            </a:xfrm>
          </p:grpSpPr>
          <p:sp>
            <p:nvSpPr>
              <p:cNvPr id="38" name="Rectangle 37">
                <a:extLst>
                  <a:ext uri="{FF2B5EF4-FFF2-40B4-BE49-F238E27FC236}">
                    <a16:creationId xmlns:a16="http://schemas.microsoft.com/office/drawing/2014/main" id="{3B3B7881-2E9F-C9A3-AE33-D7A5AE2DD6D4}"/>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4A90133-CDC9-3FEB-84A3-CEF6D34D1EE2}"/>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E2BCC07-3CC3-5E2C-0A29-F65FF43FFBA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B3D1345-89DC-A891-4FC1-2CA46D6666CC}"/>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45313CC-EF67-C987-B5ED-7D18117D2529}"/>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8E2DC67F-6488-AFA8-5612-0BED56881359}"/>
                </a:ext>
              </a:extLst>
            </p:cNvPr>
            <p:cNvGrpSpPr/>
            <p:nvPr/>
          </p:nvGrpSpPr>
          <p:grpSpPr>
            <a:xfrm>
              <a:off x="4124328" y="762000"/>
              <a:ext cx="1374776" cy="273980"/>
              <a:chOff x="3886200" y="4724400"/>
              <a:chExt cx="2676497" cy="533400"/>
            </a:xfrm>
          </p:grpSpPr>
          <p:sp>
            <p:nvSpPr>
              <p:cNvPr id="33" name="Rectangle 32">
                <a:extLst>
                  <a:ext uri="{FF2B5EF4-FFF2-40B4-BE49-F238E27FC236}">
                    <a16:creationId xmlns:a16="http://schemas.microsoft.com/office/drawing/2014/main" id="{34F3DCDE-4698-5125-8F9E-43BE3F3C047D}"/>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30C92D-0D35-FD2E-EBE7-ED529FD448D0}"/>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EA246-5ADB-9848-E42D-055FD0E7A2B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D2980F9-4CB6-399A-418A-2C0D3BCDEE5C}"/>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782C1B9-5C09-5F42-3600-EBDEF146AAC5}"/>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FEDB3B3F-A8EE-01B1-8432-578B179FE166}"/>
                </a:ext>
              </a:extLst>
            </p:cNvPr>
            <p:cNvGrpSpPr/>
            <p:nvPr/>
          </p:nvGrpSpPr>
          <p:grpSpPr>
            <a:xfrm>
              <a:off x="5499104" y="762000"/>
              <a:ext cx="1374776" cy="273980"/>
              <a:chOff x="3886200" y="4724400"/>
              <a:chExt cx="2676497" cy="533400"/>
            </a:xfrm>
          </p:grpSpPr>
          <p:sp>
            <p:nvSpPr>
              <p:cNvPr id="28" name="Rectangle 27">
                <a:extLst>
                  <a:ext uri="{FF2B5EF4-FFF2-40B4-BE49-F238E27FC236}">
                    <a16:creationId xmlns:a16="http://schemas.microsoft.com/office/drawing/2014/main" id="{47F19EAE-301D-9699-8562-3EDCFC5AB89C}"/>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1E69D81-49BB-D589-8DA6-E4E902F84D26}"/>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5B28AA5-B6D5-32F4-D5AB-73E417E8A343}"/>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4EA30B1-B283-0114-1620-8ACC2C1D7236}"/>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A31C1C5-4C08-9D70-F5B0-9EA1161E2EED}"/>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1CDFC411-1665-AE4C-FFA6-F70502FF9D11}"/>
                </a:ext>
              </a:extLst>
            </p:cNvPr>
            <p:cNvGrpSpPr/>
            <p:nvPr/>
          </p:nvGrpSpPr>
          <p:grpSpPr>
            <a:xfrm>
              <a:off x="6873880" y="762000"/>
              <a:ext cx="1374776" cy="273980"/>
              <a:chOff x="3886200" y="4724400"/>
              <a:chExt cx="2676497" cy="533400"/>
            </a:xfrm>
          </p:grpSpPr>
          <p:sp>
            <p:nvSpPr>
              <p:cNvPr id="23" name="Rectangle 22">
                <a:extLst>
                  <a:ext uri="{FF2B5EF4-FFF2-40B4-BE49-F238E27FC236}">
                    <a16:creationId xmlns:a16="http://schemas.microsoft.com/office/drawing/2014/main" id="{55699BBA-A088-1627-3212-11CF62B56871}"/>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9D74D99-8A6C-EE78-01FD-921D837DEA0F}"/>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38F0AD1-42F4-DE47-3301-08DAEF2C39EF}"/>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6F19E79-940A-358A-5F88-B88B02FFBAEC}"/>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68CBD1F-8DE0-0E31-FBFE-CAE0CB61FF97}"/>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0BDFC92E-36AB-D388-1796-592120113FE5}"/>
                </a:ext>
              </a:extLst>
            </p:cNvPr>
            <p:cNvGrpSpPr/>
            <p:nvPr/>
          </p:nvGrpSpPr>
          <p:grpSpPr>
            <a:xfrm>
              <a:off x="8248656" y="762000"/>
              <a:ext cx="1374776" cy="273980"/>
              <a:chOff x="3886200" y="4724400"/>
              <a:chExt cx="2676497" cy="533400"/>
            </a:xfrm>
          </p:grpSpPr>
          <p:sp>
            <p:nvSpPr>
              <p:cNvPr id="18" name="Rectangle 17">
                <a:extLst>
                  <a:ext uri="{FF2B5EF4-FFF2-40B4-BE49-F238E27FC236}">
                    <a16:creationId xmlns:a16="http://schemas.microsoft.com/office/drawing/2014/main" id="{E963EA55-2AFB-A2BE-C06A-B9AF05FE2248}"/>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05509F4-EAFC-1DAC-E376-4D24F1121ABA}"/>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36858E-7E23-EAA9-3773-779AF570F722}"/>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07CB72-2885-F5DE-1DE6-48A0757EF062}"/>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B530B51-AC67-227D-CD8D-7CC87CB56268}"/>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497532-E0FF-DFCB-879C-BE0A50F68E7C}"/>
                </a:ext>
              </a:extLst>
            </p:cNvPr>
            <p:cNvGrpSpPr/>
            <p:nvPr/>
          </p:nvGrpSpPr>
          <p:grpSpPr>
            <a:xfrm>
              <a:off x="9623432" y="762000"/>
              <a:ext cx="1374776" cy="273980"/>
              <a:chOff x="3886200" y="4724400"/>
              <a:chExt cx="2676497" cy="533400"/>
            </a:xfrm>
          </p:grpSpPr>
          <p:sp>
            <p:nvSpPr>
              <p:cNvPr id="13" name="Rectangle 12">
                <a:extLst>
                  <a:ext uri="{FF2B5EF4-FFF2-40B4-BE49-F238E27FC236}">
                    <a16:creationId xmlns:a16="http://schemas.microsoft.com/office/drawing/2014/main" id="{915D10D7-64EC-5826-FBC9-C3DE6B6F086C}"/>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6A44374-5667-A8E6-D0DC-34E8D72350C3}"/>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6332C95-96F0-4941-3DD5-44B3E8351C6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370EA1B-32F5-858C-5DC1-F81AFE15E6DD}"/>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ECE23CD-41FC-80E6-8453-88CA56BC284E}"/>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279983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4502A-69D2-90A1-2D36-D7C0B785B46C}"/>
              </a:ext>
            </a:extLst>
          </p:cNvPr>
          <p:cNvSpPr>
            <a:spLocks noGrp="1"/>
          </p:cNvSpPr>
          <p:nvPr>
            <p:ph type="title"/>
          </p:nvPr>
        </p:nvSpPr>
        <p:spPr>
          <a:xfrm>
            <a:off x="303718" y="484188"/>
            <a:ext cx="11581042" cy="522287"/>
          </a:xfrm>
        </p:spPr>
        <p:txBody>
          <a:bodyPr/>
          <a:lstStyle/>
          <a:p>
            <a:pPr algn="ctr"/>
            <a:r>
              <a:rPr lang="en-US" sz="3200" dirty="0">
                <a:solidFill>
                  <a:schemeClr val="accent2"/>
                </a:solidFill>
              </a:rPr>
              <a:t>Answer: Unrelated Trivia Question #1</a:t>
            </a:r>
            <a:br>
              <a:rPr lang="en-US" sz="3200" dirty="0">
                <a:solidFill>
                  <a:srgbClr val="C00000"/>
                </a:solidFill>
              </a:rPr>
            </a:br>
            <a:br>
              <a:rPr lang="en-US" sz="3200" dirty="0">
                <a:solidFill>
                  <a:srgbClr val="C00000"/>
                </a:solidFill>
              </a:rPr>
            </a:br>
            <a:br>
              <a:rPr lang="en-US" sz="3200" dirty="0">
                <a:solidFill>
                  <a:srgbClr val="C00000"/>
                </a:solidFill>
              </a:rPr>
            </a:br>
            <a:r>
              <a:rPr lang="en-US" sz="5400" dirty="0">
                <a:solidFill>
                  <a:schemeClr val="accent1"/>
                </a:solidFill>
                <a:ea typeface="Calibri" panose="020F0502020204030204" pitchFamily="34" charset="0"/>
                <a:cs typeface="Times New Roman" panose="02020603050405020304" pitchFamily="18" charset="0"/>
              </a:rPr>
              <a:t>Halito = </a:t>
            </a:r>
            <a:r>
              <a:rPr lang="en-US" sz="5400" dirty="0">
                <a:ea typeface="Calibri" panose="020F0502020204030204" pitchFamily="34" charset="0"/>
                <a:cs typeface="Times New Roman" panose="02020603050405020304" pitchFamily="18" charset="0"/>
              </a:rPr>
              <a:t>Hello</a:t>
            </a:r>
            <a:br>
              <a:rPr lang="en-US" sz="3200" dirty="0">
                <a:solidFill>
                  <a:schemeClr val="accent1"/>
                </a:solidFill>
                <a:ea typeface="Calibri" panose="020F0502020204030204" pitchFamily="34" charset="0"/>
                <a:cs typeface="Times New Roman" panose="02020603050405020304" pitchFamily="18" charset="0"/>
              </a:rPr>
            </a:br>
            <a:br>
              <a:rPr lang="en-US" sz="3200" dirty="0">
                <a:solidFill>
                  <a:schemeClr val="accent1"/>
                </a:solidFill>
                <a:ea typeface="Calibri" panose="020F0502020204030204" pitchFamily="34" charset="0"/>
                <a:cs typeface="Times New Roman" panose="02020603050405020304" pitchFamily="18" charset="0"/>
              </a:rPr>
            </a:br>
            <a:r>
              <a:rPr lang="en-US" sz="5400" dirty="0" err="1">
                <a:solidFill>
                  <a:schemeClr val="accent1"/>
                </a:solidFill>
                <a:ea typeface="Calibri" panose="020F0502020204030204" pitchFamily="34" charset="0"/>
                <a:cs typeface="Times New Roman" panose="02020603050405020304" pitchFamily="18" charset="0"/>
              </a:rPr>
              <a:t>Yakoke</a:t>
            </a:r>
            <a:r>
              <a:rPr lang="en-US" sz="5400" dirty="0">
                <a:solidFill>
                  <a:schemeClr val="accent1"/>
                </a:solidFill>
                <a:ea typeface="Calibri" panose="020F0502020204030204" pitchFamily="34" charset="0"/>
                <a:cs typeface="Times New Roman" panose="02020603050405020304" pitchFamily="18" charset="0"/>
              </a:rPr>
              <a:t> = </a:t>
            </a:r>
            <a:r>
              <a:rPr lang="en-US" sz="5400" dirty="0">
                <a:ea typeface="Calibri" panose="020F0502020204030204" pitchFamily="34" charset="0"/>
                <a:cs typeface="Times New Roman" panose="02020603050405020304" pitchFamily="18" charset="0"/>
              </a:rPr>
              <a:t>Thank you</a:t>
            </a:r>
            <a:endParaRPr lang="en-US" sz="5400" dirty="0"/>
          </a:p>
        </p:txBody>
      </p:sp>
      <p:grpSp>
        <p:nvGrpSpPr>
          <p:cNvPr id="4" name="Group 3">
            <a:extLst>
              <a:ext uri="{FF2B5EF4-FFF2-40B4-BE49-F238E27FC236}">
                <a16:creationId xmlns:a16="http://schemas.microsoft.com/office/drawing/2014/main" id="{D894D2AC-D2A4-EE8B-2C0E-DE61FE541124}"/>
              </a:ext>
            </a:extLst>
          </p:cNvPr>
          <p:cNvGrpSpPr/>
          <p:nvPr/>
        </p:nvGrpSpPr>
        <p:grpSpPr>
          <a:xfrm>
            <a:off x="0" y="5698222"/>
            <a:ext cx="12192000" cy="303719"/>
            <a:chOff x="0" y="762000"/>
            <a:chExt cx="10998208" cy="273980"/>
          </a:xfrm>
        </p:grpSpPr>
        <p:grpSp>
          <p:nvGrpSpPr>
            <p:cNvPr id="5" name="Group 4">
              <a:extLst>
                <a:ext uri="{FF2B5EF4-FFF2-40B4-BE49-F238E27FC236}">
                  <a16:creationId xmlns:a16="http://schemas.microsoft.com/office/drawing/2014/main" id="{A8A92D7E-0D73-F57F-070B-1ECE2494E89D}"/>
                </a:ext>
              </a:extLst>
            </p:cNvPr>
            <p:cNvGrpSpPr/>
            <p:nvPr/>
          </p:nvGrpSpPr>
          <p:grpSpPr>
            <a:xfrm>
              <a:off x="0" y="762000"/>
              <a:ext cx="1374776" cy="273980"/>
              <a:chOff x="3886200" y="4724400"/>
              <a:chExt cx="2676497" cy="533400"/>
            </a:xfrm>
          </p:grpSpPr>
          <p:sp>
            <p:nvSpPr>
              <p:cNvPr id="48" name="Rectangle 47">
                <a:extLst>
                  <a:ext uri="{FF2B5EF4-FFF2-40B4-BE49-F238E27FC236}">
                    <a16:creationId xmlns:a16="http://schemas.microsoft.com/office/drawing/2014/main" id="{0C94EC7B-F367-44E0-080C-313EAD06C3C9}"/>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E7AE42F5-18CA-6CE3-6002-8232AF2D998E}"/>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E0D7859-7747-83DF-E1B3-DCF31F310065}"/>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902DD2F5-32E7-09F9-1C60-3A364696F566}"/>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7E497601-A537-1762-3D71-013872B9C183}"/>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12A29772-6B48-F7FB-70A6-0542655E22AE}"/>
                </a:ext>
              </a:extLst>
            </p:cNvPr>
            <p:cNvGrpSpPr/>
            <p:nvPr/>
          </p:nvGrpSpPr>
          <p:grpSpPr>
            <a:xfrm>
              <a:off x="1374776" y="762000"/>
              <a:ext cx="1374776" cy="273980"/>
              <a:chOff x="3886200" y="4724400"/>
              <a:chExt cx="2676497" cy="533400"/>
            </a:xfrm>
          </p:grpSpPr>
          <p:sp>
            <p:nvSpPr>
              <p:cNvPr id="43" name="Rectangle 42">
                <a:extLst>
                  <a:ext uri="{FF2B5EF4-FFF2-40B4-BE49-F238E27FC236}">
                    <a16:creationId xmlns:a16="http://schemas.microsoft.com/office/drawing/2014/main" id="{5D9FC3FA-314F-1394-EA93-045EDA8745AA}"/>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CFE92D6-8289-66A0-1AE4-D09FA743975D}"/>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1F075696-634F-EBFB-F63A-01A55A982A7D}"/>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03DDF8-C216-70E8-93BB-AA9574C133DA}"/>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7AB3601-0552-A6B6-F284-6510BBC44CBF}"/>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E4084AAC-FD66-7625-F658-D8A8BA9204A6}"/>
                </a:ext>
              </a:extLst>
            </p:cNvPr>
            <p:cNvGrpSpPr/>
            <p:nvPr/>
          </p:nvGrpSpPr>
          <p:grpSpPr>
            <a:xfrm>
              <a:off x="2749552" y="762000"/>
              <a:ext cx="1374776" cy="273980"/>
              <a:chOff x="3886200" y="4724400"/>
              <a:chExt cx="2676497" cy="533400"/>
            </a:xfrm>
          </p:grpSpPr>
          <p:sp>
            <p:nvSpPr>
              <p:cNvPr id="38" name="Rectangle 37">
                <a:extLst>
                  <a:ext uri="{FF2B5EF4-FFF2-40B4-BE49-F238E27FC236}">
                    <a16:creationId xmlns:a16="http://schemas.microsoft.com/office/drawing/2014/main" id="{3B3B7881-2E9F-C9A3-AE33-D7A5AE2DD6D4}"/>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4A90133-CDC9-3FEB-84A3-CEF6D34D1EE2}"/>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E2BCC07-3CC3-5E2C-0A29-F65FF43FFBA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B3D1345-89DC-A891-4FC1-2CA46D6666CC}"/>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45313CC-EF67-C987-B5ED-7D18117D2529}"/>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8E2DC67F-6488-AFA8-5612-0BED56881359}"/>
                </a:ext>
              </a:extLst>
            </p:cNvPr>
            <p:cNvGrpSpPr/>
            <p:nvPr/>
          </p:nvGrpSpPr>
          <p:grpSpPr>
            <a:xfrm>
              <a:off x="4124328" y="762000"/>
              <a:ext cx="1374776" cy="273980"/>
              <a:chOff x="3886200" y="4724400"/>
              <a:chExt cx="2676497" cy="533400"/>
            </a:xfrm>
          </p:grpSpPr>
          <p:sp>
            <p:nvSpPr>
              <p:cNvPr id="33" name="Rectangle 32">
                <a:extLst>
                  <a:ext uri="{FF2B5EF4-FFF2-40B4-BE49-F238E27FC236}">
                    <a16:creationId xmlns:a16="http://schemas.microsoft.com/office/drawing/2014/main" id="{34F3DCDE-4698-5125-8F9E-43BE3F3C047D}"/>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30C92D-0D35-FD2E-EBE7-ED529FD448D0}"/>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EA246-5ADB-9848-E42D-055FD0E7A2B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D2980F9-4CB6-399A-418A-2C0D3BCDEE5C}"/>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782C1B9-5C09-5F42-3600-EBDEF146AAC5}"/>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FEDB3B3F-A8EE-01B1-8432-578B179FE166}"/>
                </a:ext>
              </a:extLst>
            </p:cNvPr>
            <p:cNvGrpSpPr/>
            <p:nvPr/>
          </p:nvGrpSpPr>
          <p:grpSpPr>
            <a:xfrm>
              <a:off x="5499104" y="762000"/>
              <a:ext cx="1374776" cy="273980"/>
              <a:chOff x="3886200" y="4724400"/>
              <a:chExt cx="2676497" cy="533400"/>
            </a:xfrm>
          </p:grpSpPr>
          <p:sp>
            <p:nvSpPr>
              <p:cNvPr id="28" name="Rectangle 27">
                <a:extLst>
                  <a:ext uri="{FF2B5EF4-FFF2-40B4-BE49-F238E27FC236}">
                    <a16:creationId xmlns:a16="http://schemas.microsoft.com/office/drawing/2014/main" id="{47F19EAE-301D-9699-8562-3EDCFC5AB89C}"/>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1E69D81-49BB-D589-8DA6-E4E902F84D26}"/>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5B28AA5-B6D5-32F4-D5AB-73E417E8A343}"/>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4EA30B1-B283-0114-1620-8ACC2C1D7236}"/>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A31C1C5-4C08-9D70-F5B0-9EA1161E2EED}"/>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1CDFC411-1665-AE4C-FFA6-F70502FF9D11}"/>
                </a:ext>
              </a:extLst>
            </p:cNvPr>
            <p:cNvGrpSpPr/>
            <p:nvPr/>
          </p:nvGrpSpPr>
          <p:grpSpPr>
            <a:xfrm>
              <a:off x="6873880" y="762000"/>
              <a:ext cx="1374776" cy="273980"/>
              <a:chOff x="3886200" y="4724400"/>
              <a:chExt cx="2676497" cy="533400"/>
            </a:xfrm>
          </p:grpSpPr>
          <p:sp>
            <p:nvSpPr>
              <p:cNvPr id="23" name="Rectangle 22">
                <a:extLst>
                  <a:ext uri="{FF2B5EF4-FFF2-40B4-BE49-F238E27FC236}">
                    <a16:creationId xmlns:a16="http://schemas.microsoft.com/office/drawing/2014/main" id="{55699BBA-A088-1627-3212-11CF62B56871}"/>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9D74D99-8A6C-EE78-01FD-921D837DEA0F}"/>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38F0AD1-42F4-DE47-3301-08DAEF2C39EF}"/>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6F19E79-940A-358A-5F88-B88B02FFBAEC}"/>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68CBD1F-8DE0-0E31-FBFE-CAE0CB61FF97}"/>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0BDFC92E-36AB-D388-1796-592120113FE5}"/>
                </a:ext>
              </a:extLst>
            </p:cNvPr>
            <p:cNvGrpSpPr/>
            <p:nvPr/>
          </p:nvGrpSpPr>
          <p:grpSpPr>
            <a:xfrm>
              <a:off x="8248656" y="762000"/>
              <a:ext cx="1374776" cy="273980"/>
              <a:chOff x="3886200" y="4724400"/>
              <a:chExt cx="2676497" cy="533400"/>
            </a:xfrm>
          </p:grpSpPr>
          <p:sp>
            <p:nvSpPr>
              <p:cNvPr id="18" name="Rectangle 17">
                <a:extLst>
                  <a:ext uri="{FF2B5EF4-FFF2-40B4-BE49-F238E27FC236}">
                    <a16:creationId xmlns:a16="http://schemas.microsoft.com/office/drawing/2014/main" id="{E963EA55-2AFB-A2BE-C06A-B9AF05FE2248}"/>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05509F4-EAFC-1DAC-E376-4D24F1121ABA}"/>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36858E-7E23-EAA9-3773-779AF570F722}"/>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07CB72-2885-F5DE-1DE6-48A0757EF062}"/>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B530B51-AC67-227D-CD8D-7CC87CB56268}"/>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497532-E0FF-DFCB-879C-BE0A50F68E7C}"/>
                </a:ext>
              </a:extLst>
            </p:cNvPr>
            <p:cNvGrpSpPr/>
            <p:nvPr/>
          </p:nvGrpSpPr>
          <p:grpSpPr>
            <a:xfrm>
              <a:off x="9623432" y="762000"/>
              <a:ext cx="1374776" cy="273980"/>
              <a:chOff x="3886200" y="4724400"/>
              <a:chExt cx="2676497" cy="533400"/>
            </a:xfrm>
          </p:grpSpPr>
          <p:sp>
            <p:nvSpPr>
              <p:cNvPr id="13" name="Rectangle 12">
                <a:extLst>
                  <a:ext uri="{FF2B5EF4-FFF2-40B4-BE49-F238E27FC236}">
                    <a16:creationId xmlns:a16="http://schemas.microsoft.com/office/drawing/2014/main" id="{915D10D7-64EC-5826-FBC9-C3DE6B6F086C}"/>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6A44374-5667-A8E6-D0DC-34E8D72350C3}"/>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6332C95-96F0-4941-3DD5-44B3E8351C6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370EA1B-32F5-858C-5DC1-F81AFE15E6DD}"/>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ECE23CD-41FC-80E6-8453-88CA56BC284E}"/>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806368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49590-4055-7EB5-3E6C-ABE133CC715B}"/>
              </a:ext>
            </a:extLst>
          </p:cNvPr>
          <p:cNvSpPr>
            <a:spLocks noGrp="1"/>
          </p:cNvSpPr>
          <p:nvPr>
            <p:ph type="title"/>
          </p:nvPr>
        </p:nvSpPr>
        <p:spPr/>
        <p:txBody>
          <a:bodyPr/>
          <a:lstStyle/>
          <a:p>
            <a:r>
              <a:rPr lang="en-US" dirty="0"/>
              <a:t>Benefits education, decision-making, and enrollment</a:t>
            </a:r>
          </a:p>
        </p:txBody>
      </p:sp>
      <p:sp>
        <p:nvSpPr>
          <p:cNvPr id="3" name="Text Placeholder 2">
            <a:extLst>
              <a:ext uri="{FF2B5EF4-FFF2-40B4-BE49-F238E27FC236}">
                <a16:creationId xmlns:a16="http://schemas.microsoft.com/office/drawing/2014/main" id="{B94FCBB1-A7FD-FF0A-7F7C-20A7E7E59ACC}"/>
              </a:ext>
            </a:extLst>
          </p:cNvPr>
          <p:cNvSpPr>
            <a:spLocks noGrp="1"/>
          </p:cNvSpPr>
          <p:nvPr>
            <p:ph type="body" sz="quarter" idx="10"/>
          </p:nvPr>
        </p:nvSpPr>
        <p:spPr/>
        <p:txBody>
          <a:bodyPr/>
          <a:lstStyle/>
          <a:p>
            <a:r>
              <a:rPr lang="en-US" dirty="0"/>
              <a:t>Employees want to understand their benefit choices</a:t>
            </a:r>
          </a:p>
        </p:txBody>
      </p:sp>
      <p:sp>
        <p:nvSpPr>
          <p:cNvPr id="4" name="TextBox 3">
            <a:extLst>
              <a:ext uri="{FF2B5EF4-FFF2-40B4-BE49-F238E27FC236}">
                <a16:creationId xmlns:a16="http://schemas.microsoft.com/office/drawing/2014/main" id="{3E7378C9-8CEA-EF79-F691-3D1112DDA3DB}"/>
              </a:ext>
            </a:extLst>
          </p:cNvPr>
          <p:cNvSpPr txBox="1"/>
          <p:nvPr/>
        </p:nvSpPr>
        <p:spPr>
          <a:xfrm>
            <a:off x="7162800" y="2667000"/>
            <a:ext cx="3810000" cy="2862322"/>
          </a:xfrm>
          <a:prstGeom prst="rect">
            <a:avLst/>
          </a:prstGeom>
          <a:noFill/>
        </p:spPr>
        <p:txBody>
          <a:bodyPr wrap="square" lIns="0" tIns="0" rIns="0" bIns="0" rtlCol="0">
            <a:spAutoFit/>
          </a:bodyPr>
          <a:lstStyle/>
          <a:p>
            <a:r>
              <a:rPr lang="en-US" sz="2200" dirty="0">
                <a:cs typeface="Arial" panose="020B0604020202020204" pitchFamily="34" charset="0"/>
              </a:rPr>
              <a:t>Helping employees properly allocate their limited dollars across all employee benefits can help promote financial wellness, improves employee hiring and retention, and benefits Tribal governments and their citizens.</a:t>
            </a:r>
          </a:p>
          <a:p>
            <a:pPr algn="ctr"/>
            <a:endParaRPr lang="en-US" sz="3200" dirty="0">
              <a:cs typeface="Arial" panose="020B0604020202020204" pitchFamily="34" charset="0"/>
            </a:endParaRPr>
          </a:p>
        </p:txBody>
      </p:sp>
      <p:pic>
        <p:nvPicPr>
          <p:cNvPr id="6" name="Picture 5" descr="Close-up of colorful feathers&#10;&#10;Description automatically generated">
            <a:extLst>
              <a:ext uri="{FF2B5EF4-FFF2-40B4-BE49-F238E27FC236}">
                <a16:creationId xmlns:a16="http://schemas.microsoft.com/office/drawing/2014/main" id="{68FB2532-FB17-08AD-37EF-0A8FA26C4A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1577646" y="807068"/>
            <a:ext cx="3982545" cy="5973817"/>
          </a:xfrm>
          <a:prstGeom prst="rect">
            <a:avLst/>
          </a:prstGeom>
        </p:spPr>
      </p:pic>
    </p:spTree>
    <p:extLst>
      <p:ext uri="{BB962C8B-B14F-4D97-AF65-F5344CB8AC3E}">
        <p14:creationId xmlns:p14="http://schemas.microsoft.com/office/powerpoint/2010/main" val="3482028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BFB546E-3C58-4B80-958A-213080EAFD59}"/>
              </a:ext>
            </a:extLst>
          </p:cNvPr>
          <p:cNvSpPr txBox="1"/>
          <p:nvPr/>
        </p:nvSpPr>
        <p:spPr>
          <a:xfrm>
            <a:off x="2914650" y="7391400"/>
            <a:ext cx="9944100" cy="276999"/>
          </a:xfrm>
          <a:prstGeom prst="rect">
            <a:avLst/>
          </a:prstGeom>
          <a:noFill/>
        </p:spPr>
        <p:txBody>
          <a:bodyPr wrap="square" lIns="0" tIns="0" rIns="0" bIns="0" rtlCol="0">
            <a:spAutoFit/>
          </a:bodyPr>
          <a:lstStyle/>
          <a:p>
            <a:pPr lvl="0"/>
            <a:r>
              <a:rPr lang="en-US" b="1" dirty="0"/>
              <a:t>Boosting decision-making confidence can empower workers to make changes</a:t>
            </a:r>
          </a:p>
        </p:txBody>
      </p:sp>
      <p:sp>
        <p:nvSpPr>
          <p:cNvPr id="2" name="Title 1">
            <a:extLst>
              <a:ext uri="{FF2B5EF4-FFF2-40B4-BE49-F238E27FC236}">
                <a16:creationId xmlns:a16="http://schemas.microsoft.com/office/drawing/2014/main" id="{B2BCD6E6-3285-2FD3-8E24-9048E6A1D03D}"/>
              </a:ext>
            </a:extLst>
          </p:cNvPr>
          <p:cNvSpPr>
            <a:spLocks noGrp="1"/>
          </p:cNvSpPr>
          <p:nvPr>
            <p:ph type="title"/>
          </p:nvPr>
        </p:nvSpPr>
        <p:spPr/>
        <p:txBody>
          <a:bodyPr/>
          <a:lstStyle/>
          <a:p>
            <a:r>
              <a:rPr lang="en-US" dirty="0"/>
              <a:t>Boosting decision-making confidence can better equip workers to make changes</a:t>
            </a:r>
          </a:p>
        </p:txBody>
      </p:sp>
      <p:pic>
        <p:nvPicPr>
          <p:cNvPr id="6" name="Picture 5" descr="A circular diagram with different colored circles&#10;&#10;Description automatically generated with medium confidence">
            <a:extLst>
              <a:ext uri="{FF2B5EF4-FFF2-40B4-BE49-F238E27FC236}">
                <a16:creationId xmlns:a16="http://schemas.microsoft.com/office/drawing/2014/main" id="{B8D2F72E-4677-974A-89F2-952D10FD012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81312" y="2162673"/>
            <a:ext cx="3016906" cy="3611433"/>
          </a:xfrm>
          <a:prstGeom prst="rect">
            <a:avLst/>
          </a:prstGeom>
        </p:spPr>
      </p:pic>
      <p:sp>
        <p:nvSpPr>
          <p:cNvPr id="9" name="TextBox 8">
            <a:extLst>
              <a:ext uri="{FF2B5EF4-FFF2-40B4-BE49-F238E27FC236}">
                <a16:creationId xmlns:a16="http://schemas.microsoft.com/office/drawing/2014/main" id="{21A1FC99-1CDD-8441-15B2-7E8A56324E00}"/>
              </a:ext>
            </a:extLst>
          </p:cNvPr>
          <p:cNvSpPr txBox="1"/>
          <p:nvPr/>
        </p:nvSpPr>
        <p:spPr>
          <a:xfrm>
            <a:off x="3543278" y="3434072"/>
            <a:ext cx="1524001" cy="615553"/>
          </a:xfrm>
          <a:prstGeom prst="rect">
            <a:avLst/>
          </a:prstGeom>
          <a:noFill/>
        </p:spPr>
        <p:txBody>
          <a:bodyPr wrap="square" lIns="0" tIns="0" rIns="0" bIns="0" rtlCol="0">
            <a:spAutoFit/>
          </a:bodyPr>
          <a:lstStyle/>
          <a:p>
            <a:pPr algn="ctr"/>
            <a:r>
              <a:rPr lang="en-US" sz="4000" dirty="0">
                <a:latin typeface="Georgia" panose="02040502050405020303" pitchFamily="18" charset="0"/>
              </a:rPr>
              <a:t>83</a:t>
            </a:r>
            <a:r>
              <a:rPr lang="en-US" sz="4000" baseline="30000" dirty="0">
                <a:latin typeface="Georgia" panose="02040502050405020303" pitchFamily="18" charset="0"/>
              </a:rPr>
              <a:t>%</a:t>
            </a:r>
          </a:p>
        </p:txBody>
      </p:sp>
      <p:sp>
        <p:nvSpPr>
          <p:cNvPr id="10" name="TextBox 9">
            <a:extLst>
              <a:ext uri="{FF2B5EF4-FFF2-40B4-BE49-F238E27FC236}">
                <a16:creationId xmlns:a16="http://schemas.microsoft.com/office/drawing/2014/main" id="{6C432C29-6BE7-A4B4-E424-C9266156535C}"/>
              </a:ext>
            </a:extLst>
          </p:cNvPr>
          <p:cNvSpPr txBox="1"/>
          <p:nvPr/>
        </p:nvSpPr>
        <p:spPr>
          <a:xfrm>
            <a:off x="3512047" y="4143873"/>
            <a:ext cx="1524001" cy="646331"/>
          </a:xfrm>
          <a:prstGeom prst="rect">
            <a:avLst/>
          </a:prstGeom>
          <a:noFill/>
        </p:spPr>
        <p:txBody>
          <a:bodyPr wrap="square" lIns="0" tIns="0" rIns="0" bIns="0" rtlCol="0">
            <a:spAutoFit/>
          </a:bodyPr>
          <a:lstStyle/>
          <a:p>
            <a:pPr algn="ctr"/>
            <a:r>
              <a:rPr lang="en-US" sz="1400" dirty="0">
                <a:cs typeface="Arial" panose="020B0604020202020204" pitchFamily="34" charset="0"/>
              </a:rPr>
              <a:t>Reevaluated life/finances due to events of 2022</a:t>
            </a:r>
          </a:p>
        </p:txBody>
      </p:sp>
      <p:sp>
        <p:nvSpPr>
          <p:cNvPr id="11" name="TextBox 10">
            <a:extLst>
              <a:ext uri="{FF2B5EF4-FFF2-40B4-BE49-F238E27FC236}">
                <a16:creationId xmlns:a16="http://schemas.microsoft.com/office/drawing/2014/main" id="{A1CF1449-B34A-EE19-7706-246DE8B866A6}"/>
              </a:ext>
            </a:extLst>
          </p:cNvPr>
          <p:cNvSpPr txBox="1"/>
          <p:nvPr/>
        </p:nvSpPr>
        <p:spPr>
          <a:xfrm>
            <a:off x="6771161" y="2197650"/>
            <a:ext cx="1799677" cy="615553"/>
          </a:xfrm>
          <a:prstGeom prst="rect">
            <a:avLst/>
          </a:prstGeom>
          <a:noFill/>
        </p:spPr>
        <p:txBody>
          <a:bodyPr wrap="square" lIns="0" tIns="0" rIns="0" bIns="0" rtlCol="0">
            <a:spAutoFit/>
          </a:bodyPr>
          <a:lstStyle/>
          <a:p>
            <a:pPr algn="ctr"/>
            <a:r>
              <a:rPr lang="en-US" sz="4000" dirty="0">
                <a:latin typeface="Georgia" panose="02040502050405020303" pitchFamily="18" charset="0"/>
              </a:rPr>
              <a:t>10</a:t>
            </a:r>
            <a:r>
              <a:rPr lang="en-US" sz="4000" baseline="30000" dirty="0">
                <a:latin typeface="Georgia" panose="02040502050405020303" pitchFamily="18" charset="0"/>
              </a:rPr>
              <a:t>%</a:t>
            </a:r>
          </a:p>
        </p:txBody>
      </p:sp>
      <p:sp>
        <p:nvSpPr>
          <p:cNvPr id="12" name="TextBox 11">
            <a:extLst>
              <a:ext uri="{FF2B5EF4-FFF2-40B4-BE49-F238E27FC236}">
                <a16:creationId xmlns:a16="http://schemas.microsoft.com/office/drawing/2014/main" id="{4DEDD8DE-27F1-C078-BDF4-CC4C2E7269CC}"/>
              </a:ext>
            </a:extLst>
          </p:cNvPr>
          <p:cNvSpPr txBox="1"/>
          <p:nvPr/>
        </p:nvSpPr>
        <p:spPr>
          <a:xfrm>
            <a:off x="6739930" y="2907451"/>
            <a:ext cx="1830908" cy="430887"/>
          </a:xfrm>
          <a:prstGeom prst="rect">
            <a:avLst/>
          </a:prstGeom>
          <a:noFill/>
        </p:spPr>
        <p:txBody>
          <a:bodyPr wrap="square" lIns="0" tIns="0" rIns="0" bIns="0" rtlCol="0">
            <a:spAutoFit/>
          </a:bodyPr>
          <a:lstStyle/>
          <a:p>
            <a:pPr algn="ctr"/>
            <a:r>
              <a:rPr lang="en-US" sz="1400" dirty="0">
                <a:cs typeface="Arial" panose="020B0604020202020204" pitchFamily="34" charset="0"/>
              </a:rPr>
              <a:t>Made changes related </a:t>
            </a:r>
            <a:br>
              <a:rPr lang="en-US" sz="1400" dirty="0">
                <a:cs typeface="Arial" panose="020B0604020202020204" pitchFamily="34" charset="0"/>
              </a:rPr>
            </a:br>
            <a:r>
              <a:rPr lang="en-US" sz="1400" dirty="0">
                <a:cs typeface="Arial" panose="020B0604020202020204" pitchFamily="34" charset="0"/>
              </a:rPr>
              <a:t>to retirement planning</a:t>
            </a:r>
          </a:p>
        </p:txBody>
      </p:sp>
      <p:sp>
        <p:nvSpPr>
          <p:cNvPr id="13" name="TextBox 12">
            <a:extLst>
              <a:ext uri="{FF2B5EF4-FFF2-40B4-BE49-F238E27FC236}">
                <a16:creationId xmlns:a16="http://schemas.microsoft.com/office/drawing/2014/main" id="{AFE38DDF-3DD4-F6B4-D872-AC64CD06A846}"/>
              </a:ext>
            </a:extLst>
          </p:cNvPr>
          <p:cNvSpPr txBox="1"/>
          <p:nvPr/>
        </p:nvSpPr>
        <p:spPr>
          <a:xfrm>
            <a:off x="6803640" y="4191000"/>
            <a:ext cx="1799677" cy="615553"/>
          </a:xfrm>
          <a:prstGeom prst="rect">
            <a:avLst/>
          </a:prstGeom>
          <a:noFill/>
        </p:spPr>
        <p:txBody>
          <a:bodyPr wrap="square" lIns="0" tIns="0" rIns="0" bIns="0" rtlCol="0">
            <a:spAutoFit/>
          </a:bodyPr>
          <a:lstStyle/>
          <a:p>
            <a:pPr algn="ctr"/>
            <a:r>
              <a:rPr lang="en-US" sz="4000" dirty="0">
                <a:latin typeface="Georgia" panose="02040502050405020303" pitchFamily="18" charset="0"/>
              </a:rPr>
              <a:t>53</a:t>
            </a:r>
            <a:r>
              <a:rPr lang="en-US" sz="4000" baseline="30000" dirty="0">
                <a:latin typeface="Georgia" panose="02040502050405020303" pitchFamily="18" charset="0"/>
              </a:rPr>
              <a:t>%</a:t>
            </a:r>
          </a:p>
        </p:txBody>
      </p:sp>
      <p:sp>
        <p:nvSpPr>
          <p:cNvPr id="14" name="TextBox 13">
            <a:extLst>
              <a:ext uri="{FF2B5EF4-FFF2-40B4-BE49-F238E27FC236}">
                <a16:creationId xmlns:a16="http://schemas.microsoft.com/office/drawing/2014/main" id="{A5C8E5FE-573C-5D8D-9940-DC5BA0A1BE8B}"/>
              </a:ext>
            </a:extLst>
          </p:cNvPr>
          <p:cNvSpPr txBox="1"/>
          <p:nvPr/>
        </p:nvSpPr>
        <p:spPr>
          <a:xfrm>
            <a:off x="6772409" y="4900801"/>
            <a:ext cx="1830908" cy="430887"/>
          </a:xfrm>
          <a:prstGeom prst="rect">
            <a:avLst/>
          </a:prstGeom>
          <a:noFill/>
        </p:spPr>
        <p:txBody>
          <a:bodyPr wrap="square" lIns="0" tIns="0" rIns="0" bIns="0" rtlCol="0">
            <a:spAutoFit/>
          </a:bodyPr>
          <a:lstStyle/>
          <a:p>
            <a:pPr algn="ctr"/>
            <a:r>
              <a:rPr lang="en-US" sz="1400" dirty="0">
                <a:cs typeface="Arial" panose="020B0604020202020204" pitchFamily="34" charset="0"/>
              </a:rPr>
              <a:t>Have taken action </a:t>
            </a:r>
            <a:br>
              <a:rPr lang="en-US" sz="1400" dirty="0">
                <a:cs typeface="Arial" panose="020B0604020202020204" pitchFamily="34" charset="0"/>
              </a:rPr>
            </a:br>
            <a:r>
              <a:rPr lang="en-US" sz="1400" dirty="0">
                <a:cs typeface="Arial" panose="020B0604020202020204" pitchFamily="34" charset="0"/>
              </a:rPr>
              <a:t>in response</a:t>
            </a:r>
          </a:p>
        </p:txBody>
      </p:sp>
      <p:cxnSp>
        <p:nvCxnSpPr>
          <p:cNvPr id="15" name="Straight Connector 14">
            <a:extLst>
              <a:ext uri="{FF2B5EF4-FFF2-40B4-BE49-F238E27FC236}">
                <a16:creationId xmlns:a16="http://schemas.microsoft.com/office/drawing/2014/main" id="{4062D680-33FC-EE9A-25A1-731CFA3EC9CE}"/>
              </a:ext>
            </a:extLst>
          </p:cNvPr>
          <p:cNvCxnSpPr>
            <a:cxnSpLocks/>
          </p:cNvCxnSpPr>
          <p:nvPr/>
        </p:nvCxnSpPr>
        <p:spPr>
          <a:xfrm>
            <a:off x="4789961" y="2512288"/>
            <a:ext cx="2209800" cy="0"/>
          </a:xfrm>
          <a:prstGeom prst="line">
            <a:avLst/>
          </a:prstGeom>
          <a:ln w="15875">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B76EA1C-EDB3-62C0-5634-3AB5D79C7BBC}"/>
              </a:ext>
            </a:extLst>
          </p:cNvPr>
          <p:cNvCxnSpPr>
            <a:cxnSpLocks/>
          </p:cNvCxnSpPr>
          <p:nvPr/>
        </p:nvCxnSpPr>
        <p:spPr>
          <a:xfrm>
            <a:off x="5628161" y="4569688"/>
            <a:ext cx="1371600" cy="0"/>
          </a:xfrm>
          <a:prstGeom prst="line">
            <a:avLst/>
          </a:prstGeom>
          <a:ln w="15875">
            <a:solidFill>
              <a:schemeClr val="tx2"/>
            </a:solidFill>
            <a:miter lim="800000"/>
          </a:ln>
        </p:spPr>
        <p:style>
          <a:lnRef idx="1">
            <a:schemeClr val="accent1"/>
          </a:lnRef>
          <a:fillRef idx="0">
            <a:schemeClr val="accent1"/>
          </a:fillRef>
          <a:effectRef idx="0">
            <a:schemeClr val="accent1"/>
          </a:effectRef>
          <a:fontRef idx="minor">
            <a:schemeClr val="tx1"/>
          </a:fontRef>
        </p:style>
      </p:cxnSp>
    </p:spTree>
    <p:custDataLst>
      <p:custData r:id="rId1"/>
      <p:custData r:id="rId2"/>
    </p:custDataLst>
    <p:extLst>
      <p:ext uri="{BB962C8B-B14F-4D97-AF65-F5344CB8AC3E}">
        <p14:creationId xmlns:p14="http://schemas.microsoft.com/office/powerpoint/2010/main" val="663960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4502A-69D2-90A1-2D36-D7C0B785B46C}"/>
              </a:ext>
            </a:extLst>
          </p:cNvPr>
          <p:cNvSpPr>
            <a:spLocks noGrp="1"/>
          </p:cNvSpPr>
          <p:nvPr>
            <p:ph type="title"/>
          </p:nvPr>
        </p:nvSpPr>
        <p:spPr/>
        <p:txBody>
          <a:bodyPr/>
          <a:lstStyle/>
          <a:p>
            <a:pPr algn="ctr"/>
            <a:br>
              <a:rPr lang="en-US" sz="2400" dirty="0">
                <a:solidFill>
                  <a:srgbClr val="C00000"/>
                </a:solidFill>
              </a:rPr>
            </a:br>
            <a:br>
              <a:rPr lang="en-US" sz="2400" dirty="0">
                <a:solidFill>
                  <a:srgbClr val="C00000"/>
                </a:solidFill>
              </a:rPr>
            </a:br>
            <a:br>
              <a:rPr lang="en-US" sz="2400" dirty="0">
                <a:solidFill>
                  <a:srgbClr val="C00000"/>
                </a:solidFill>
              </a:rPr>
            </a:br>
            <a:br>
              <a:rPr lang="en-US" sz="2400" dirty="0">
                <a:solidFill>
                  <a:srgbClr val="C00000"/>
                </a:solidFill>
              </a:rPr>
            </a:br>
            <a:br>
              <a:rPr lang="en-US" sz="2400" dirty="0">
                <a:solidFill>
                  <a:srgbClr val="C00000"/>
                </a:solidFill>
              </a:rPr>
            </a:br>
            <a:r>
              <a:rPr lang="en-US" sz="5400" dirty="0">
                <a:solidFill>
                  <a:schemeClr val="accent1"/>
                </a:solidFill>
                <a:cs typeface="Times New Roman" panose="02020603050405020304" pitchFamily="18" charset="0"/>
              </a:rPr>
              <a:t>What p</a:t>
            </a:r>
            <a:r>
              <a:rPr lang="en-US" sz="5400" dirty="0">
                <a:solidFill>
                  <a:schemeClr val="accent1"/>
                </a:solidFill>
                <a:ea typeface="Calibri" panose="020F0502020204030204" pitchFamily="34" charset="0"/>
                <a:cs typeface="Times New Roman" panose="02020603050405020304" pitchFamily="18" charset="0"/>
              </a:rPr>
              <a:t>ersonal finance factors make it difficult to save?</a:t>
            </a:r>
            <a:endParaRPr lang="en-US" sz="5400" dirty="0">
              <a:solidFill>
                <a:schemeClr val="accent1"/>
              </a:solidFill>
            </a:endParaRPr>
          </a:p>
        </p:txBody>
      </p:sp>
      <p:grpSp>
        <p:nvGrpSpPr>
          <p:cNvPr id="4" name="Group 3">
            <a:extLst>
              <a:ext uri="{FF2B5EF4-FFF2-40B4-BE49-F238E27FC236}">
                <a16:creationId xmlns:a16="http://schemas.microsoft.com/office/drawing/2014/main" id="{D894D2AC-D2A4-EE8B-2C0E-DE61FE541124}"/>
              </a:ext>
            </a:extLst>
          </p:cNvPr>
          <p:cNvGrpSpPr/>
          <p:nvPr/>
        </p:nvGrpSpPr>
        <p:grpSpPr>
          <a:xfrm>
            <a:off x="0" y="5698222"/>
            <a:ext cx="12192000" cy="303719"/>
            <a:chOff x="0" y="762000"/>
            <a:chExt cx="10998208" cy="273980"/>
          </a:xfrm>
        </p:grpSpPr>
        <p:grpSp>
          <p:nvGrpSpPr>
            <p:cNvPr id="5" name="Group 4">
              <a:extLst>
                <a:ext uri="{FF2B5EF4-FFF2-40B4-BE49-F238E27FC236}">
                  <a16:creationId xmlns:a16="http://schemas.microsoft.com/office/drawing/2014/main" id="{A8A92D7E-0D73-F57F-070B-1ECE2494E89D}"/>
                </a:ext>
              </a:extLst>
            </p:cNvPr>
            <p:cNvGrpSpPr/>
            <p:nvPr/>
          </p:nvGrpSpPr>
          <p:grpSpPr>
            <a:xfrm>
              <a:off x="0" y="762000"/>
              <a:ext cx="1374776" cy="273980"/>
              <a:chOff x="3886200" y="4724400"/>
              <a:chExt cx="2676497" cy="533400"/>
            </a:xfrm>
          </p:grpSpPr>
          <p:sp>
            <p:nvSpPr>
              <p:cNvPr id="48" name="Rectangle 47">
                <a:extLst>
                  <a:ext uri="{FF2B5EF4-FFF2-40B4-BE49-F238E27FC236}">
                    <a16:creationId xmlns:a16="http://schemas.microsoft.com/office/drawing/2014/main" id="{0C94EC7B-F367-44E0-080C-313EAD06C3C9}"/>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E7AE42F5-18CA-6CE3-6002-8232AF2D998E}"/>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E0D7859-7747-83DF-E1B3-DCF31F310065}"/>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902DD2F5-32E7-09F9-1C60-3A364696F566}"/>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7E497601-A537-1762-3D71-013872B9C183}"/>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12A29772-6B48-F7FB-70A6-0542655E22AE}"/>
                </a:ext>
              </a:extLst>
            </p:cNvPr>
            <p:cNvGrpSpPr/>
            <p:nvPr/>
          </p:nvGrpSpPr>
          <p:grpSpPr>
            <a:xfrm>
              <a:off x="1374776" y="762000"/>
              <a:ext cx="1374776" cy="273980"/>
              <a:chOff x="3886200" y="4724400"/>
              <a:chExt cx="2676497" cy="533400"/>
            </a:xfrm>
          </p:grpSpPr>
          <p:sp>
            <p:nvSpPr>
              <p:cNvPr id="43" name="Rectangle 42">
                <a:extLst>
                  <a:ext uri="{FF2B5EF4-FFF2-40B4-BE49-F238E27FC236}">
                    <a16:creationId xmlns:a16="http://schemas.microsoft.com/office/drawing/2014/main" id="{5D9FC3FA-314F-1394-EA93-045EDA8745AA}"/>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CFE92D6-8289-66A0-1AE4-D09FA743975D}"/>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1F075696-634F-EBFB-F63A-01A55A982A7D}"/>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03DDF8-C216-70E8-93BB-AA9574C133DA}"/>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7AB3601-0552-A6B6-F284-6510BBC44CBF}"/>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E4084AAC-FD66-7625-F658-D8A8BA9204A6}"/>
                </a:ext>
              </a:extLst>
            </p:cNvPr>
            <p:cNvGrpSpPr/>
            <p:nvPr/>
          </p:nvGrpSpPr>
          <p:grpSpPr>
            <a:xfrm>
              <a:off x="2749552" y="762000"/>
              <a:ext cx="1374776" cy="273980"/>
              <a:chOff x="3886200" y="4724400"/>
              <a:chExt cx="2676497" cy="533400"/>
            </a:xfrm>
          </p:grpSpPr>
          <p:sp>
            <p:nvSpPr>
              <p:cNvPr id="38" name="Rectangle 37">
                <a:extLst>
                  <a:ext uri="{FF2B5EF4-FFF2-40B4-BE49-F238E27FC236}">
                    <a16:creationId xmlns:a16="http://schemas.microsoft.com/office/drawing/2014/main" id="{3B3B7881-2E9F-C9A3-AE33-D7A5AE2DD6D4}"/>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4A90133-CDC9-3FEB-84A3-CEF6D34D1EE2}"/>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E2BCC07-3CC3-5E2C-0A29-F65FF43FFBA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B3D1345-89DC-A891-4FC1-2CA46D6666CC}"/>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45313CC-EF67-C987-B5ED-7D18117D2529}"/>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8E2DC67F-6488-AFA8-5612-0BED56881359}"/>
                </a:ext>
              </a:extLst>
            </p:cNvPr>
            <p:cNvGrpSpPr/>
            <p:nvPr/>
          </p:nvGrpSpPr>
          <p:grpSpPr>
            <a:xfrm>
              <a:off x="4124328" y="762000"/>
              <a:ext cx="1374776" cy="273980"/>
              <a:chOff x="3886200" y="4724400"/>
              <a:chExt cx="2676497" cy="533400"/>
            </a:xfrm>
          </p:grpSpPr>
          <p:sp>
            <p:nvSpPr>
              <p:cNvPr id="33" name="Rectangle 32">
                <a:extLst>
                  <a:ext uri="{FF2B5EF4-FFF2-40B4-BE49-F238E27FC236}">
                    <a16:creationId xmlns:a16="http://schemas.microsoft.com/office/drawing/2014/main" id="{34F3DCDE-4698-5125-8F9E-43BE3F3C047D}"/>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30C92D-0D35-FD2E-EBE7-ED529FD448D0}"/>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EA246-5ADB-9848-E42D-055FD0E7A2B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D2980F9-4CB6-399A-418A-2C0D3BCDEE5C}"/>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782C1B9-5C09-5F42-3600-EBDEF146AAC5}"/>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FEDB3B3F-A8EE-01B1-8432-578B179FE166}"/>
                </a:ext>
              </a:extLst>
            </p:cNvPr>
            <p:cNvGrpSpPr/>
            <p:nvPr/>
          </p:nvGrpSpPr>
          <p:grpSpPr>
            <a:xfrm>
              <a:off x="5499104" y="762000"/>
              <a:ext cx="1374776" cy="273980"/>
              <a:chOff x="3886200" y="4724400"/>
              <a:chExt cx="2676497" cy="533400"/>
            </a:xfrm>
          </p:grpSpPr>
          <p:sp>
            <p:nvSpPr>
              <p:cNvPr id="28" name="Rectangle 27">
                <a:extLst>
                  <a:ext uri="{FF2B5EF4-FFF2-40B4-BE49-F238E27FC236}">
                    <a16:creationId xmlns:a16="http://schemas.microsoft.com/office/drawing/2014/main" id="{47F19EAE-301D-9699-8562-3EDCFC5AB89C}"/>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1E69D81-49BB-D589-8DA6-E4E902F84D26}"/>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5B28AA5-B6D5-32F4-D5AB-73E417E8A343}"/>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4EA30B1-B283-0114-1620-8ACC2C1D7236}"/>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A31C1C5-4C08-9D70-F5B0-9EA1161E2EED}"/>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1CDFC411-1665-AE4C-FFA6-F70502FF9D11}"/>
                </a:ext>
              </a:extLst>
            </p:cNvPr>
            <p:cNvGrpSpPr/>
            <p:nvPr/>
          </p:nvGrpSpPr>
          <p:grpSpPr>
            <a:xfrm>
              <a:off x="6873880" y="762000"/>
              <a:ext cx="1374776" cy="273980"/>
              <a:chOff x="3886200" y="4724400"/>
              <a:chExt cx="2676497" cy="533400"/>
            </a:xfrm>
          </p:grpSpPr>
          <p:sp>
            <p:nvSpPr>
              <p:cNvPr id="23" name="Rectangle 22">
                <a:extLst>
                  <a:ext uri="{FF2B5EF4-FFF2-40B4-BE49-F238E27FC236}">
                    <a16:creationId xmlns:a16="http://schemas.microsoft.com/office/drawing/2014/main" id="{55699BBA-A088-1627-3212-11CF62B56871}"/>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9D74D99-8A6C-EE78-01FD-921D837DEA0F}"/>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38F0AD1-42F4-DE47-3301-08DAEF2C39EF}"/>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6F19E79-940A-358A-5F88-B88B02FFBAEC}"/>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68CBD1F-8DE0-0E31-FBFE-CAE0CB61FF97}"/>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0BDFC92E-36AB-D388-1796-592120113FE5}"/>
                </a:ext>
              </a:extLst>
            </p:cNvPr>
            <p:cNvGrpSpPr/>
            <p:nvPr/>
          </p:nvGrpSpPr>
          <p:grpSpPr>
            <a:xfrm>
              <a:off x="8248656" y="762000"/>
              <a:ext cx="1374776" cy="273980"/>
              <a:chOff x="3886200" y="4724400"/>
              <a:chExt cx="2676497" cy="533400"/>
            </a:xfrm>
          </p:grpSpPr>
          <p:sp>
            <p:nvSpPr>
              <p:cNvPr id="18" name="Rectangle 17">
                <a:extLst>
                  <a:ext uri="{FF2B5EF4-FFF2-40B4-BE49-F238E27FC236}">
                    <a16:creationId xmlns:a16="http://schemas.microsoft.com/office/drawing/2014/main" id="{E963EA55-2AFB-A2BE-C06A-B9AF05FE2248}"/>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05509F4-EAFC-1DAC-E376-4D24F1121ABA}"/>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36858E-7E23-EAA9-3773-779AF570F722}"/>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07CB72-2885-F5DE-1DE6-48A0757EF062}"/>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B530B51-AC67-227D-CD8D-7CC87CB56268}"/>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497532-E0FF-DFCB-879C-BE0A50F68E7C}"/>
                </a:ext>
              </a:extLst>
            </p:cNvPr>
            <p:cNvGrpSpPr/>
            <p:nvPr/>
          </p:nvGrpSpPr>
          <p:grpSpPr>
            <a:xfrm>
              <a:off x="9623432" y="762000"/>
              <a:ext cx="1374776" cy="273980"/>
              <a:chOff x="3886200" y="4724400"/>
              <a:chExt cx="2676497" cy="533400"/>
            </a:xfrm>
          </p:grpSpPr>
          <p:sp>
            <p:nvSpPr>
              <p:cNvPr id="13" name="Rectangle 12">
                <a:extLst>
                  <a:ext uri="{FF2B5EF4-FFF2-40B4-BE49-F238E27FC236}">
                    <a16:creationId xmlns:a16="http://schemas.microsoft.com/office/drawing/2014/main" id="{915D10D7-64EC-5826-FBC9-C3DE6B6F086C}"/>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6A44374-5667-A8E6-D0DC-34E8D72350C3}"/>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6332C95-96F0-4941-3DD5-44B3E8351C6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370EA1B-32F5-858C-5DC1-F81AFE15E6DD}"/>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ECE23CD-41FC-80E6-8453-88CA56BC284E}"/>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03449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4D12C8-E2D5-C481-4E48-54481418A179}"/>
              </a:ext>
            </a:extLst>
          </p:cNvPr>
          <p:cNvSpPr txBox="1"/>
          <p:nvPr/>
        </p:nvSpPr>
        <p:spPr>
          <a:xfrm>
            <a:off x="2471736" y="1914313"/>
            <a:ext cx="1867768" cy="1231106"/>
          </a:xfrm>
          <a:prstGeom prst="rect">
            <a:avLst/>
          </a:prstGeom>
          <a:noFill/>
        </p:spPr>
        <p:txBody>
          <a:bodyPr wrap="square" lIns="0" tIns="0" rIns="0" bIns="0" rtlCol="0">
            <a:spAutoFit/>
          </a:bodyPr>
          <a:lstStyle/>
          <a:p>
            <a:r>
              <a:rPr lang="en-US" sz="1600" dirty="0"/>
              <a:t>of workers have at least three competing financial priorities in addition to saving for retirement.</a:t>
            </a:r>
          </a:p>
        </p:txBody>
      </p:sp>
      <p:sp>
        <p:nvSpPr>
          <p:cNvPr id="2" name="Title 1">
            <a:extLst>
              <a:ext uri="{FF2B5EF4-FFF2-40B4-BE49-F238E27FC236}">
                <a16:creationId xmlns:a16="http://schemas.microsoft.com/office/drawing/2014/main" id="{BA45ED31-3505-2E84-3A07-8C67D7DF2482}"/>
              </a:ext>
            </a:extLst>
          </p:cNvPr>
          <p:cNvSpPr>
            <a:spLocks noGrp="1"/>
          </p:cNvSpPr>
          <p:nvPr>
            <p:ph type="title"/>
          </p:nvPr>
        </p:nvSpPr>
        <p:spPr/>
        <p:txBody>
          <a:bodyPr/>
          <a:lstStyle/>
          <a:p>
            <a:r>
              <a:rPr lang="en-US" dirty="0"/>
              <a:t>Personal finance factors make it difficult to save</a:t>
            </a:r>
          </a:p>
        </p:txBody>
      </p:sp>
      <p:sp>
        <p:nvSpPr>
          <p:cNvPr id="4" name="TextBox 3">
            <a:extLst>
              <a:ext uri="{FF2B5EF4-FFF2-40B4-BE49-F238E27FC236}">
                <a16:creationId xmlns:a16="http://schemas.microsoft.com/office/drawing/2014/main" id="{E2DC5E63-765D-5AB4-B749-0106A0DEBC6D}"/>
              </a:ext>
            </a:extLst>
          </p:cNvPr>
          <p:cNvSpPr txBox="1"/>
          <p:nvPr/>
        </p:nvSpPr>
        <p:spPr>
          <a:xfrm>
            <a:off x="9372600" y="4038600"/>
            <a:ext cx="2547938" cy="1477328"/>
          </a:xfrm>
          <a:prstGeom prst="rect">
            <a:avLst/>
          </a:prstGeom>
          <a:noFill/>
        </p:spPr>
        <p:txBody>
          <a:bodyPr wrap="square" lIns="0" tIns="0" rIns="0" bIns="0" rtlCol="0">
            <a:spAutoFit/>
          </a:bodyPr>
          <a:lstStyle/>
          <a:p>
            <a:pPr lvl="0"/>
            <a:r>
              <a:rPr lang="en-US" sz="1600" b="1" dirty="0"/>
              <a:t>Eighty-three percent of workers </a:t>
            </a:r>
            <a:r>
              <a:rPr lang="en-US" sz="1600" dirty="0"/>
              <a:t>say finances contribute to their stress, including 47% who say it’s </a:t>
            </a:r>
            <a:br>
              <a:rPr lang="en-US" sz="1600" dirty="0"/>
            </a:br>
            <a:r>
              <a:rPr lang="en-US" sz="1600" dirty="0"/>
              <a:t>a major or biggest factor </a:t>
            </a:r>
            <a:br>
              <a:rPr lang="en-US" sz="1600" dirty="0"/>
            </a:br>
            <a:r>
              <a:rPr lang="en-US" sz="1600" dirty="0"/>
              <a:t>of stress.</a:t>
            </a:r>
          </a:p>
        </p:txBody>
      </p:sp>
      <p:grpSp>
        <p:nvGrpSpPr>
          <p:cNvPr id="107" name="Group 106">
            <a:extLst>
              <a:ext uri="{FF2B5EF4-FFF2-40B4-BE49-F238E27FC236}">
                <a16:creationId xmlns:a16="http://schemas.microsoft.com/office/drawing/2014/main" id="{A5FD8276-3C2D-DC8E-9B36-3F987EE1BF08}"/>
              </a:ext>
            </a:extLst>
          </p:cNvPr>
          <p:cNvGrpSpPr/>
          <p:nvPr/>
        </p:nvGrpSpPr>
        <p:grpSpPr>
          <a:xfrm>
            <a:off x="9372600" y="1752600"/>
            <a:ext cx="2014538" cy="2010745"/>
            <a:chOff x="9372600" y="1387755"/>
            <a:chExt cx="2014538" cy="2010745"/>
          </a:xfrm>
        </p:grpSpPr>
        <p:sp>
          <p:nvSpPr>
            <p:cNvPr id="5" name="Rectangle 4">
              <a:extLst>
                <a:ext uri="{FF2B5EF4-FFF2-40B4-BE49-F238E27FC236}">
                  <a16:creationId xmlns:a16="http://schemas.microsoft.com/office/drawing/2014/main" id="{BF669391-7D18-FB00-556D-1973FC23246F}"/>
                </a:ext>
              </a:extLst>
            </p:cNvPr>
            <p:cNvSpPr/>
            <p:nvPr/>
          </p:nvSpPr>
          <p:spPr>
            <a:xfrm>
              <a:off x="9372600" y="1387755"/>
              <a:ext cx="155842" cy="155842"/>
            </a:xfrm>
            <a:prstGeom prst="rect">
              <a:avLst/>
            </a:prstGeom>
            <a:solidFill>
              <a:schemeClr val="bg2">
                <a:lumMod val="90000"/>
              </a:schemeClr>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4432105-8A73-7DCE-F3DC-B7194B535BD2}"/>
                </a:ext>
              </a:extLst>
            </p:cNvPr>
            <p:cNvSpPr/>
            <p:nvPr/>
          </p:nvSpPr>
          <p:spPr>
            <a:xfrm>
              <a:off x="9579122" y="1387755"/>
              <a:ext cx="155842" cy="155842"/>
            </a:xfrm>
            <a:prstGeom prst="rect">
              <a:avLst/>
            </a:prstGeom>
            <a:solidFill>
              <a:schemeClr val="bg2">
                <a:lumMod val="90000"/>
              </a:schemeClr>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6DC0C62-32BD-9512-8BF3-21956EB4B6D2}"/>
                </a:ext>
              </a:extLst>
            </p:cNvPr>
            <p:cNvSpPr/>
            <p:nvPr/>
          </p:nvSpPr>
          <p:spPr>
            <a:xfrm>
              <a:off x="9785644" y="1387755"/>
              <a:ext cx="155842" cy="155842"/>
            </a:xfrm>
            <a:prstGeom prst="rect">
              <a:avLst/>
            </a:prstGeom>
            <a:solidFill>
              <a:schemeClr val="bg2">
                <a:lumMod val="90000"/>
              </a:schemeClr>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A93083D-FFC1-741A-F5A9-1A3602544C63}"/>
                </a:ext>
              </a:extLst>
            </p:cNvPr>
            <p:cNvSpPr/>
            <p:nvPr/>
          </p:nvSpPr>
          <p:spPr>
            <a:xfrm>
              <a:off x="9992165" y="1387755"/>
              <a:ext cx="155842" cy="155842"/>
            </a:xfrm>
            <a:prstGeom prst="rect">
              <a:avLst/>
            </a:prstGeom>
            <a:solidFill>
              <a:schemeClr val="bg2">
                <a:lumMod val="90000"/>
              </a:schemeClr>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40D803-7D52-44A5-48B7-54DFB8300E5D}"/>
                </a:ext>
              </a:extLst>
            </p:cNvPr>
            <p:cNvSpPr/>
            <p:nvPr/>
          </p:nvSpPr>
          <p:spPr>
            <a:xfrm>
              <a:off x="10198687" y="1387755"/>
              <a:ext cx="155842" cy="155842"/>
            </a:xfrm>
            <a:prstGeom prst="rect">
              <a:avLst/>
            </a:prstGeom>
            <a:solidFill>
              <a:schemeClr val="bg2">
                <a:lumMod val="90000"/>
              </a:schemeClr>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C873F50-DD3B-BF28-25BE-6779737EDCC6}"/>
                </a:ext>
              </a:extLst>
            </p:cNvPr>
            <p:cNvSpPr/>
            <p:nvPr/>
          </p:nvSpPr>
          <p:spPr>
            <a:xfrm>
              <a:off x="10405209" y="1387755"/>
              <a:ext cx="155842" cy="155842"/>
            </a:xfrm>
            <a:prstGeom prst="rect">
              <a:avLst/>
            </a:prstGeom>
            <a:solidFill>
              <a:schemeClr val="bg2">
                <a:lumMod val="90000"/>
              </a:schemeClr>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25289FE-C18E-E82E-1F4F-5EB5CF8DDA47}"/>
                </a:ext>
              </a:extLst>
            </p:cNvPr>
            <p:cNvSpPr/>
            <p:nvPr/>
          </p:nvSpPr>
          <p:spPr>
            <a:xfrm>
              <a:off x="10611731" y="1387755"/>
              <a:ext cx="155842" cy="155842"/>
            </a:xfrm>
            <a:prstGeom prst="rect">
              <a:avLst/>
            </a:prstGeom>
            <a:solidFill>
              <a:schemeClr val="bg2">
                <a:lumMod val="90000"/>
              </a:schemeClr>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24D4765-9643-949B-A80A-097B84CA3164}"/>
                </a:ext>
              </a:extLst>
            </p:cNvPr>
            <p:cNvSpPr/>
            <p:nvPr/>
          </p:nvSpPr>
          <p:spPr>
            <a:xfrm>
              <a:off x="10818253" y="1387755"/>
              <a:ext cx="155842" cy="155842"/>
            </a:xfrm>
            <a:prstGeom prst="rect">
              <a:avLst/>
            </a:prstGeom>
            <a:solidFill>
              <a:schemeClr val="bg2">
                <a:lumMod val="90000"/>
              </a:schemeClr>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646D366-B040-A825-4756-A49B47B3C211}"/>
                </a:ext>
              </a:extLst>
            </p:cNvPr>
            <p:cNvSpPr/>
            <p:nvPr/>
          </p:nvSpPr>
          <p:spPr>
            <a:xfrm>
              <a:off x="11024775" y="1387755"/>
              <a:ext cx="155842" cy="155842"/>
            </a:xfrm>
            <a:prstGeom prst="rect">
              <a:avLst/>
            </a:prstGeom>
            <a:solidFill>
              <a:schemeClr val="bg2">
                <a:lumMod val="90000"/>
              </a:schemeClr>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916F990-78CE-F9C6-5452-96A055A0AA66}"/>
                </a:ext>
              </a:extLst>
            </p:cNvPr>
            <p:cNvSpPr/>
            <p:nvPr/>
          </p:nvSpPr>
          <p:spPr>
            <a:xfrm>
              <a:off x="11231296" y="1387755"/>
              <a:ext cx="155842" cy="155842"/>
            </a:xfrm>
            <a:prstGeom prst="rect">
              <a:avLst/>
            </a:prstGeom>
            <a:solidFill>
              <a:schemeClr val="bg2">
                <a:lumMod val="90000"/>
              </a:schemeClr>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0E74F21-C993-AAD8-13D7-B2932D16FAF9}"/>
                </a:ext>
              </a:extLst>
            </p:cNvPr>
            <p:cNvSpPr/>
            <p:nvPr/>
          </p:nvSpPr>
          <p:spPr>
            <a:xfrm>
              <a:off x="9372600" y="1594277"/>
              <a:ext cx="155842" cy="155842"/>
            </a:xfrm>
            <a:prstGeom prst="rect">
              <a:avLst/>
            </a:prstGeom>
            <a:solidFill>
              <a:srgbClr val="00B5B4"/>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B5D051E-688B-F160-2240-C59065C16D74}"/>
                </a:ext>
              </a:extLst>
            </p:cNvPr>
            <p:cNvSpPr/>
            <p:nvPr/>
          </p:nvSpPr>
          <p:spPr>
            <a:xfrm>
              <a:off x="9579122" y="1594277"/>
              <a:ext cx="155842" cy="155842"/>
            </a:xfrm>
            <a:prstGeom prst="rect">
              <a:avLst/>
            </a:prstGeom>
            <a:solidFill>
              <a:srgbClr val="00B5B4"/>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6677C17-6D36-20F7-7087-F47198621F62}"/>
                </a:ext>
              </a:extLst>
            </p:cNvPr>
            <p:cNvSpPr/>
            <p:nvPr/>
          </p:nvSpPr>
          <p:spPr>
            <a:xfrm>
              <a:off x="9785644" y="1594277"/>
              <a:ext cx="155842" cy="155842"/>
            </a:xfrm>
            <a:prstGeom prst="rect">
              <a:avLst/>
            </a:prstGeom>
            <a:solidFill>
              <a:srgbClr val="00B5B4"/>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1DFAE68-D2F2-DC92-CD2B-43C08EF8C762}"/>
                </a:ext>
              </a:extLst>
            </p:cNvPr>
            <p:cNvSpPr/>
            <p:nvPr/>
          </p:nvSpPr>
          <p:spPr>
            <a:xfrm>
              <a:off x="9992165" y="1594277"/>
              <a:ext cx="155842" cy="155842"/>
            </a:xfrm>
            <a:prstGeom prst="rect">
              <a:avLst/>
            </a:prstGeom>
            <a:solidFill>
              <a:schemeClr val="bg2">
                <a:lumMod val="90000"/>
              </a:schemeClr>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54EDBB2-49A5-7F3D-C013-BC45F64811D0}"/>
                </a:ext>
              </a:extLst>
            </p:cNvPr>
            <p:cNvSpPr/>
            <p:nvPr/>
          </p:nvSpPr>
          <p:spPr>
            <a:xfrm>
              <a:off x="10198687" y="1594277"/>
              <a:ext cx="155842" cy="155842"/>
            </a:xfrm>
            <a:prstGeom prst="rect">
              <a:avLst/>
            </a:prstGeom>
            <a:solidFill>
              <a:schemeClr val="bg2">
                <a:lumMod val="90000"/>
              </a:schemeClr>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F369FC0-40A5-7864-9729-938A885B62EF}"/>
                </a:ext>
              </a:extLst>
            </p:cNvPr>
            <p:cNvSpPr/>
            <p:nvPr/>
          </p:nvSpPr>
          <p:spPr>
            <a:xfrm>
              <a:off x="10405209" y="1594277"/>
              <a:ext cx="155842" cy="155842"/>
            </a:xfrm>
            <a:prstGeom prst="rect">
              <a:avLst/>
            </a:prstGeom>
            <a:solidFill>
              <a:schemeClr val="bg2">
                <a:lumMod val="90000"/>
              </a:schemeClr>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87A963F-5B6C-3ECA-A670-272C6DF8D136}"/>
                </a:ext>
              </a:extLst>
            </p:cNvPr>
            <p:cNvSpPr/>
            <p:nvPr/>
          </p:nvSpPr>
          <p:spPr>
            <a:xfrm>
              <a:off x="10611731" y="1594277"/>
              <a:ext cx="155842" cy="155842"/>
            </a:xfrm>
            <a:prstGeom prst="rect">
              <a:avLst/>
            </a:prstGeom>
            <a:solidFill>
              <a:schemeClr val="bg2">
                <a:lumMod val="90000"/>
              </a:schemeClr>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800377C-8E95-23AD-AED7-2DBB27CC809F}"/>
                </a:ext>
              </a:extLst>
            </p:cNvPr>
            <p:cNvSpPr/>
            <p:nvPr/>
          </p:nvSpPr>
          <p:spPr>
            <a:xfrm>
              <a:off x="10818253" y="1594277"/>
              <a:ext cx="155842" cy="155842"/>
            </a:xfrm>
            <a:prstGeom prst="rect">
              <a:avLst/>
            </a:prstGeom>
            <a:solidFill>
              <a:schemeClr val="bg2">
                <a:lumMod val="90000"/>
              </a:schemeClr>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2CEB344-4B9B-C579-23D6-CDCD5C4E608A}"/>
                </a:ext>
              </a:extLst>
            </p:cNvPr>
            <p:cNvSpPr/>
            <p:nvPr/>
          </p:nvSpPr>
          <p:spPr>
            <a:xfrm>
              <a:off x="11024775" y="1594277"/>
              <a:ext cx="155842" cy="155842"/>
            </a:xfrm>
            <a:prstGeom prst="rect">
              <a:avLst/>
            </a:prstGeom>
            <a:solidFill>
              <a:schemeClr val="bg2">
                <a:lumMod val="90000"/>
              </a:schemeClr>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DC7970D-64B1-7FEC-9D3D-2EBE7EE5705E}"/>
                </a:ext>
              </a:extLst>
            </p:cNvPr>
            <p:cNvSpPr/>
            <p:nvPr/>
          </p:nvSpPr>
          <p:spPr>
            <a:xfrm>
              <a:off x="11231296" y="1594277"/>
              <a:ext cx="155842" cy="155842"/>
            </a:xfrm>
            <a:prstGeom prst="rect">
              <a:avLst/>
            </a:prstGeom>
            <a:solidFill>
              <a:schemeClr val="bg2">
                <a:lumMod val="90000"/>
              </a:schemeClr>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DFE5A8B-83C5-4248-B9FA-A180A8696464}"/>
                </a:ext>
              </a:extLst>
            </p:cNvPr>
            <p:cNvSpPr/>
            <p:nvPr/>
          </p:nvSpPr>
          <p:spPr>
            <a:xfrm>
              <a:off x="9372600" y="1800799"/>
              <a:ext cx="155842" cy="155842"/>
            </a:xfrm>
            <a:prstGeom prst="rect">
              <a:avLst/>
            </a:prstGeom>
            <a:solidFill>
              <a:srgbClr val="00B5B4"/>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864C88B-8037-5012-83B6-468DD0E68D4B}"/>
                </a:ext>
              </a:extLst>
            </p:cNvPr>
            <p:cNvSpPr/>
            <p:nvPr/>
          </p:nvSpPr>
          <p:spPr>
            <a:xfrm>
              <a:off x="9579122" y="1800799"/>
              <a:ext cx="155842" cy="155842"/>
            </a:xfrm>
            <a:prstGeom prst="rect">
              <a:avLst/>
            </a:prstGeom>
            <a:solidFill>
              <a:srgbClr val="00B5B4"/>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389BBD0-E3A9-DC5A-1515-F94B1C663EDB}"/>
                </a:ext>
              </a:extLst>
            </p:cNvPr>
            <p:cNvSpPr/>
            <p:nvPr/>
          </p:nvSpPr>
          <p:spPr>
            <a:xfrm>
              <a:off x="9785644" y="1800799"/>
              <a:ext cx="155842" cy="155842"/>
            </a:xfrm>
            <a:prstGeom prst="rect">
              <a:avLst/>
            </a:prstGeom>
            <a:solidFill>
              <a:srgbClr val="00B5B4"/>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27EEF88-0398-2EA9-2CAD-412F8C04BAB9}"/>
                </a:ext>
              </a:extLst>
            </p:cNvPr>
            <p:cNvSpPr/>
            <p:nvPr/>
          </p:nvSpPr>
          <p:spPr>
            <a:xfrm>
              <a:off x="9992165" y="1800799"/>
              <a:ext cx="155842" cy="155842"/>
            </a:xfrm>
            <a:prstGeom prst="rect">
              <a:avLst/>
            </a:prstGeom>
            <a:solidFill>
              <a:srgbClr val="00B5B4"/>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6A46A74-2961-75FE-B54B-0F9855AFC2B2}"/>
                </a:ext>
              </a:extLst>
            </p:cNvPr>
            <p:cNvSpPr/>
            <p:nvPr/>
          </p:nvSpPr>
          <p:spPr>
            <a:xfrm>
              <a:off x="10198687" y="1800799"/>
              <a:ext cx="155842" cy="155842"/>
            </a:xfrm>
            <a:prstGeom prst="rect">
              <a:avLst/>
            </a:prstGeom>
            <a:solidFill>
              <a:srgbClr val="00B5B4"/>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A3AE396-5FC1-AA81-8DB3-7DCE9DD37083}"/>
                </a:ext>
              </a:extLst>
            </p:cNvPr>
            <p:cNvSpPr/>
            <p:nvPr/>
          </p:nvSpPr>
          <p:spPr>
            <a:xfrm>
              <a:off x="10405209" y="1800799"/>
              <a:ext cx="155842" cy="155842"/>
            </a:xfrm>
            <a:prstGeom prst="rect">
              <a:avLst/>
            </a:prstGeom>
            <a:solidFill>
              <a:srgbClr val="00B5B4"/>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BDC3730-D975-A221-897F-A889B2761C4B}"/>
                </a:ext>
              </a:extLst>
            </p:cNvPr>
            <p:cNvSpPr/>
            <p:nvPr/>
          </p:nvSpPr>
          <p:spPr>
            <a:xfrm>
              <a:off x="10611731" y="1800799"/>
              <a:ext cx="155842" cy="155842"/>
            </a:xfrm>
            <a:prstGeom prst="rect">
              <a:avLst/>
            </a:prstGeom>
            <a:solidFill>
              <a:srgbClr val="00B5B4"/>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2111AA3-7B51-D454-F2D5-7E8B4701CAB5}"/>
                </a:ext>
              </a:extLst>
            </p:cNvPr>
            <p:cNvSpPr/>
            <p:nvPr/>
          </p:nvSpPr>
          <p:spPr>
            <a:xfrm>
              <a:off x="10818253" y="1800799"/>
              <a:ext cx="155842" cy="155842"/>
            </a:xfrm>
            <a:prstGeom prst="rect">
              <a:avLst/>
            </a:prstGeom>
            <a:solidFill>
              <a:srgbClr val="00B5B4"/>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EE4F97F-790B-6E13-BFCD-5CC83CD0652C}"/>
                </a:ext>
              </a:extLst>
            </p:cNvPr>
            <p:cNvSpPr/>
            <p:nvPr/>
          </p:nvSpPr>
          <p:spPr>
            <a:xfrm>
              <a:off x="11024775" y="1800799"/>
              <a:ext cx="155842" cy="155842"/>
            </a:xfrm>
            <a:prstGeom prst="rect">
              <a:avLst/>
            </a:prstGeom>
            <a:solidFill>
              <a:srgbClr val="00B5B4"/>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7543FCC-FD90-C7A5-C334-1E9381FFFB9E}"/>
                </a:ext>
              </a:extLst>
            </p:cNvPr>
            <p:cNvSpPr/>
            <p:nvPr/>
          </p:nvSpPr>
          <p:spPr>
            <a:xfrm>
              <a:off x="11231296" y="1800799"/>
              <a:ext cx="155842" cy="155842"/>
            </a:xfrm>
            <a:prstGeom prst="rect">
              <a:avLst/>
            </a:prstGeom>
            <a:solidFill>
              <a:srgbClr val="00B5B4"/>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BEEF552-208D-07B1-5360-FFB6FD68FCDD}"/>
                </a:ext>
              </a:extLst>
            </p:cNvPr>
            <p:cNvSpPr/>
            <p:nvPr/>
          </p:nvSpPr>
          <p:spPr>
            <a:xfrm>
              <a:off x="9372600" y="2007320"/>
              <a:ext cx="155842" cy="155842"/>
            </a:xfrm>
            <a:prstGeom prst="rect">
              <a:avLst/>
            </a:prstGeom>
            <a:solidFill>
              <a:srgbClr val="00B5B4"/>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0533BF4-9FB0-FADA-A93E-5FFBD2F9201C}"/>
                </a:ext>
              </a:extLst>
            </p:cNvPr>
            <p:cNvSpPr/>
            <p:nvPr/>
          </p:nvSpPr>
          <p:spPr>
            <a:xfrm>
              <a:off x="9579122" y="2007320"/>
              <a:ext cx="155842" cy="155842"/>
            </a:xfrm>
            <a:prstGeom prst="rect">
              <a:avLst/>
            </a:prstGeom>
            <a:solidFill>
              <a:srgbClr val="00B5B4"/>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0E613C7-8E33-3AFC-A875-AE2BEC0F7202}"/>
                </a:ext>
              </a:extLst>
            </p:cNvPr>
            <p:cNvSpPr/>
            <p:nvPr/>
          </p:nvSpPr>
          <p:spPr>
            <a:xfrm>
              <a:off x="9785644" y="2007320"/>
              <a:ext cx="155842" cy="155842"/>
            </a:xfrm>
            <a:prstGeom prst="rect">
              <a:avLst/>
            </a:prstGeom>
            <a:solidFill>
              <a:srgbClr val="00B5B4"/>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8D5C051-3552-2B82-5AF4-07386E656171}"/>
                </a:ext>
              </a:extLst>
            </p:cNvPr>
            <p:cNvSpPr/>
            <p:nvPr/>
          </p:nvSpPr>
          <p:spPr>
            <a:xfrm>
              <a:off x="9992165" y="2007320"/>
              <a:ext cx="155842" cy="155842"/>
            </a:xfrm>
            <a:prstGeom prst="rect">
              <a:avLst/>
            </a:prstGeom>
            <a:solidFill>
              <a:srgbClr val="00B5B4"/>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78E2532-A8BE-5B0A-CF48-C42AB5D5626C}"/>
                </a:ext>
              </a:extLst>
            </p:cNvPr>
            <p:cNvSpPr/>
            <p:nvPr/>
          </p:nvSpPr>
          <p:spPr>
            <a:xfrm>
              <a:off x="10198687" y="2007320"/>
              <a:ext cx="155842" cy="155842"/>
            </a:xfrm>
            <a:prstGeom prst="rect">
              <a:avLst/>
            </a:prstGeom>
            <a:solidFill>
              <a:srgbClr val="00B5B4"/>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25CCA186-4C55-DD98-F4F6-F1DDF87F72A4}"/>
                </a:ext>
              </a:extLst>
            </p:cNvPr>
            <p:cNvSpPr/>
            <p:nvPr/>
          </p:nvSpPr>
          <p:spPr>
            <a:xfrm>
              <a:off x="10405209" y="2007320"/>
              <a:ext cx="155842" cy="155842"/>
            </a:xfrm>
            <a:prstGeom prst="rect">
              <a:avLst/>
            </a:prstGeom>
            <a:solidFill>
              <a:srgbClr val="00B5B4"/>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3DC4AA77-2902-E692-BC76-9F14146685F8}"/>
                </a:ext>
              </a:extLst>
            </p:cNvPr>
            <p:cNvSpPr/>
            <p:nvPr/>
          </p:nvSpPr>
          <p:spPr>
            <a:xfrm>
              <a:off x="10611731" y="2007320"/>
              <a:ext cx="155842" cy="155842"/>
            </a:xfrm>
            <a:prstGeom prst="rect">
              <a:avLst/>
            </a:prstGeom>
            <a:solidFill>
              <a:srgbClr val="00B5B4"/>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F50EE461-FAE2-279D-0D62-FBD14819DCB1}"/>
                </a:ext>
              </a:extLst>
            </p:cNvPr>
            <p:cNvSpPr/>
            <p:nvPr/>
          </p:nvSpPr>
          <p:spPr>
            <a:xfrm>
              <a:off x="10818253" y="2007320"/>
              <a:ext cx="155842" cy="155842"/>
            </a:xfrm>
            <a:prstGeom prst="rect">
              <a:avLst/>
            </a:prstGeom>
            <a:solidFill>
              <a:srgbClr val="00B5B4"/>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FD23315-FC54-F488-FF30-11B7B6EF43F5}"/>
                </a:ext>
              </a:extLst>
            </p:cNvPr>
            <p:cNvSpPr/>
            <p:nvPr/>
          </p:nvSpPr>
          <p:spPr>
            <a:xfrm>
              <a:off x="11024775" y="2007320"/>
              <a:ext cx="155842" cy="155842"/>
            </a:xfrm>
            <a:prstGeom prst="rect">
              <a:avLst/>
            </a:prstGeom>
            <a:solidFill>
              <a:srgbClr val="00B5B4"/>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6F6E82F0-8777-3937-F20B-8FB168D5E914}"/>
                </a:ext>
              </a:extLst>
            </p:cNvPr>
            <p:cNvSpPr/>
            <p:nvPr/>
          </p:nvSpPr>
          <p:spPr>
            <a:xfrm>
              <a:off x="11231296" y="2007320"/>
              <a:ext cx="155842" cy="155842"/>
            </a:xfrm>
            <a:prstGeom prst="rect">
              <a:avLst/>
            </a:prstGeom>
            <a:solidFill>
              <a:srgbClr val="00B5B4"/>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2FD2DE95-EDA3-CFEE-11A9-3D63546B2DAC}"/>
                </a:ext>
              </a:extLst>
            </p:cNvPr>
            <p:cNvSpPr/>
            <p:nvPr/>
          </p:nvSpPr>
          <p:spPr>
            <a:xfrm>
              <a:off x="9372600" y="2213842"/>
              <a:ext cx="155842" cy="155842"/>
            </a:xfrm>
            <a:prstGeom prst="rect">
              <a:avLst/>
            </a:prstGeom>
            <a:solidFill>
              <a:srgbClr val="00B5B4"/>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78E024F3-3BB1-D218-802F-5B1E76630E92}"/>
                </a:ext>
              </a:extLst>
            </p:cNvPr>
            <p:cNvSpPr/>
            <p:nvPr/>
          </p:nvSpPr>
          <p:spPr>
            <a:xfrm>
              <a:off x="9579122" y="2213842"/>
              <a:ext cx="155842" cy="155842"/>
            </a:xfrm>
            <a:prstGeom prst="rect">
              <a:avLst/>
            </a:prstGeom>
            <a:solidFill>
              <a:srgbClr val="00B5B4"/>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E1D56FF-C7D3-3D59-FAEC-85D00EC650CE}"/>
                </a:ext>
              </a:extLst>
            </p:cNvPr>
            <p:cNvSpPr/>
            <p:nvPr/>
          </p:nvSpPr>
          <p:spPr>
            <a:xfrm>
              <a:off x="9785644" y="2213842"/>
              <a:ext cx="155842" cy="155842"/>
            </a:xfrm>
            <a:prstGeom prst="rect">
              <a:avLst/>
            </a:prstGeom>
            <a:solidFill>
              <a:srgbClr val="00B5B4"/>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96AE47DE-9968-A430-206F-301D1FCC61DD}"/>
                </a:ext>
              </a:extLst>
            </p:cNvPr>
            <p:cNvSpPr/>
            <p:nvPr/>
          </p:nvSpPr>
          <p:spPr>
            <a:xfrm>
              <a:off x="9992165" y="2213842"/>
              <a:ext cx="155842" cy="155842"/>
            </a:xfrm>
            <a:prstGeom prst="rect">
              <a:avLst/>
            </a:prstGeom>
            <a:solidFill>
              <a:srgbClr val="00B5B4"/>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4EB1889-B552-F0CB-878C-E7EA5470DDB1}"/>
                </a:ext>
              </a:extLst>
            </p:cNvPr>
            <p:cNvSpPr/>
            <p:nvPr/>
          </p:nvSpPr>
          <p:spPr>
            <a:xfrm>
              <a:off x="10198687" y="2213842"/>
              <a:ext cx="155842" cy="155842"/>
            </a:xfrm>
            <a:prstGeom prst="rect">
              <a:avLst/>
            </a:prstGeom>
            <a:solidFill>
              <a:srgbClr val="00B5B4"/>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125AA71-5866-8FAE-80D1-23CA46FC1018}"/>
                </a:ext>
              </a:extLst>
            </p:cNvPr>
            <p:cNvSpPr/>
            <p:nvPr/>
          </p:nvSpPr>
          <p:spPr>
            <a:xfrm>
              <a:off x="10405209" y="2213842"/>
              <a:ext cx="155842" cy="155842"/>
            </a:xfrm>
            <a:prstGeom prst="rect">
              <a:avLst/>
            </a:prstGeom>
            <a:solidFill>
              <a:srgbClr val="00B5B4"/>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9C6E62C-9936-C078-09E8-E78920A814A7}"/>
                </a:ext>
              </a:extLst>
            </p:cNvPr>
            <p:cNvSpPr/>
            <p:nvPr/>
          </p:nvSpPr>
          <p:spPr>
            <a:xfrm>
              <a:off x="10611731" y="2213842"/>
              <a:ext cx="155842" cy="155842"/>
            </a:xfrm>
            <a:prstGeom prst="rect">
              <a:avLst/>
            </a:prstGeom>
            <a:solidFill>
              <a:srgbClr val="00B5B4"/>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743390E0-238F-966A-8243-F4527D868FCC}"/>
                </a:ext>
              </a:extLst>
            </p:cNvPr>
            <p:cNvSpPr/>
            <p:nvPr/>
          </p:nvSpPr>
          <p:spPr>
            <a:xfrm>
              <a:off x="10818253" y="2213842"/>
              <a:ext cx="155842" cy="155842"/>
            </a:xfrm>
            <a:prstGeom prst="rect">
              <a:avLst/>
            </a:prstGeom>
            <a:solidFill>
              <a:srgbClr val="00B5B4"/>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155D5DD3-07CB-9409-F0FE-C2AC3869F6C9}"/>
                </a:ext>
              </a:extLst>
            </p:cNvPr>
            <p:cNvSpPr/>
            <p:nvPr/>
          </p:nvSpPr>
          <p:spPr>
            <a:xfrm>
              <a:off x="11024775" y="2213842"/>
              <a:ext cx="155842" cy="155842"/>
            </a:xfrm>
            <a:prstGeom prst="rect">
              <a:avLst/>
            </a:prstGeom>
            <a:solidFill>
              <a:srgbClr val="00B5B4"/>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5D3D528A-581B-EA4E-FB80-D9F94AA20005}"/>
                </a:ext>
              </a:extLst>
            </p:cNvPr>
            <p:cNvSpPr/>
            <p:nvPr/>
          </p:nvSpPr>
          <p:spPr>
            <a:xfrm>
              <a:off x="11231296" y="2213842"/>
              <a:ext cx="155842" cy="155842"/>
            </a:xfrm>
            <a:prstGeom prst="rect">
              <a:avLst/>
            </a:prstGeom>
            <a:solidFill>
              <a:srgbClr val="00B5B4"/>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4C7289C5-4ACB-A146-3B42-026C07EFE8BC}"/>
                </a:ext>
              </a:extLst>
            </p:cNvPr>
            <p:cNvSpPr/>
            <p:nvPr/>
          </p:nvSpPr>
          <p:spPr>
            <a:xfrm>
              <a:off x="9372600" y="2420364"/>
              <a:ext cx="155842" cy="155842"/>
            </a:xfrm>
            <a:prstGeom prst="rect">
              <a:avLst/>
            </a:prstGeom>
            <a:solidFill>
              <a:srgbClr val="007A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7742F1-A83C-0F43-EA40-3090D0C25397}"/>
                </a:ext>
              </a:extLst>
            </p:cNvPr>
            <p:cNvSpPr/>
            <p:nvPr/>
          </p:nvSpPr>
          <p:spPr>
            <a:xfrm>
              <a:off x="9579122" y="2420364"/>
              <a:ext cx="155842" cy="155842"/>
            </a:xfrm>
            <a:prstGeom prst="rect">
              <a:avLst/>
            </a:prstGeom>
            <a:solidFill>
              <a:srgbClr val="007A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AE0FFF40-C7D0-3BA8-288C-48E5F9A5DCCF}"/>
                </a:ext>
              </a:extLst>
            </p:cNvPr>
            <p:cNvSpPr/>
            <p:nvPr/>
          </p:nvSpPr>
          <p:spPr>
            <a:xfrm>
              <a:off x="9785644" y="2420364"/>
              <a:ext cx="155842" cy="155842"/>
            </a:xfrm>
            <a:prstGeom prst="rect">
              <a:avLst/>
            </a:prstGeom>
            <a:solidFill>
              <a:srgbClr val="007A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A75B1F26-CD2D-1B9E-6982-AA981F377B46}"/>
                </a:ext>
              </a:extLst>
            </p:cNvPr>
            <p:cNvSpPr/>
            <p:nvPr/>
          </p:nvSpPr>
          <p:spPr>
            <a:xfrm>
              <a:off x="9992165" y="2420364"/>
              <a:ext cx="155842" cy="155842"/>
            </a:xfrm>
            <a:prstGeom prst="rect">
              <a:avLst/>
            </a:prstGeom>
            <a:solidFill>
              <a:srgbClr val="007A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27336CF6-47FC-9711-7C3A-80CF5F39067A}"/>
                </a:ext>
              </a:extLst>
            </p:cNvPr>
            <p:cNvSpPr/>
            <p:nvPr/>
          </p:nvSpPr>
          <p:spPr>
            <a:xfrm>
              <a:off x="10198687" y="2420364"/>
              <a:ext cx="155842" cy="155842"/>
            </a:xfrm>
            <a:prstGeom prst="rect">
              <a:avLst/>
            </a:prstGeom>
            <a:solidFill>
              <a:srgbClr val="007A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40DC94D2-C181-9566-34D5-9AF7D87F62BB}"/>
                </a:ext>
              </a:extLst>
            </p:cNvPr>
            <p:cNvSpPr/>
            <p:nvPr/>
          </p:nvSpPr>
          <p:spPr>
            <a:xfrm>
              <a:off x="10405209" y="2420364"/>
              <a:ext cx="155842" cy="155842"/>
            </a:xfrm>
            <a:prstGeom prst="rect">
              <a:avLst/>
            </a:prstGeom>
            <a:solidFill>
              <a:srgbClr val="007A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24095F2D-69A7-DD2A-25B9-514D7C0D8A50}"/>
                </a:ext>
              </a:extLst>
            </p:cNvPr>
            <p:cNvSpPr/>
            <p:nvPr/>
          </p:nvSpPr>
          <p:spPr>
            <a:xfrm>
              <a:off x="10611731" y="2420364"/>
              <a:ext cx="155842" cy="155842"/>
            </a:xfrm>
            <a:prstGeom prst="rect">
              <a:avLst/>
            </a:prstGeom>
            <a:solidFill>
              <a:srgbClr val="007A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09A152F0-A83F-899F-4357-3AB92C55C706}"/>
                </a:ext>
              </a:extLst>
            </p:cNvPr>
            <p:cNvSpPr/>
            <p:nvPr/>
          </p:nvSpPr>
          <p:spPr>
            <a:xfrm>
              <a:off x="10818253" y="2420364"/>
              <a:ext cx="155842" cy="155842"/>
            </a:xfrm>
            <a:prstGeom prst="rect">
              <a:avLst/>
            </a:prstGeom>
            <a:solidFill>
              <a:srgbClr val="00B5B4"/>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192F641-33DF-1601-2DFF-E28C5213FAF8}"/>
                </a:ext>
              </a:extLst>
            </p:cNvPr>
            <p:cNvSpPr/>
            <p:nvPr/>
          </p:nvSpPr>
          <p:spPr>
            <a:xfrm>
              <a:off x="11024775" y="2420364"/>
              <a:ext cx="155842" cy="155842"/>
            </a:xfrm>
            <a:prstGeom prst="rect">
              <a:avLst/>
            </a:prstGeom>
            <a:solidFill>
              <a:srgbClr val="00B5B4"/>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A07C84F-B07F-0880-EC60-0C2FE026B34F}"/>
                </a:ext>
              </a:extLst>
            </p:cNvPr>
            <p:cNvSpPr/>
            <p:nvPr/>
          </p:nvSpPr>
          <p:spPr>
            <a:xfrm>
              <a:off x="11231296" y="2420364"/>
              <a:ext cx="155842" cy="155842"/>
            </a:xfrm>
            <a:prstGeom prst="rect">
              <a:avLst/>
            </a:prstGeom>
            <a:solidFill>
              <a:srgbClr val="00B5B4"/>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73BC57B6-BA0F-528C-A090-6614EEBEE46A}"/>
                </a:ext>
              </a:extLst>
            </p:cNvPr>
            <p:cNvSpPr/>
            <p:nvPr/>
          </p:nvSpPr>
          <p:spPr>
            <a:xfrm>
              <a:off x="9372600" y="2626886"/>
              <a:ext cx="155842" cy="155842"/>
            </a:xfrm>
            <a:prstGeom prst="rect">
              <a:avLst/>
            </a:prstGeom>
            <a:solidFill>
              <a:srgbClr val="007A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2026118E-7482-0A0C-5C71-4FFF8F505579}"/>
                </a:ext>
              </a:extLst>
            </p:cNvPr>
            <p:cNvSpPr/>
            <p:nvPr/>
          </p:nvSpPr>
          <p:spPr>
            <a:xfrm>
              <a:off x="9579122" y="2626886"/>
              <a:ext cx="155842" cy="155842"/>
            </a:xfrm>
            <a:prstGeom prst="rect">
              <a:avLst/>
            </a:prstGeom>
            <a:solidFill>
              <a:srgbClr val="007A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44F6F914-2353-DA56-7F0A-8E9992D2602E}"/>
                </a:ext>
              </a:extLst>
            </p:cNvPr>
            <p:cNvSpPr/>
            <p:nvPr/>
          </p:nvSpPr>
          <p:spPr>
            <a:xfrm>
              <a:off x="9785644" y="2626886"/>
              <a:ext cx="155842" cy="155842"/>
            </a:xfrm>
            <a:prstGeom prst="rect">
              <a:avLst/>
            </a:prstGeom>
            <a:solidFill>
              <a:srgbClr val="007A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48D970C5-06A3-C2D4-C3FA-C46AEEB7FB24}"/>
                </a:ext>
              </a:extLst>
            </p:cNvPr>
            <p:cNvSpPr/>
            <p:nvPr/>
          </p:nvSpPr>
          <p:spPr>
            <a:xfrm>
              <a:off x="9992165" y="2626886"/>
              <a:ext cx="155842" cy="155842"/>
            </a:xfrm>
            <a:prstGeom prst="rect">
              <a:avLst/>
            </a:prstGeom>
            <a:solidFill>
              <a:srgbClr val="007A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762A71-51FD-CEC6-367B-18C7432D3D9D}"/>
                </a:ext>
              </a:extLst>
            </p:cNvPr>
            <p:cNvSpPr/>
            <p:nvPr/>
          </p:nvSpPr>
          <p:spPr>
            <a:xfrm>
              <a:off x="10198687" y="2626886"/>
              <a:ext cx="155842" cy="155842"/>
            </a:xfrm>
            <a:prstGeom prst="rect">
              <a:avLst/>
            </a:prstGeom>
            <a:solidFill>
              <a:srgbClr val="007A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FA26CD89-8180-A02A-D0DE-2AE46CAE2572}"/>
                </a:ext>
              </a:extLst>
            </p:cNvPr>
            <p:cNvSpPr/>
            <p:nvPr/>
          </p:nvSpPr>
          <p:spPr>
            <a:xfrm>
              <a:off x="10405209" y="2626886"/>
              <a:ext cx="155842" cy="155842"/>
            </a:xfrm>
            <a:prstGeom prst="rect">
              <a:avLst/>
            </a:prstGeom>
            <a:solidFill>
              <a:srgbClr val="007A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1EFDA0D7-6D4F-5767-74A8-F9F0335DA32C}"/>
                </a:ext>
              </a:extLst>
            </p:cNvPr>
            <p:cNvSpPr/>
            <p:nvPr/>
          </p:nvSpPr>
          <p:spPr>
            <a:xfrm>
              <a:off x="10611731" y="2626886"/>
              <a:ext cx="155842" cy="155842"/>
            </a:xfrm>
            <a:prstGeom prst="rect">
              <a:avLst/>
            </a:prstGeom>
            <a:solidFill>
              <a:srgbClr val="007A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4E9D1B01-8C35-608A-C351-2B132E0FB3FE}"/>
                </a:ext>
              </a:extLst>
            </p:cNvPr>
            <p:cNvSpPr/>
            <p:nvPr/>
          </p:nvSpPr>
          <p:spPr>
            <a:xfrm>
              <a:off x="10818253" y="2626886"/>
              <a:ext cx="155842" cy="155842"/>
            </a:xfrm>
            <a:prstGeom prst="rect">
              <a:avLst/>
            </a:prstGeom>
            <a:solidFill>
              <a:srgbClr val="007A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42EAA2F5-E276-B6A1-F885-E537BC5D93CF}"/>
                </a:ext>
              </a:extLst>
            </p:cNvPr>
            <p:cNvSpPr/>
            <p:nvPr/>
          </p:nvSpPr>
          <p:spPr>
            <a:xfrm>
              <a:off x="11024775" y="2626886"/>
              <a:ext cx="155842" cy="155842"/>
            </a:xfrm>
            <a:prstGeom prst="rect">
              <a:avLst/>
            </a:prstGeom>
            <a:solidFill>
              <a:srgbClr val="007A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F84746C-E047-5051-FB9B-C808D91450C4}"/>
                </a:ext>
              </a:extLst>
            </p:cNvPr>
            <p:cNvSpPr/>
            <p:nvPr/>
          </p:nvSpPr>
          <p:spPr>
            <a:xfrm>
              <a:off x="11231296" y="2626886"/>
              <a:ext cx="155842" cy="155842"/>
            </a:xfrm>
            <a:prstGeom prst="rect">
              <a:avLst/>
            </a:prstGeom>
            <a:solidFill>
              <a:srgbClr val="007A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8FAAE4CF-5327-0FAF-272B-9D0F562BB6E0}"/>
                </a:ext>
              </a:extLst>
            </p:cNvPr>
            <p:cNvSpPr/>
            <p:nvPr/>
          </p:nvSpPr>
          <p:spPr>
            <a:xfrm>
              <a:off x="9372600" y="2833408"/>
              <a:ext cx="155842" cy="155842"/>
            </a:xfrm>
            <a:prstGeom prst="rect">
              <a:avLst/>
            </a:prstGeom>
            <a:solidFill>
              <a:srgbClr val="007A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BE4F7EC8-EB35-29F9-3061-01AE0BC4A082}"/>
                </a:ext>
              </a:extLst>
            </p:cNvPr>
            <p:cNvSpPr/>
            <p:nvPr/>
          </p:nvSpPr>
          <p:spPr>
            <a:xfrm>
              <a:off x="9579122" y="2833408"/>
              <a:ext cx="155842" cy="155842"/>
            </a:xfrm>
            <a:prstGeom prst="rect">
              <a:avLst/>
            </a:prstGeom>
            <a:solidFill>
              <a:srgbClr val="007A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D7A25E36-275D-4059-7315-B28806693D44}"/>
                </a:ext>
              </a:extLst>
            </p:cNvPr>
            <p:cNvSpPr/>
            <p:nvPr/>
          </p:nvSpPr>
          <p:spPr>
            <a:xfrm>
              <a:off x="9785644" y="2833408"/>
              <a:ext cx="155842" cy="155842"/>
            </a:xfrm>
            <a:prstGeom prst="rect">
              <a:avLst/>
            </a:prstGeom>
            <a:solidFill>
              <a:srgbClr val="007A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2CBDA2A5-A2F3-75BC-21AB-907C025364C5}"/>
                </a:ext>
              </a:extLst>
            </p:cNvPr>
            <p:cNvSpPr/>
            <p:nvPr/>
          </p:nvSpPr>
          <p:spPr>
            <a:xfrm>
              <a:off x="9992165" y="2833408"/>
              <a:ext cx="155842" cy="155842"/>
            </a:xfrm>
            <a:prstGeom prst="rect">
              <a:avLst/>
            </a:prstGeom>
            <a:solidFill>
              <a:srgbClr val="007A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780F91C2-5FD7-2AF5-A37A-448C7CC54FE6}"/>
                </a:ext>
              </a:extLst>
            </p:cNvPr>
            <p:cNvSpPr/>
            <p:nvPr/>
          </p:nvSpPr>
          <p:spPr>
            <a:xfrm>
              <a:off x="10198687" y="2833408"/>
              <a:ext cx="155842" cy="155842"/>
            </a:xfrm>
            <a:prstGeom prst="rect">
              <a:avLst/>
            </a:prstGeom>
            <a:solidFill>
              <a:srgbClr val="007A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C39E35A3-9C81-9B2F-4619-86C2894526F1}"/>
                </a:ext>
              </a:extLst>
            </p:cNvPr>
            <p:cNvSpPr/>
            <p:nvPr/>
          </p:nvSpPr>
          <p:spPr>
            <a:xfrm>
              <a:off x="10405209" y="2833408"/>
              <a:ext cx="155842" cy="155842"/>
            </a:xfrm>
            <a:prstGeom prst="rect">
              <a:avLst/>
            </a:prstGeom>
            <a:solidFill>
              <a:srgbClr val="007A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D26C33B-CFC8-5D7D-8DB9-136F7800A3F9}"/>
                </a:ext>
              </a:extLst>
            </p:cNvPr>
            <p:cNvSpPr/>
            <p:nvPr/>
          </p:nvSpPr>
          <p:spPr>
            <a:xfrm>
              <a:off x="10611731" y="2833408"/>
              <a:ext cx="155842" cy="155842"/>
            </a:xfrm>
            <a:prstGeom prst="rect">
              <a:avLst/>
            </a:prstGeom>
            <a:solidFill>
              <a:srgbClr val="007A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13CEC028-820D-35E7-A66D-F05219F4B5BF}"/>
                </a:ext>
              </a:extLst>
            </p:cNvPr>
            <p:cNvSpPr/>
            <p:nvPr/>
          </p:nvSpPr>
          <p:spPr>
            <a:xfrm>
              <a:off x="10818253" y="2833408"/>
              <a:ext cx="155842" cy="155842"/>
            </a:xfrm>
            <a:prstGeom prst="rect">
              <a:avLst/>
            </a:prstGeom>
            <a:solidFill>
              <a:srgbClr val="007A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3B21F689-579A-FBEF-E2BE-4128B38A93B9}"/>
                </a:ext>
              </a:extLst>
            </p:cNvPr>
            <p:cNvSpPr/>
            <p:nvPr/>
          </p:nvSpPr>
          <p:spPr>
            <a:xfrm>
              <a:off x="11024775" y="2833408"/>
              <a:ext cx="155842" cy="155842"/>
            </a:xfrm>
            <a:prstGeom prst="rect">
              <a:avLst/>
            </a:prstGeom>
            <a:solidFill>
              <a:srgbClr val="007A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A5169F82-CE4E-0915-D9A1-501CA152C136}"/>
                </a:ext>
              </a:extLst>
            </p:cNvPr>
            <p:cNvSpPr/>
            <p:nvPr/>
          </p:nvSpPr>
          <p:spPr>
            <a:xfrm>
              <a:off x="11231296" y="2833408"/>
              <a:ext cx="155842" cy="155842"/>
            </a:xfrm>
            <a:prstGeom prst="rect">
              <a:avLst/>
            </a:prstGeom>
            <a:solidFill>
              <a:srgbClr val="007A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21667B27-2000-36C2-78E4-2AF24D4C4534}"/>
                </a:ext>
              </a:extLst>
            </p:cNvPr>
            <p:cNvSpPr/>
            <p:nvPr/>
          </p:nvSpPr>
          <p:spPr>
            <a:xfrm>
              <a:off x="9372600" y="3036137"/>
              <a:ext cx="155842" cy="155842"/>
            </a:xfrm>
            <a:prstGeom prst="rect">
              <a:avLst/>
            </a:prstGeom>
            <a:solidFill>
              <a:srgbClr val="007A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544F01FC-7732-41B5-1373-D9DD90C9E3DC}"/>
                </a:ext>
              </a:extLst>
            </p:cNvPr>
            <p:cNvSpPr/>
            <p:nvPr/>
          </p:nvSpPr>
          <p:spPr>
            <a:xfrm>
              <a:off x="9579122" y="3036137"/>
              <a:ext cx="155842" cy="155842"/>
            </a:xfrm>
            <a:prstGeom prst="rect">
              <a:avLst/>
            </a:prstGeom>
            <a:solidFill>
              <a:srgbClr val="007A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2510EDD7-6EAA-97B0-3663-E923D211BC1F}"/>
                </a:ext>
              </a:extLst>
            </p:cNvPr>
            <p:cNvSpPr/>
            <p:nvPr/>
          </p:nvSpPr>
          <p:spPr>
            <a:xfrm>
              <a:off x="9785644" y="3036137"/>
              <a:ext cx="155842" cy="155842"/>
            </a:xfrm>
            <a:prstGeom prst="rect">
              <a:avLst/>
            </a:prstGeom>
            <a:solidFill>
              <a:srgbClr val="007A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F47B4067-F1B2-24A5-2723-DE707319567F}"/>
                </a:ext>
              </a:extLst>
            </p:cNvPr>
            <p:cNvSpPr/>
            <p:nvPr/>
          </p:nvSpPr>
          <p:spPr>
            <a:xfrm>
              <a:off x="9992165" y="3036137"/>
              <a:ext cx="155842" cy="155842"/>
            </a:xfrm>
            <a:prstGeom prst="rect">
              <a:avLst/>
            </a:prstGeom>
            <a:solidFill>
              <a:srgbClr val="007A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7F7B6A78-6488-FA34-F9B8-DF4A88BA9C96}"/>
                </a:ext>
              </a:extLst>
            </p:cNvPr>
            <p:cNvSpPr/>
            <p:nvPr/>
          </p:nvSpPr>
          <p:spPr>
            <a:xfrm>
              <a:off x="10198687" y="3036137"/>
              <a:ext cx="155842" cy="155842"/>
            </a:xfrm>
            <a:prstGeom prst="rect">
              <a:avLst/>
            </a:prstGeom>
            <a:solidFill>
              <a:srgbClr val="007A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48D9485E-ED35-6814-3A11-6414226FD332}"/>
                </a:ext>
              </a:extLst>
            </p:cNvPr>
            <p:cNvSpPr/>
            <p:nvPr/>
          </p:nvSpPr>
          <p:spPr>
            <a:xfrm>
              <a:off x="10405209" y="3036137"/>
              <a:ext cx="155842" cy="155842"/>
            </a:xfrm>
            <a:prstGeom prst="rect">
              <a:avLst/>
            </a:prstGeom>
            <a:solidFill>
              <a:srgbClr val="007A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990C0B4D-DFBA-87A3-2F24-83E357AEFE4B}"/>
                </a:ext>
              </a:extLst>
            </p:cNvPr>
            <p:cNvSpPr/>
            <p:nvPr/>
          </p:nvSpPr>
          <p:spPr>
            <a:xfrm>
              <a:off x="10611731" y="3036137"/>
              <a:ext cx="155842" cy="155842"/>
            </a:xfrm>
            <a:prstGeom prst="rect">
              <a:avLst/>
            </a:prstGeom>
            <a:solidFill>
              <a:srgbClr val="007A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E56F5EB6-E06B-8468-BAA0-09EF64CD0BBC}"/>
                </a:ext>
              </a:extLst>
            </p:cNvPr>
            <p:cNvSpPr/>
            <p:nvPr/>
          </p:nvSpPr>
          <p:spPr>
            <a:xfrm>
              <a:off x="10818253" y="3036137"/>
              <a:ext cx="155842" cy="155842"/>
            </a:xfrm>
            <a:prstGeom prst="rect">
              <a:avLst/>
            </a:prstGeom>
            <a:solidFill>
              <a:srgbClr val="007A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DED84B6F-1BCE-B3F5-6B6B-F3A6014C1DFD}"/>
                </a:ext>
              </a:extLst>
            </p:cNvPr>
            <p:cNvSpPr/>
            <p:nvPr/>
          </p:nvSpPr>
          <p:spPr>
            <a:xfrm>
              <a:off x="11024775" y="3036137"/>
              <a:ext cx="155842" cy="155842"/>
            </a:xfrm>
            <a:prstGeom prst="rect">
              <a:avLst/>
            </a:prstGeom>
            <a:solidFill>
              <a:srgbClr val="007A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0EA80DB8-6592-0A36-8C04-657F0A7A542F}"/>
                </a:ext>
              </a:extLst>
            </p:cNvPr>
            <p:cNvSpPr/>
            <p:nvPr/>
          </p:nvSpPr>
          <p:spPr>
            <a:xfrm>
              <a:off x="11231296" y="3036137"/>
              <a:ext cx="155842" cy="155842"/>
            </a:xfrm>
            <a:prstGeom prst="rect">
              <a:avLst/>
            </a:prstGeom>
            <a:solidFill>
              <a:srgbClr val="007A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E36D835D-F024-FC80-4493-DAF4EA78747B}"/>
                </a:ext>
              </a:extLst>
            </p:cNvPr>
            <p:cNvSpPr/>
            <p:nvPr/>
          </p:nvSpPr>
          <p:spPr>
            <a:xfrm>
              <a:off x="9372600" y="3242658"/>
              <a:ext cx="155842" cy="155842"/>
            </a:xfrm>
            <a:prstGeom prst="rect">
              <a:avLst/>
            </a:prstGeom>
            <a:solidFill>
              <a:srgbClr val="007A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3F0462A1-9E36-8BAC-E1E7-FCBAEAFB4287}"/>
                </a:ext>
              </a:extLst>
            </p:cNvPr>
            <p:cNvSpPr/>
            <p:nvPr/>
          </p:nvSpPr>
          <p:spPr>
            <a:xfrm>
              <a:off x="9579122" y="3242658"/>
              <a:ext cx="155842" cy="155842"/>
            </a:xfrm>
            <a:prstGeom prst="rect">
              <a:avLst/>
            </a:prstGeom>
            <a:solidFill>
              <a:srgbClr val="007A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2822AC5C-01E4-CE86-0675-688A5D8B3D52}"/>
                </a:ext>
              </a:extLst>
            </p:cNvPr>
            <p:cNvSpPr/>
            <p:nvPr/>
          </p:nvSpPr>
          <p:spPr>
            <a:xfrm>
              <a:off x="9785644" y="3242658"/>
              <a:ext cx="155842" cy="155842"/>
            </a:xfrm>
            <a:prstGeom prst="rect">
              <a:avLst/>
            </a:prstGeom>
            <a:solidFill>
              <a:srgbClr val="007A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13F9792A-47B9-2FE4-69C2-B266EF751E3B}"/>
                </a:ext>
              </a:extLst>
            </p:cNvPr>
            <p:cNvSpPr/>
            <p:nvPr/>
          </p:nvSpPr>
          <p:spPr>
            <a:xfrm>
              <a:off x="9992165" y="3242658"/>
              <a:ext cx="155842" cy="155842"/>
            </a:xfrm>
            <a:prstGeom prst="rect">
              <a:avLst/>
            </a:prstGeom>
            <a:solidFill>
              <a:srgbClr val="007A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4E140B23-87C3-BBFA-B85F-839D5FC98C10}"/>
                </a:ext>
              </a:extLst>
            </p:cNvPr>
            <p:cNvSpPr/>
            <p:nvPr/>
          </p:nvSpPr>
          <p:spPr>
            <a:xfrm>
              <a:off x="10198687" y="3242658"/>
              <a:ext cx="155842" cy="155842"/>
            </a:xfrm>
            <a:prstGeom prst="rect">
              <a:avLst/>
            </a:prstGeom>
            <a:solidFill>
              <a:srgbClr val="007A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8537F802-4285-9262-CB73-86ABD40C672C}"/>
                </a:ext>
              </a:extLst>
            </p:cNvPr>
            <p:cNvSpPr/>
            <p:nvPr/>
          </p:nvSpPr>
          <p:spPr>
            <a:xfrm>
              <a:off x="10405209" y="3242658"/>
              <a:ext cx="155842" cy="155842"/>
            </a:xfrm>
            <a:prstGeom prst="rect">
              <a:avLst/>
            </a:prstGeom>
            <a:solidFill>
              <a:srgbClr val="007A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306D8EDE-9DF3-4615-F160-B180BE9988BB}"/>
                </a:ext>
              </a:extLst>
            </p:cNvPr>
            <p:cNvSpPr/>
            <p:nvPr/>
          </p:nvSpPr>
          <p:spPr>
            <a:xfrm>
              <a:off x="10611731" y="3242658"/>
              <a:ext cx="155842" cy="155842"/>
            </a:xfrm>
            <a:prstGeom prst="rect">
              <a:avLst/>
            </a:prstGeom>
            <a:solidFill>
              <a:srgbClr val="007A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BD1230DF-CD8D-0DCC-B896-FB4EBE2085A6}"/>
                </a:ext>
              </a:extLst>
            </p:cNvPr>
            <p:cNvSpPr/>
            <p:nvPr/>
          </p:nvSpPr>
          <p:spPr>
            <a:xfrm>
              <a:off x="10818253" y="3242658"/>
              <a:ext cx="155842" cy="155842"/>
            </a:xfrm>
            <a:prstGeom prst="rect">
              <a:avLst/>
            </a:prstGeom>
            <a:solidFill>
              <a:srgbClr val="007A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5522DF5B-7BEC-22BD-A9A7-BA25B7E753D3}"/>
                </a:ext>
              </a:extLst>
            </p:cNvPr>
            <p:cNvSpPr/>
            <p:nvPr/>
          </p:nvSpPr>
          <p:spPr>
            <a:xfrm>
              <a:off x="11024775" y="3242658"/>
              <a:ext cx="155842" cy="155842"/>
            </a:xfrm>
            <a:prstGeom prst="rect">
              <a:avLst/>
            </a:prstGeom>
            <a:solidFill>
              <a:srgbClr val="007A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5B4B9801-DC15-76CD-0B18-57CE4FDED389}"/>
                </a:ext>
              </a:extLst>
            </p:cNvPr>
            <p:cNvSpPr/>
            <p:nvPr/>
          </p:nvSpPr>
          <p:spPr>
            <a:xfrm>
              <a:off x="11231296" y="3242658"/>
              <a:ext cx="155842" cy="155842"/>
            </a:xfrm>
            <a:prstGeom prst="rect">
              <a:avLst/>
            </a:prstGeom>
            <a:solidFill>
              <a:srgbClr val="007A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8" name="Straight Connector 107">
            <a:extLst>
              <a:ext uri="{FF2B5EF4-FFF2-40B4-BE49-F238E27FC236}">
                <a16:creationId xmlns:a16="http://schemas.microsoft.com/office/drawing/2014/main" id="{0AE24206-63F2-35E1-45E3-8C0261869896}"/>
              </a:ext>
            </a:extLst>
          </p:cNvPr>
          <p:cNvCxnSpPr>
            <a:cxnSpLocks/>
          </p:cNvCxnSpPr>
          <p:nvPr/>
        </p:nvCxnSpPr>
        <p:spPr>
          <a:xfrm>
            <a:off x="8839200" y="1754200"/>
            <a:ext cx="0" cy="3761728"/>
          </a:xfrm>
          <a:prstGeom prst="line">
            <a:avLst/>
          </a:prstGeom>
          <a:ln w="15875">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E6F42D-CF43-D337-DAAE-FF111CD17BB8}"/>
              </a:ext>
            </a:extLst>
          </p:cNvPr>
          <p:cNvSpPr txBox="1"/>
          <p:nvPr/>
        </p:nvSpPr>
        <p:spPr>
          <a:xfrm>
            <a:off x="571500" y="3683381"/>
            <a:ext cx="7581900" cy="1477328"/>
          </a:xfrm>
          <a:prstGeom prst="rect">
            <a:avLst/>
          </a:prstGeom>
          <a:noFill/>
        </p:spPr>
        <p:txBody>
          <a:bodyPr wrap="square" lIns="0" tIns="0" rIns="0" bIns="0" rtlCol="0">
            <a:spAutoFit/>
          </a:bodyPr>
          <a:lstStyle/>
          <a:p>
            <a:pPr marL="285750" lvl="0" indent="-285750">
              <a:buClr>
                <a:schemeClr val="accent1"/>
              </a:buClr>
              <a:buFont typeface="Wingdings" pitchFamily="2" charset="2"/>
              <a:buChar char="§"/>
            </a:pPr>
            <a:r>
              <a:rPr lang="en-US" sz="1600" dirty="0"/>
              <a:t>60% say their debt is a problem.</a:t>
            </a:r>
          </a:p>
          <a:p>
            <a:pPr marL="285750" lvl="0" indent="-285750">
              <a:buClr>
                <a:schemeClr val="accent1"/>
              </a:buClr>
              <a:buFont typeface="Wingdings" pitchFamily="2" charset="2"/>
              <a:buChar char="§"/>
            </a:pPr>
            <a:r>
              <a:rPr lang="en-US" sz="1600" dirty="0"/>
              <a:t>58% have credit card debt.</a:t>
            </a:r>
          </a:p>
          <a:p>
            <a:pPr marL="285750" lvl="0" indent="-285750">
              <a:buClr>
                <a:schemeClr val="accent1"/>
              </a:buClr>
              <a:buFont typeface="Wingdings" pitchFamily="2" charset="2"/>
              <a:buChar char="§"/>
            </a:pPr>
            <a:r>
              <a:rPr lang="en-US" sz="1600" dirty="0"/>
              <a:t>35% spent some or all the money they had in an emergency fund in the past year.</a:t>
            </a:r>
          </a:p>
          <a:p>
            <a:pPr marL="285750" indent="-285750">
              <a:buClr>
                <a:schemeClr val="accent1"/>
              </a:buClr>
              <a:buFont typeface="Wingdings" pitchFamily="2" charset="2"/>
              <a:buChar char="§"/>
            </a:pPr>
            <a:r>
              <a:rPr lang="en-US" sz="1600" dirty="0"/>
              <a:t>34% incurred major or moderate medical expenses over the past several years; 17% have medical debt.</a:t>
            </a:r>
          </a:p>
          <a:p>
            <a:pPr marL="285750" indent="-285750">
              <a:buClr>
                <a:schemeClr val="accent1"/>
              </a:buClr>
              <a:buFont typeface="Wingdings" pitchFamily="2" charset="2"/>
              <a:buChar char="§"/>
            </a:pPr>
            <a:r>
              <a:rPr lang="en-US" sz="1600" dirty="0"/>
              <a:t>33% of millennials and Gen Z have student loan debt.</a:t>
            </a:r>
          </a:p>
        </p:txBody>
      </p:sp>
      <p:sp>
        <p:nvSpPr>
          <p:cNvPr id="110" name="TextBox 109">
            <a:extLst>
              <a:ext uri="{FF2B5EF4-FFF2-40B4-BE49-F238E27FC236}">
                <a16:creationId xmlns:a16="http://schemas.microsoft.com/office/drawing/2014/main" id="{6521F2AB-5843-42E5-0D17-7DF65D7DBB37}"/>
              </a:ext>
            </a:extLst>
          </p:cNvPr>
          <p:cNvSpPr txBox="1"/>
          <p:nvPr/>
        </p:nvSpPr>
        <p:spPr>
          <a:xfrm>
            <a:off x="6607321" y="2148720"/>
            <a:ext cx="1698480" cy="738664"/>
          </a:xfrm>
          <a:prstGeom prst="rect">
            <a:avLst/>
          </a:prstGeom>
          <a:noFill/>
        </p:spPr>
        <p:txBody>
          <a:bodyPr wrap="square" lIns="0" tIns="0" rIns="0" bIns="0" rtlCol="0">
            <a:spAutoFit/>
          </a:bodyPr>
          <a:lstStyle/>
          <a:p>
            <a:r>
              <a:rPr lang="en-US" sz="1600" dirty="0"/>
              <a:t>have five or more competing financial priorities.</a:t>
            </a:r>
          </a:p>
        </p:txBody>
      </p:sp>
      <p:sp>
        <p:nvSpPr>
          <p:cNvPr id="111" name="Rectangle 110">
            <a:extLst>
              <a:ext uri="{FF2B5EF4-FFF2-40B4-BE49-F238E27FC236}">
                <a16:creationId xmlns:a16="http://schemas.microsoft.com/office/drawing/2014/main" id="{96C60626-E979-3F5C-5305-E6A9177DACED}"/>
              </a:ext>
            </a:extLst>
          </p:cNvPr>
          <p:cNvSpPr/>
          <p:nvPr/>
        </p:nvSpPr>
        <p:spPr>
          <a:xfrm>
            <a:off x="593136" y="1748589"/>
            <a:ext cx="1547373" cy="1547373"/>
          </a:xfrm>
          <a:prstGeom prst="rect">
            <a:avLst/>
          </a:prstGeom>
          <a:solidFill>
            <a:srgbClr val="244F8B"/>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FFE097C7-CEBA-D4B4-E38A-8F56F643B764}"/>
              </a:ext>
            </a:extLst>
          </p:cNvPr>
          <p:cNvSpPr/>
          <p:nvPr/>
        </p:nvSpPr>
        <p:spPr>
          <a:xfrm>
            <a:off x="593135" y="2057400"/>
            <a:ext cx="1547373" cy="1238561"/>
          </a:xfrm>
          <a:prstGeom prst="rect">
            <a:avLst/>
          </a:prstGeom>
          <a:solidFill>
            <a:srgbClr val="1772AE"/>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A10305CA-86DF-BF26-BCD0-1E1BF4D035E7}"/>
              </a:ext>
            </a:extLst>
          </p:cNvPr>
          <p:cNvSpPr txBox="1"/>
          <p:nvPr/>
        </p:nvSpPr>
        <p:spPr>
          <a:xfrm>
            <a:off x="593137" y="2214498"/>
            <a:ext cx="1538055" cy="615553"/>
          </a:xfrm>
          <a:prstGeom prst="rect">
            <a:avLst/>
          </a:prstGeom>
          <a:noFill/>
        </p:spPr>
        <p:txBody>
          <a:bodyPr wrap="square" lIns="0" tIns="0" rIns="0" bIns="0" rtlCol="0">
            <a:spAutoFit/>
          </a:bodyPr>
          <a:lstStyle/>
          <a:p>
            <a:pPr algn="ctr"/>
            <a:r>
              <a:rPr lang="en-US" sz="4000" dirty="0">
                <a:solidFill>
                  <a:schemeClr val="bg1"/>
                </a:solidFill>
                <a:latin typeface="Georgia" panose="02040502050405020303" pitchFamily="18" charset="0"/>
              </a:rPr>
              <a:t>82</a:t>
            </a:r>
            <a:r>
              <a:rPr lang="en-US" sz="4000" baseline="30000" dirty="0">
                <a:solidFill>
                  <a:schemeClr val="bg1"/>
                </a:solidFill>
                <a:latin typeface="Georgia" panose="02040502050405020303" pitchFamily="18" charset="0"/>
              </a:rPr>
              <a:t>%</a:t>
            </a:r>
          </a:p>
        </p:txBody>
      </p:sp>
      <p:sp>
        <p:nvSpPr>
          <p:cNvPr id="114" name="Rectangle 113">
            <a:extLst>
              <a:ext uri="{FF2B5EF4-FFF2-40B4-BE49-F238E27FC236}">
                <a16:creationId xmlns:a16="http://schemas.microsoft.com/office/drawing/2014/main" id="{6C054F64-EED1-1376-1F78-24970D1BCCCF}"/>
              </a:ext>
            </a:extLst>
          </p:cNvPr>
          <p:cNvSpPr/>
          <p:nvPr/>
        </p:nvSpPr>
        <p:spPr>
          <a:xfrm>
            <a:off x="4754419" y="1750310"/>
            <a:ext cx="1547373" cy="1547373"/>
          </a:xfrm>
          <a:prstGeom prst="rect">
            <a:avLst/>
          </a:prstGeom>
          <a:solidFill>
            <a:schemeClr val="accent3"/>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8AAD6AEB-5581-83EA-3895-8B9D953B4C70}"/>
              </a:ext>
            </a:extLst>
          </p:cNvPr>
          <p:cNvSpPr/>
          <p:nvPr/>
        </p:nvSpPr>
        <p:spPr>
          <a:xfrm>
            <a:off x="4754418" y="2578687"/>
            <a:ext cx="1547373" cy="718994"/>
          </a:xfrm>
          <a:prstGeom prst="rect">
            <a:avLst/>
          </a:prstGeom>
          <a:solidFill>
            <a:schemeClr val="accent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D57E3380-827E-D580-BFDB-8E1C29A9B915}"/>
              </a:ext>
            </a:extLst>
          </p:cNvPr>
          <p:cNvSpPr txBox="1"/>
          <p:nvPr/>
        </p:nvSpPr>
        <p:spPr>
          <a:xfrm>
            <a:off x="4754420" y="2141741"/>
            <a:ext cx="1538055" cy="615553"/>
          </a:xfrm>
          <a:prstGeom prst="rect">
            <a:avLst/>
          </a:prstGeom>
          <a:noFill/>
        </p:spPr>
        <p:txBody>
          <a:bodyPr wrap="square" lIns="0" tIns="0" rIns="0" bIns="0" rtlCol="0">
            <a:spAutoFit/>
          </a:bodyPr>
          <a:lstStyle/>
          <a:p>
            <a:pPr algn="ctr"/>
            <a:r>
              <a:rPr lang="en-US" sz="4000" dirty="0">
                <a:solidFill>
                  <a:schemeClr val="bg1"/>
                </a:solidFill>
                <a:latin typeface="Georgia" panose="02040502050405020303" pitchFamily="18" charset="0"/>
              </a:rPr>
              <a:t>44</a:t>
            </a:r>
            <a:r>
              <a:rPr lang="en-US" sz="4000" baseline="30000" dirty="0">
                <a:solidFill>
                  <a:schemeClr val="bg1"/>
                </a:solidFill>
                <a:latin typeface="Georgia" panose="02040502050405020303" pitchFamily="18" charset="0"/>
              </a:rPr>
              <a:t>%</a:t>
            </a:r>
          </a:p>
        </p:txBody>
      </p:sp>
    </p:spTree>
    <p:custDataLst>
      <p:custData r:id="rId1"/>
      <p:custData r:id="rId2"/>
    </p:custDataLst>
    <p:extLst>
      <p:ext uri="{BB962C8B-B14F-4D97-AF65-F5344CB8AC3E}">
        <p14:creationId xmlns:p14="http://schemas.microsoft.com/office/powerpoint/2010/main" val="946491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4502A-69D2-90A1-2D36-D7C0B785B46C}"/>
              </a:ext>
            </a:extLst>
          </p:cNvPr>
          <p:cNvSpPr>
            <a:spLocks noGrp="1"/>
          </p:cNvSpPr>
          <p:nvPr>
            <p:ph type="title"/>
          </p:nvPr>
        </p:nvSpPr>
        <p:spPr/>
        <p:txBody>
          <a:bodyPr/>
          <a:lstStyle/>
          <a:p>
            <a:pPr algn="ctr"/>
            <a:br>
              <a:rPr lang="en-US" sz="2400" dirty="0">
                <a:solidFill>
                  <a:srgbClr val="C00000"/>
                </a:solidFill>
              </a:rPr>
            </a:br>
            <a:r>
              <a:rPr lang="en-US" sz="5400" dirty="0">
                <a:solidFill>
                  <a:schemeClr val="accent1"/>
                </a:solidFill>
                <a:cs typeface="Times New Roman" panose="02020603050405020304" pitchFamily="18" charset="0"/>
              </a:rPr>
              <a:t>What percentage of workers who have student loan debt wish their employer provided a student loan management service along with their retirement plan </a:t>
            </a:r>
            <a:r>
              <a:rPr lang="en-US" sz="5400" dirty="0">
                <a:solidFill>
                  <a:schemeClr val="accent1"/>
                </a:solidFill>
                <a:ea typeface="Calibri" panose="020F0502020204030204" pitchFamily="34" charset="0"/>
                <a:cs typeface="Times New Roman" panose="02020603050405020304" pitchFamily="18" charset="0"/>
              </a:rPr>
              <a:t>?</a:t>
            </a:r>
            <a:endParaRPr lang="en-US" sz="5400" dirty="0">
              <a:solidFill>
                <a:schemeClr val="accent1"/>
              </a:solidFill>
            </a:endParaRPr>
          </a:p>
        </p:txBody>
      </p:sp>
      <p:grpSp>
        <p:nvGrpSpPr>
          <p:cNvPr id="4" name="Group 3">
            <a:extLst>
              <a:ext uri="{FF2B5EF4-FFF2-40B4-BE49-F238E27FC236}">
                <a16:creationId xmlns:a16="http://schemas.microsoft.com/office/drawing/2014/main" id="{D894D2AC-D2A4-EE8B-2C0E-DE61FE541124}"/>
              </a:ext>
            </a:extLst>
          </p:cNvPr>
          <p:cNvGrpSpPr/>
          <p:nvPr/>
        </p:nvGrpSpPr>
        <p:grpSpPr>
          <a:xfrm>
            <a:off x="0" y="5698222"/>
            <a:ext cx="12192000" cy="303719"/>
            <a:chOff x="0" y="762000"/>
            <a:chExt cx="10998208" cy="273980"/>
          </a:xfrm>
        </p:grpSpPr>
        <p:grpSp>
          <p:nvGrpSpPr>
            <p:cNvPr id="5" name="Group 4">
              <a:extLst>
                <a:ext uri="{FF2B5EF4-FFF2-40B4-BE49-F238E27FC236}">
                  <a16:creationId xmlns:a16="http://schemas.microsoft.com/office/drawing/2014/main" id="{A8A92D7E-0D73-F57F-070B-1ECE2494E89D}"/>
                </a:ext>
              </a:extLst>
            </p:cNvPr>
            <p:cNvGrpSpPr/>
            <p:nvPr/>
          </p:nvGrpSpPr>
          <p:grpSpPr>
            <a:xfrm>
              <a:off x="0" y="762000"/>
              <a:ext cx="1374776" cy="273980"/>
              <a:chOff x="3886200" y="4724400"/>
              <a:chExt cx="2676497" cy="533400"/>
            </a:xfrm>
          </p:grpSpPr>
          <p:sp>
            <p:nvSpPr>
              <p:cNvPr id="48" name="Rectangle 47">
                <a:extLst>
                  <a:ext uri="{FF2B5EF4-FFF2-40B4-BE49-F238E27FC236}">
                    <a16:creationId xmlns:a16="http://schemas.microsoft.com/office/drawing/2014/main" id="{0C94EC7B-F367-44E0-080C-313EAD06C3C9}"/>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E7AE42F5-18CA-6CE3-6002-8232AF2D998E}"/>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E0D7859-7747-83DF-E1B3-DCF31F310065}"/>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902DD2F5-32E7-09F9-1C60-3A364696F566}"/>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7E497601-A537-1762-3D71-013872B9C183}"/>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12A29772-6B48-F7FB-70A6-0542655E22AE}"/>
                </a:ext>
              </a:extLst>
            </p:cNvPr>
            <p:cNvGrpSpPr/>
            <p:nvPr/>
          </p:nvGrpSpPr>
          <p:grpSpPr>
            <a:xfrm>
              <a:off x="1374776" y="762000"/>
              <a:ext cx="1374776" cy="273980"/>
              <a:chOff x="3886200" y="4724400"/>
              <a:chExt cx="2676497" cy="533400"/>
            </a:xfrm>
          </p:grpSpPr>
          <p:sp>
            <p:nvSpPr>
              <p:cNvPr id="43" name="Rectangle 42">
                <a:extLst>
                  <a:ext uri="{FF2B5EF4-FFF2-40B4-BE49-F238E27FC236}">
                    <a16:creationId xmlns:a16="http://schemas.microsoft.com/office/drawing/2014/main" id="{5D9FC3FA-314F-1394-EA93-045EDA8745AA}"/>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CFE92D6-8289-66A0-1AE4-D09FA743975D}"/>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1F075696-634F-EBFB-F63A-01A55A982A7D}"/>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03DDF8-C216-70E8-93BB-AA9574C133DA}"/>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7AB3601-0552-A6B6-F284-6510BBC44CBF}"/>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E4084AAC-FD66-7625-F658-D8A8BA9204A6}"/>
                </a:ext>
              </a:extLst>
            </p:cNvPr>
            <p:cNvGrpSpPr/>
            <p:nvPr/>
          </p:nvGrpSpPr>
          <p:grpSpPr>
            <a:xfrm>
              <a:off x="2749552" y="762000"/>
              <a:ext cx="1374776" cy="273980"/>
              <a:chOff x="3886200" y="4724400"/>
              <a:chExt cx="2676497" cy="533400"/>
            </a:xfrm>
          </p:grpSpPr>
          <p:sp>
            <p:nvSpPr>
              <p:cNvPr id="38" name="Rectangle 37">
                <a:extLst>
                  <a:ext uri="{FF2B5EF4-FFF2-40B4-BE49-F238E27FC236}">
                    <a16:creationId xmlns:a16="http://schemas.microsoft.com/office/drawing/2014/main" id="{3B3B7881-2E9F-C9A3-AE33-D7A5AE2DD6D4}"/>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4A90133-CDC9-3FEB-84A3-CEF6D34D1EE2}"/>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E2BCC07-3CC3-5E2C-0A29-F65FF43FFBA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B3D1345-89DC-A891-4FC1-2CA46D6666CC}"/>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45313CC-EF67-C987-B5ED-7D18117D2529}"/>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8E2DC67F-6488-AFA8-5612-0BED56881359}"/>
                </a:ext>
              </a:extLst>
            </p:cNvPr>
            <p:cNvGrpSpPr/>
            <p:nvPr/>
          </p:nvGrpSpPr>
          <p:grpSpPr>
            <a:xfrm>
              <a:off x="4124328" y="762000"/>
              <a:ext cx="1374776" cy="273980"/>
              <a:chOff x="3886200" y="4724400"/>
              <a:chExt cx="2676497" cy="533400"/>
            </a:xfrm>
          </p:grpSpPr>
          <p:sp>
            <p:nvSpPr>
              <p:cNvPr id="33" name="Rectangle 32">
                <a:extLst>
                  <a:ext uri="{FF2B5EF4-FFF2-40B4-BE49-F238E27FC236}">
                    <a16:creationId xmlns:a16="http://schemas.microsoft.com/office/drawing/2014/main" id="{34F3DCDE-4698-5125-8F9E-43BE3F3C047D}"/>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30C92D-0D35-FD2E-EBE7-ED529FD448D0}"/>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EA246-5ADB-9848-E42D-055FD0E7A2B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D2980F9-4CB6-399A-418A-2C0D3BCDEE5C}"/>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782C1B9-5C09-5F42-3600-EBDEF146AAC5}"/>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FEDB3B3F-A8EE-01B1-8432-578B179FE166}"/>
                </a:ext>
              </a:extLst>
            </p:cNvPr>
            <p:cNvGrpSpPr/>
            <p:nvPr/>
          </p:nvGrpSpPr>
          <p:grpSpPr>
            <a:xfrm>
              <a:off x="5499104" y="762000"/>
              <a:ext cx="1374776" cy="273980"/>
              <a:chOff x="3886200" y="4724400"/>
              <a:chExt cx="2676497" cy="533400"/>
            </a:xfrm>
          </p:grpSpPr>
          <p:sp>
            <p:nvSpPr>
              <p:cNvPr id="28" name="Rectangle 27">
                <a:extLst>
                  <a:ext uri="{FF2B5EF4-FFF2-40B4-BE49-F238E27FC236}">
                    <a16:creationId xmlns:a16="http://schemas.microsoft.com/office/drawing/2014/main" id="{47F19EAE-301D-9699-8562-3EDCFC5AB89C}"/>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1E69D81-49BB-D589-8DA6-E4E902F84D26}"/>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5B28AA5-B6D5-32F4-D5AB-73E417E8A343}"/>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4EA30B1-B283-0114-1620-8ACC2C1D7236}"/>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A31C1C5-4C08-9D70-F5B0-9EA1161E2EED}"/>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1CDFC411-1665-AE4C-FFA6-F70502FF9D11}"/>
                </a:ext>
              </a:extLst>
            </p:cNvPr>
            <p:cNvGrpSpPr/>
            <p:nvPr/>
          </p:nvGrpSpPr>
          <p:grpSpPr>
            <a:xfrm>
              <a:off x="6873880" y="762000"/>
              <a:ext cx="1374776" cy="273980"/>
              <a:chOff x="3886200" y="4724400"/>
              <a:chExt cx="2676497" cy="533400"/>
            </a:xfrm>
          </p:grpSpPr>
          <p:sp>
            <p:nvSpPr>
              <p:cNvPr id="23" name="Rectangle 22">
                <a:extLst>
                  <a:ext uri="{FF2B5EF4-FFF2-40B4-BE49-F238E27FC236}">
                    <a16:creationId xmlns:a16="http://schemas.microsoft.com/office/drawing/2014/main" id="{55699BBA-A088-1627-3212-11CF62B56871}"/>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9D74D99-8A6C-EE78-01FD-921D837DEA0F}"/>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38F0AD1-42F4-DE47-3301-08DAEF2C39EF}"/>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6F19E79-940A-358A-5F88-B88B02FFBAEC}"/>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68CBD1F-8DE0-0E31-FBFE-CAE0CB61FF97}"/>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0BDFC92E-36AB-D388-1796-592120113FE5}"/>
                </a:ext>
              </a:extLst>
            </p:cNvPr>
            <p:cNvGrpSpPr/>
            <p:nvPr/>
          </p:nvGrpSpPr>
          <p:grpSpPr>
            <a:xfrm>
              <a:off x="8248656" y="762000"/>
              <a:ext cx="1374776" cy="273980"/>
              <a:chOff x="3886200" y="4724400"/>
              <a:chExt cx="2676497" cy="533400"/>
            </a:xfrm>
          </p:grpSpPr>
          <p:sp>
            <p:nvSpPr>
              <p:cNvPr id="18" name="Rectangle 17">
                <a:extLst>
                  <a:ext uri="{FF2B5EF4-FFF2-40B4-BE49-F238E27FC236}">
                    <a16:creationId xmlns:a16="http://schemas.microsoft.com/office/drawing/2014/main" id="{E963EA55-2AFB-A2BE-C06A-B9AF05FE2248}"/>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05509F4-EAFC-1DAC-E376-4D24F1121ABA}"/>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36858E-7E23-EAA9-3773-779AF570F722}"/>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07CB72-2885-F5DE-1DE6-48A0757EF062}"/>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B530B51-AC67-227D-CD8D-7CC87CB56268}"/>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497532-E0FF-DFCB-879C-BE0A50F68E7C}"/>
                </a:ext>
              </a:extLst>
            </p:cNvPr>
            <p:cNvGrpSpPr/>
            <p:nvPr/>
          </p:nvGrpSpPr>
          <p:grpSpPr>
            <a:xfrm>
              <a:off x="9623432" y="762000"/>
              <a:ext cx="1374776" cy="273980"/>
              <a:chOff x="3886200" y="4724400"/>
              <a:chExt cx="2676497" cy="533400"/>
            </a:xfrm>
          </p:grpSpPr>
          <p:sp>
            <p:nvSpPr>
              <p:cNvPr id="13" name="Rectangle 12">
                <a:extLst>
                  <a:ext uri="{FF2B5EF4-FFF2-40B4-BE49-F238E27FC236}">
                    <a16:creationId xmlns:a16="http://schemas.microsoft.com/office/drawing/2014/main" id="{915D10D7-64EC-5826-FBC9-C3DE6B6F086C}"/>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6A44374-5667-A8E6-D0DC-34E8D72350C3}"/>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6332C95-96F0-4941-3DD5-44B3E8351C6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370EA1B-32F5-858C-5DC1-F81AFE15E6DD}"/>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ECE23CD-41FC-80E6-8453-88CA56BC284E}"/>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492585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8326EA-0AB4-B355-CB19-660EA1D455BF}"/>
              </a:ext>
            </a:extLst>
          </p:cNvPr>
          <p:cNvSpPr/>
          <p:nvPr/>
        </p:nvSpPr>
        <p:spPr>
          <a:xfrm>
            <a:off x="1938338" y="4922483"/>
            <a:ext cx="976312" cy="228600"/>
          </a:xfrm>
          <a:prstGeom prst="rect">
            <a:avLst/>
          </a:prstGeom>
          <a:solidFill>
            <a:srgbClr val="FFFFFF"/>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latin typeface="+mn-lt"/>
              <a:cs typeface="Arial" panose="020B0604020202020204" pitchFamily="34" charset="0"/>
            </a:endParaRPr>
          </a:p>
        </p:txBody>
      </p:sp>
      <p:sp>
        <p:nvSpPr>
          <p:cNvPr id="3" name="TextBox 2">
            <a:extLst>
              <a:ext uri="{FF2B5EF4-FFF2-40B4-BE49-F238E27FC236}">
                <a16:creationId xmlns:a16="http://schemas.microsoft.com/office/drawing/2014/main" id="{124D12C8-E2D5-C481-4E48-54481418A179}"/>
              </a:ext>
            </a:extLst>
          </p:cNvPr>
          <p:cNvSpPr txBox="1"/>
          <p:nvPr/>
        </p:nvSpPr>
        <p:spPr>
          <a:xfrm>
            <a:off x="2014932" y="2192694"/>
            <a:ext cx="4040225" cy="738664"/>
          </a:xfrm>
          <a:prstGeom prst="rect">
            <a:avLst/>
          </a:prstGeom>
          <a:noFill/>
        </p:spPr>
        <p:txBody>
          <a:bodyPr wrap="square" lIns="0" tIns="0" rIns="0" bIns="0" rtlCol="0">
            <a:spAutoFit/>
          </a:bodyPr>
          <a:lstStyle/>
          <a:p>
            <a:r>
              <a:rPr lang="en-US" sz="1600" b="1" dirty="0"/>
              <a:t>of workers who have student loans </a:t>
            </a:r>
            <a:r>
              <a:rPr lang="en-US" sz="1600" dirty="0"/>
              <a:t>are interested in a student loan management service offered through their employer or plan provider.</a:t>
            </a:r>
          </a:p>
        </p:txBody>
      </p:sp>
      <p:sp>
        <p:nvSpPr>
          <p:cNvPr id="2" name="TextBox 1">
            <a:extLst>
              <a:ext uri="{FF2B5EF4-FFF2-40B4-BE49-F238E27FC236}">
                <a16:creationId xmlns:a16="http://schemas.microsoft.com/office/drawing/2014/main" id="{75CF675E-46D5-3C8F-E92A-040B5856CBFA}"/>
              </a:ext>
            </a:extLst>
          </p:cNvPr>
          <p:cNvSpPr txBox="1"/>
          <p:nvPr/>
        </p:nvSpPr>
        <p:spPr>
          <a:xfrm>
            <a:off x="7086601" y="2598003"/>
            <a:ext cx="4578352" cy="738664"/>
          </a:xfrm>
          <a:prstGeom prst="rect">
            <a:avLst/>
          </a:prstGeom>
          <a:noFill/>
        </p:spPr>
        <p:txBody>
          <a:bodyPr wrap="square" lIns="0" tIns="0" rIns="0" bIns="0" rtlCol="0">
            <a:spAutoFit/>
          </a:bodyPr>
          <a:lstStyle/>
          <a:p>
            <a:r>
              <a:rPr lang="en-US" sz="1600" b="1" dirty="0"/>
              <a:t>Eighty-five percent of workers </a:t>
            </a:r>
            <a:r>
              <a:rPr lang="en-US" sz="1600" dirty="0"/>
              <a:t>are interested in receiving a long-term financial plan from their plan provider or employer.</a:t>
            </a:r>
          </a:p>
        </p:txBody>
      </p:sp>
      <p:sp>
        <p:nvSpPr>
          <p:cNvPr id="4" name="TextBox 3">
            <a:extLst>
              <a:ext uri="{FF2B5EF4-FFF2-40B4-BE49-F238E27FC236}">
                <a16:creationId xmlns:a16="http://schemas.microsoft.com/office/drawing/2014/main" id="{79A72BE8-1423-2156-875C-8690FCDF50F0}"/>
              </a:ext>
            </a:extLst>
          </p:cNvPr>
          <p:cNvSpPr txBox="1"/>
          <p:nvPr/>
        </p:nvSpPr>
        <p:spPr>
          <a:xfrm>
            <a:off x="1752600" y="4839258"/>
            <a:ext cx="4841119" cy="738664"/>
          </a:xfrm>
          <a:prstGeom prst="rect">
            <a:avLst/>
          </a:prstGeom>
          <a:noFill/>
        </p:spPr>
        <p:txBody>
          <a:bodyPr wrap="square" lIns="0" tIns="0" rIns="0" bIns="0" rtlCol="0">
            <a:spAutoFit/>
          </a:bodyPr>
          <a:lstStyle/>
          <a:p>
            <a:r>
              <a:rPr lang="en-US" sz="1600" b="1" dirty="0"/>
              <a:t>Nearly 9 in 10 workers </a:t>
            </a:r>
            <a:r>
              <a:rPr lang="en-US" sz="1600" dirty="0"/>
              <a:t>are interested in supplemental health benefits (critical illness insurance, hospital indemnity insurance, or accident insurance).</a:t>
            </a:r>
            <a:r>
              <a:rPr lang="en-US" sz="1600" baseline="30000" dirty="0"/>
              <a:t>1</a:t>
            </a:r>
          </a:p>
        </p:txBody>
      </p:sp>
      <p:sp>
        <p:nvSpPr>
          <p:cNvPr id="5" name="TextBox 4">
            <a:extLst>
              <a:ext uri="{FF2B5EF4-FFF2-40B4-BE49-F238E27FC236}">
                <a16:creationId xmlns:a16="http://schemas.microsoft.com/office/drawing/2014/main" id="{83B0D11B-1E5C-29C5-7289-B9AA53D3AF56}"/>
              </a:ext>
            </a:extLst>
          </p:cNvPr>
          <p:cNvSpPr txBox="1"/>
          <p:nvPr/>
        </p:nvSpPr>
        <p:spPr>
          <a:xfrm>
            <a:off x="552450" y="6030479"/>
            <a:ext cx="9944100" cy="153888"/>
          </a:xfrm>
          <a:prstGeom prst="rect">
            <a:avLst/>
          </a:prstGeom>
          <a:noFill/>
        </p:spPr>
        <p:txBody>
          <a:bodyPr wrap="square" lIns="0" tIns="0" rIns="0" bIns="0" rtlCol="0">
            <a:spAutoFit/>
          </a:bodyPr>
          <a:lstStyle/>
          <a:p>
            <a:pPr algn="l"/>
            <a:r>
              <a:rPr lang="en-US" sz="1000" baseline="30000" dirty="0">
                <a:effectLst/>
                <a:latin typeface="+mn-lt"/>
              </a:rPr>
              <a:t>1</a:t>
            </a:r>
            <a:r>
              <a:rPr lang="en-US" sz="1000" dirty="0">
                <a:effectLst/>
                <a:latin typeface="+mn-lt"/>
              </a:rPr>
              <a:t> Lincoln, </a:t>
            </a:r>
            <a:r>
              <a:rPr lang="en-US" sz="1000" dirty="0" err="1">
                <a:effectLst/>
                <a:latin typeface="+mn-lt"/>
              </a:rPr>
              <a:t>Wellness@Work</a:t>
            </a:r>
            <a:r>
              <a:rPr lang="en-US" sz="1000" dirty="0">
                <a:effectLst/>
                <a:latin typeface="+mn-lt"/>
              </a:rPr>
              <a:t>: Group Benefits, 2022.</a:t>
            </a:r>
            <a:endParaRPr lang="en-US" sz="1000" dirty="0">
              <a:latin typeface="+mn-lt"/>
              <a:cs typeface="Arial" panose="020B0604020202020204" pitchFamily="34" charset="0"/>
            </a:endParaRPr>
          </a:p>
        </p:txBody>
      </p:sp>
      <p:sp>
        <p:nvSpPr>
          <p:cNvPr id="6" name="Title 5">
            <a:extLst>
              <a:ext uri="{FF2B5EF4-FFF2-40B4-BE49-F238E27FC236}">
                <a16:creationId xmlns:a16="http://schemas.microsoft.com/office/drawing/2014/main" id="{ED9C0DDC-08DF-F3A1-1740-BA47740CD8E5}"/>
              </a:ext>
            </a:extLst>
          </p:cNvPr>
          <p:cNvSpPr>
            <a:spLocks noGrp="1"/>
          </p:cNvSpPr>
          <p:nvPr>
            <p:ph type="title"/>
          </p:nvPr>
        </p:nvSpPr>
        <p:spPr/>
        <p:txBody>
          <a:bodyPr/>
          <a:lstStyle/>
          <a:p>
            <a:r>
              <a:rPr lang="en-US" dirty="0"/>
              <a:t>Employees are interested in solutions </a:t>
            </a:r>
            <a:br>
              <a:rPr lang="en-US" dirty="0"/>
            </a:br>
            <a:r>
              <a:rPr lang="en-US" dirty="0"/>
              <a:t>to tackle competing priorities</a:t>
            </a:r>
          </a:p>
        </p:txBody>
      </p:sp>
      <p:sp>
        <p:nvSpPr>
          <p:cNvPr id="7" name="TextBox 6">
            <a:extLst>
              <a:ext uri="{FF2B5EF4-FFF2-40B4-BE49-F238E27FC236}">
                <a16:creationId xmlns:a16="http://schemas.microsoft.com/office/drawing/2014/main" id="{E53AA981-9F2E-91DF-D1BB-1C8476437152}"/>
              </a:ext>
            </a:extLst>
          </p:cNvPr>
          <p:cNvSpPr txBox="1"/>
          <p:nvPr/>
        </p:nvSpPr>
        <p:spPr>
          <a:xfrm>
            <a:off x="7086601" y="4019920"/>
            <a:ext cx="4578352" cy="1846659"/>
          </a:xfrm>
          <a:prstGeom prst="rect">
            <a:avLst/>
          </a:prstGeom>
          <a:noFill/>
        </p:spPr>
        <p:txBody>
          <a:bodyPr wrap="square" lIns="0" tIns="0" rIns="0" bIns="0" rtlCol="0">
            <a:spAutoFit/>
          </a:bodyPr>
          <a:lstStyle/>
          <a:p>
            <a:r>
              <a:rPr lang="en-US" sz="1600" b="1" dirty="0">
                <a:latin typeface="Georgia" panose="02040502050405020303" pitchFamily="18" charset="0"/>
              </a:rPr>
              <a:t>The top 3 aspects workers found most appealing in a long-term financial plan:</a:t>
            </a:r>
            <a:br>
              <a:rPr lang="en-US" sz="1600" dirty="0"/>
            </a:br>
            <a:r>
              <a:rPr lang="en-US" sz="800" dirty="0"/>
              <a:t> </a:t>
            </a:r>
          </a:p>
          <a:p>
            <a:pPr marL="342900" indent="-342900">
              <a:buClr>
                <a:schemeClr val="accent1"/>
              </a:buClr>
              <a:buAutoNum type="arabicPeriod"/>
            </a:pPr>
            <a:r>
              <a:rPr lang="en-US" sz="1600" dirty="0"/>
              <a:t>A retirement income plan </a:t>
            </a:r>
          </a:p>
          <a:p>
            <a:pPr marL="342900" indent="-342900">
              <a:buClr>
                <a:schemeClr val="accent1"/>
              </a:buClr>
              <a:buAutoNum type="arabicPeriod"/>
            </a:pPr>
            <a:r>
              <a:rPr lang="en-US" sz="1600" dirty="0"/>
              <a:t>A plan for short-term, medium-term, and </a:t>
            </a:r>
            <a:br>
              <a:rPr lang="en-US" sz="1600" dirty="0"/>
            </a:br>
            <a:r>
              <a:rPr lang="en-US" sz="1600" dirty="0"/>
              <a:t>long-term financial goals </a:t>
            </a:r>
          </a:p>
          <a:p>
            <a:pPr marL="342900" indent="-342900">
              <a:buClr>
                <a:schemeClr val="accent1"/>
              </a:buClr>
              <a:buAutoNum type="arabicPeriod"/>
            </a:pPr>
            <a:r>
              <a:rPr lang="en-US" sz="1600" dirty="0"/>
              <a:t>A plan for managing debt</a:t>
            </a:r>
          </a:p>
          <a:p>
            <a:pPr marL="342900" indent="-342900">
              <a:buAutoNum type="arabicPeriod"/>
            </a:pPr>
            <a:endParaRPr lang="en-US" sz="1600" dirty="0"/>
          </a:p>
        </p:txBody>
      </p:sp>
      <p:sp>
        <p:nvSpPr>
          <p:cNvPr id="9" name="Rectangle 8">
            <a:extLst>
              <a:ext uri="{FF2B5EF4-FFF2-40B4-BE49-F238E27FC236}">
                <a16:creationId xmlns:a16="http://schemas.microsoft.com/office/drawing/2014/main" id="{51C638DF-A0A1-1533-B786-E01296CD2CEA}"/>
              </a:ext>
            </a:extLst>
          </p:cNvPr>
          <p:cNvSpPr/>
          <p:nvPr/>
        </p:nvSpPr>
        <p:spPr>
          <a:xfrm rot="5400000">
            <a:off x="9163002" y="-76188"/>
            <a:ext cx="368398" cy="4521200"/>
          </a:xfrm>
          <a:prstGeom prst="rect">
            <a:avLst/>
          </a:prstGeom>
          <a:solidFill>
            <a:schemeClr val="bg2">
              <a:lumMod val="90000"/>
            </a:schemeClr>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725B016-6E22-04D9-C6F4-7931C767BD98}"/>
              </a:ext>
            </a:extLst>
          </p:cNvPr>
          <p:cNvSpPr/>
          <p:nvPr/>
        </p:nvSpPr>
        <p:spPr>
          <a:xfrm rot="5400000">
            <a:off x="8883601" y="203212"/>
            <a:ext cx="368398" cy="3962400"/>
          </a:xfrm>
          <a:prstGeom prst="rect">
            <a:avLst/>
          </a:prstGeom>
          <a:solidFill>
            <a:schemeClr val="accent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hart 11">
            <a:extLst>
              <a:ext uri="{FF2B5EF4-FFF2-40B4-BE49-F238E27FC236}">
                <a16:creationId xmlns:a16="http://schemas.microsoft.com/office/drawing/2014/main" id="{B1D30392-CC5C-CBC0-A42F-EFA421D3D2E2}"/>
              </a:ext>
            </a:extLst>
          </p:cNvPr>
          <p:cNvGraphicFramePr/>
          <p:nvPr>
            <p:extLst>
              <p:ext uri="{D42A27DB-BD31-4B8C-83A1-F6EECF244321}">
                <p14:modId xmlns:p14="http://schemas.microsoft.com/office/powerpoint/2010/main" val="2848172278"/>
              </p:ext>
            </p:extLst>
          </p:nvPr>
        </p:nvGraphicFramePr>
        <p:xfrm>
          <a:off x="152400" y="1853245"/>
          <a:ext cx="1945082" cy="1464319"/>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a:extLst>
              <a:ext uri="{FF2B5EF4-FFF2-40B4-BE49-F238E27FC236}">
                <a16:creationId xmlns:a16="http://schemas.microsoft.com/office/drawing/2014/main" id="{D07DE8D9-7E40-CA0B-EA67-75362119378D}"/>
              </a:ext>
            </a:extLst>
          </p:cNvPr>
          <p:cNvSpPr txBox="1"/>
          <p:nvPr/>
        </p:nvSpPr>
        <p:spPr>
          <a:xfrm>
            <a:off x="552451" y="2385349"/>
            <a:ext cx="1200149" cy="400110"/>
          </a:xfrm>
          <a:prstGeom prst="rect">
            <a:avLst/>
          </a:prstGeom>
          <a:noFill/>
        </p:spPr>
        <p:txBody>
          <a:bodyPr wrap="square" lIns="0" tIns="0" rIns="0" bIns="0" rtlCol="0">
            <a:spAutoFit/>
          </a:bodyPr>
          <a:lstStyle/>
          <a:p>
            <a:pPr algn="ctr"/>
            <a:r>
              <a:rPr lang="en-US" sz="2600" dirty="0">
                <a:latin typeface="Georgia" panose="02040502050405020303" pitchFamily="18" charset="0"/>
              </a:rPr>
              <a:t>83</a:t>
            </a:r>
            <a:r>
              <a:rPr lang="en-US" sz="2600" baseline="30000" dirty="0">
                <a:latin typeface="Georgia" panose="02040502050405020303" pitchFamily="18" charset="0"/>
              </a:rPr>
              <a:t>%</a:t>
            </a:r>
          </a:p>
        </p:txBody>
      </p:sp>
      <p:sp>
        <p:nvSpPr>
          <p:cNvPr id="16" name="TextBox 15">
            <a:extLst>
              <a:ext uri="{FF2B5EF4-FFF2-40B4-BE49-F238E27FC236}">
                <a16:creationId xmlns:a16="http://schemas.microsoft.com/office/drawing/2014/main" id="{0B78ED04-2F1B-0A6F-8479-CFD35C80D059}"/>
              </a:ext>
            </a:extLst>
          </p:cNvPr>
          <p:cNvSpPr txBox="1"/>
          <p:nvPr/>
        </p:nvSpPr>
        <p:spPr>
          <a:xfrm>
            <a:off x="2014931" y="3572530"/>
            <a:ext cx="4040225" cy="738664"/>
          </a:xfrm>
          <a:prstGeom prst="rect">
            <a:avLst/>
          </a:prstGeom>
          <a:noFill/>
        </p:spPr>
        <p:txBody>
          <a:bodyPr wrap="square" lIns="0" tIns="0" rIns="0" bIns="0" rtlCol="0">
            <a:spAutoFit/>
          </a:bodyPr>
          <a:lstStyle/>
          <a:p>
            <a:r>
              <a:rPr lang="en-US" sz="1600" b="1" dirty="0"/>
              <a:t>of workers </a:t>
            </a:r>
            <a:r>
              <a:rPr lang="en-US" sz="1600" dirty="0"/>
              <a:t>are interested in an emergency savings account offered through their employer/plan provider.</a:t>
            </a:r>
          </a:p>
        </p:txBody>
      </p:sp>
      <p:graphicFrame>
        <p:nvGraphicFramePr>
          <p:cNvPr id="19" name="Chart 18">
            <a:extLst>
              <a:ext uri="{FF2B5EF4-FFF2-40B4-BE49-F238E27FC236}">
                <a16:creationId xmlns:a16="http://schemas.microsoft.com/office/drawing/2014/main" id="{27F24FEF-3AD7-4230-2E39-F4FE5A5DB368}"/>
              </a:ext>
            </a:extLst>
          </p:cNvPr>
          <p:cNvGraphicFramePr/>
          <p:nvPr>
            <p:extLst>
              <p:ext uri="{D42A27DB-BD31-4B8C-83A1-F6EECF244321}">
                <p14:modId xmlns:p14="http://schemas.microsoft.com/office/powerpoint/2010/main" val="2688727456"/>
              </p:ext>
            </p:extLst>
          </p:nvPr>
        </p:nvGraphicFramePr>
        <p:xfrm>
          <a:off x="152400" y="3234207"/>
          <a:ext cx="1945082" cy="1464319"/>
        </p:xfrm>
        <a:graphic>
          <a:graphicData uri="http://schemas.openxmlformats.org/drawingml/2006/chart">
            <c:chart xmlns:c="http://schemas.openxmlformats.org/drawingml/2006/chart" xmlns:r="http://schemas.openxmlformats.org/officeDocument/2006/relationships" r:id="rId6"/>
          </a:graphicData>
        </a:graphic>
      </p:graphicFrame>
      <p:sp>
        <p:nvSpPr>
          <p:cNvPr id="20" name="TextBox 19">
            <a:extLst>
              <a:ext uri="{FF2B5EF4-FFF2-40B4-BE49-F238E27FC236}">
                <a16:creationId xmlns:a16="http://schemas.microsoft.com/office/drawing/2014/main" id="{D891CF4E-87AC-D64B-2C10-8A92E7014D52}"/>
              </a:ext>
            </a:extLst>
          </p:cNvPr>
          <p:cNvSpPr txBox="1"/>
          <p:nvPr/>
        </p:nvSpPr>
        <p:spPr>
          <a:xfrm>
            <a:off x="552451" y="3766311"/>
            <a:ext cx="1200149" cy="400110"/>
          </a:xfrm>
          <a:prstGeom prst="rect">
            <a:avLst/>
          </a:prstGeom>
          <a:noFill/>
        </p:spPr>
        <p:txBody>
          <a:bodyPr wrap="square" lIns="0" tIns="0" rIns="0" bIns="0" rtlCol="0">
            <a:spAutoFit/>
          </a:bodyPr>
          <a:lstStyle/>
          <a:p>
            <a:pPr algn="ctr"/>
            <a:r>
              <a:rPr lang="en-US" sz="2600" dirty="0">
                <a:latin typeface="Georgia" panose="02040502050405020303" pitchFamily="18" charset="0"/>
              </a:rPr>
              <a:t>80</a:t>
            </a:r>
            <a:r>
              <a:rPr lang="en-US" sz="2600" baseline="30000" dirty="0">
                <a:latin typeface="Georgia" panose="02040502050405020303" pitchFamily="18" charset="0"/>
              </a:rPr>
              <a:t>%</a:t>
            </a:r>
          </a:p>
        </p:txBody>
      </p:sp>
      <p:cxnSp>
        <p:nvCxnSpPr>
          <p:cNvPr id="21" name="Straight Connector 20">
            <a:extLst>
              <a:ext uri="{FF2B5EF4-FFF2-40B4-BE49-F238E27FC236}">
                <a16:creationId xmlns:a16="http://schemas.microsoft.com/office/drawing/2014/main" id="{9A268A95-943D-E199-CB5F-4A3AACEF5CE6}"/>
              </a:ext>
            </a:extLst>
          </p:cNvPr>
          <p:cNvCxnSpPr>
            <a:cxnSpLocks/>
          </p:cNvCxnSpPr>
          <p:nvPr/>
        </p:nvCxnSpPr>
        <p:spPr>
          <a:xfrm>
            <a:off x="6629400" y="1908652"/>
            <a:ext cx="0" cy="3761728"/>
          </a:xfrm>
          <a:prstGeom prst="line">
            <a:avLst/>
          </a:prstGeom>
          <a:ln w="15875">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96CFE0E-3FE4-6301-50AD-6BF8E53A8C73}"/>
              </a:ext>
            </a:extLst>
          </p:cNvPr>
          <p:cNvCxnSpPr>
            <a:cxnSpLocks/>
          </p:cNvCxnSpPr>
          <p:nvPr/>
        </p:nvCxnSpPr>
        <p:spPr>
          <a:xfrm flipH="1">
            <a:off x="6629400" y="3650588"/>
            <a:ext cx="5035553" cy="0"/>
          </a:xfrm>
          <a:prstGeom prst="line">
            <a:avLst/>
          </a:prstGeom>
          <a:ln w="15875">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28" name="Graphic 27">
            <a:extLst>
              <a:ext uri="{FF2B5EF4-FFF2-40B4-BE49-F238E27FC236}">
                <a16:creationId xmlns:a16="http://schemas.microsoft.com/office/drawing/2014/main" id="{467EE1D0-B04C-684D-ABA9-1CEC8A6A76FC}"/>
              </a:ext>
            </a:extLst>
          </p:cNvPr>
          <p:cNvPicPr>
            <a:picLocks noChangeAspect="1"/>
          </p:cNvPicPr>
          <p:nvPr/>
        </p:nvPicPr>
        <p:blipFill rotWithShape="1">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l="44531" t="1815" r="46094" b="88785"/>
          <a:stretch/>
        </p:blipFill>
        <p:spPr>
          <a:xfrm>
            <a:off x="693142" y="4752660"/>
            <a:ext cx="813387" cy="837962"/>
          </a:xfrm>
          <a:prstGeom prst="rect">
            <a:avLst/>
          </a:prstGeom>
        </p:spPr>
      </p:pic>
    </p:spTree>
    <p:custDataLst>
      <p:custData r:id="rId1"/>
      <p:custData r:id="rId2"/>
    </p:custDataLst>
    <p:extLst>
      <p:ext uri="{BB962C8B-B14F-4D97-AF65-F5344CB8AC3E}">
        <p14:creationId xmlns:p14="http://schemas.microsoft.com/office/powerpoint/2010/main" val="3773762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83F69-163D-B644-AEC0-33282228FEEC}"/>
              </a:ext>
            </a:extLst>
          </p:cNvPr>
          <p:cNvSpPr>
            <a:spLocks noGrp="1"/>
          </p:cNvSpPr>
          <p:nvPr>
            <p:ph type="title"/>
          </p:nvPr>
        </p:nvSpPr>
        <p:spPr>
          <a:xfrm>
            <a:off x="6553200" y="2237405"/>
            <a:ext cx="4457559" cy="521208"/>
          </a:xfrm>
        </p:spPr>
        <p:txBody>
          <a:bodyPr/>
          <a:lstStyle/>
          <a:p>
            <a:r>
              <a:rPr lang="en-US" dirty="0"/>
              <a:t>Today’s agenda</a:t>
            </a:r>
          </a:p>
        </p:txBody>
      </p:sp>
      <p:sp>
        <p:nvSpPr>
          <p:cNvPr id="4" name="Text Placeholder 3">
            <a:extLst>
              <a:ext uri="{FF2B5EF4-FFF2-40B4-BE49-F238E27FC236}">
                <a16:creationId xmlns:a16="http://schemas.microsoft.com/office/drawing/2014/main" id="{D63AB5CE-80F8-EA49-8DCF-51EA16E63F2E}"/>
              </a:ext>
            </a:extLst>
          </p:cNvPr>
          <p:cNvSpPr>
            <a:spLocks noGrp="1"/>
          </p:cNvSpPr>
          <p:nvPr>
            <p:ph type="body" sz="quarter" idx="11"/>
          </p:nvPr>
        </p:nvSpPr>
        <p:spPr>
          <a:xfrm>
            <a:off x="6553200" y="3200400"/>
            <a:ext cx="5000032" cy="2740782"/>
          </a:xfrm>
        </p:spPr>
        <p:txBody>
          <a:bodyPr/>
          <a:lstStyle/>
          <a:p>
            <a:pPr lvl="0">
              <a:spcAft>
                <a:spcPts val="1400"/>
              </a:spcAft>
            </a:pPr>
            <a:r>
              <a:rPr lang="en-US" sz="2000" b="0" dirty="0"/>
              <a:t>Study overview</a:t>
            </a:r>
          </a:p>
          <a:p>
            <a:pPr lvl="0">
              <a:spcAft>
                <a:spcPts val="1400"/>
              </a:spcAft>
            </a:pPr>
            <a:r>
              <a:rPr lang="en-US" sz="2000" b="0" dirty="0"/>
              <a:t>The state of retirement savings</a:t>
            </a:r>
          </a:p>
          <a:p>
            <a:pPr lvl="0">
              <a:spcAft>
                <a:spcPts val="1400"/>
              </a:spcAft>
            </a:pPr>
            <a:r>
              <a:rPr lang="en-US" sz="2000" b="0" dirty="0"/>
              <a:t>How to motivate employees to save more</a:t>
            </a:r>
          </a:p>
          <a:p>
            <a:pPr lvl="0">
              <a:spcAft>
                <a:spcPts val="1400"/>
              </a:spcAft>
            </a:pPr>
            <a:r>
              <a:rPr lang="en-US" sz="2000" b="0" dirty="0"/>
              <a:t>Using plan design to boost outcomes</a:t>
            </a:r>
          </a:p>
          <a:p>
            <a:pPr marL="0" indent="0">
              <a:buNone/>
            </a:pPr>
            <a:endParaRPr lang="en-US" dirty="0"/>
          </a:p>
        </p:txBody>
      </p:sp>
      <p:pic>
        <p:nvPicPr>
          <p:cNvPr id="7170" name="Picture 2" descr="Eagle feather fan / Unknown - Gilcrease Museum">
            <a:extLst>
              <a:ext uri="{FF2B5EF4-FFF2-40B4-BE49-F238E27FC236}">
                <a16:creationId xmlns:a16="http://schemas.microsoft.com/office/drawing/2014/main" id="{43DDC80F-DB4F-0BFA-2BEC-81414C2BA5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241" y="609600"/>
            <a:ext cx="4423308" cy="547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686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E1C601-9E9C-E3BD-3BA2-5112936A9F05}"/>
              </a:ext>
            </a:extLst>
          </p:cNvPr>
          <p:cNvSpPr txBox="1"/>
          <p:nvPr/>
        </p:nvSpPr>
        <p:spPr>
          <a:xfrm>
            <a:off x="8888917" y="1981200"/>
            <a:ext cx="2706183" cy="2616101"/>
          </a:xfrm>
          <a:prstGeom prst="rect">
            <a:avLst/>
          </a:prstGeom>
          <a:noFill/>
        </p:spPr>
        <p:txBody>
          <a:bodyPr wrap="square" lIns="0" tIns="0" rIns="0" bIns="0" rtlCol="0">
            <a:spAutoFit/>
          </a:bodyPr>
          <a:lstStyle/>
          <a:p>
            <a:r>
              <a:rPr lang="en-US" b="1" dirty="0">
                <a:latin typeface="Georgia" panose="02040502050405020303" pitchFamily="18" charset="0"/>
              </a:rPr>
              <a:t>Goal-setting help …</a:t>
            </a:r>
          </a:p>
          <a:p>
            <a:br>
              <a:rPr lang="en-US" sz="800" dirty="0"/>
            </a:br>
            <a:r>
              <a:rPr lang="en-US" sz="1600" dirty="0"/>
              <a:t>Employees who say it would be easy to save more:</a:t>
            </a:r>
          </a:p>
          <a:p>
            <a:pPr marL="285750" indent="-285750">
              <a:buClr>
                <a:schemeClr val="accent1"/>
              </a:buClr>
              <a:buFont typeface="Wingdings" pitchFamily="2" charset="2"/>
              <a:buChar char="§"/>
            </a:pPr>
            <a:r>
              <a:rPr lang="en-US" sz="1600" dirty="0"/>
              <a:t>More specific goals</a:t>
            </a:r>
          </a:p>
          <a:p>
            <a:pPr marL="285750" indent="-285750">
              <a:buClr>
                <a:schemeClr val="accent1"/>
              </a:buClr>
              <a:buFont typeface="Wingdings" pitchFamily="2" charset="2"/>
              <a:buChar char="§"/>
            </a:pPr>
            <a:r>
              <a:rPr lang="en-US" sz="1600" dirty="0"/>
              <a:t>Better able to track progress</a:t>
            </a:r>
          </a:p>
          <a:p>
            <a:endParaRPr lang="en-US" sz="1600" dirty="0"/>
          </a:p>
          <a:p>
            <a:r>
              <a:rPr lang="en-US" sz="1600" dirty="0"/>
              <a:t>Employees who say it would be difficult to save more might benefit from shorter-term goals to aim for and celebrate.</a:t>
            </a:r>
          </a:p>
        </p:txBody>
      </p:sp>
      <p:sp>
        <p:nvSpPr>
          <p:cNvPr id="2" name="Title 1">
            <a:extLst>
              <a:ext uri="{FF2B5EF4-FFF2-40B4-BE49-F238E27FC236}">
                <a16:creationId xmlns:a16="http://schemas.microsoft.com/office/drawing/2014/main" id="{39BAB246-DDB5-89F1-93CC-410D9BEC3335}"/>
              </a:ext>
            </a:extLst>
          </p:cNvPr>
          <p:cNvSpPr>
            <a:spLocks noGrp="1"/>
          </p:cNvSpPr>
          <p:nvPr>
            <p:ph type="title"/>
          </p:nvPr>
        </p:nvSpPr>
        <p:spPr/>
        <p:txBody>
          <a:bodyPr/>
          <a:lstStyle/>
          <a:p>
            <a:r>
              <a:rPr lang="en-US" dirty="0"/>
              <a:t>Successful savers set goals, envision retirement, </a:t>
            </a:r>
            <a:br>
              <a:rPr lang="en-US" dirty="0"/>
            </a:br>
            <a:r>
              <a:rPr lang="en-US" dirty="0"/>
              <a:t>and discuss</a:t>
            </a:r>
          </a:p>
        </p:txBody>
      </p:sp>
      <p:graphicFrame>
        <p:nvGraphicFramePr>
          <p:cNvPr id="6" name="Table 5">
            <a:extLst>
              <a:ext uri="{FF2B5EF4-FFF2-40B4-BE49-F238E27FC236}">
                <a16:creationId xmlns:a16="http://schemas.microsoft.com/office/drawing/2014/main" id="{4EB2309F-0616-6D27-749B-D1D4DE3B1990}"/>
              </a:ext>
            </a:extLst>
          </p:cNvPr>
          <p:cNvGraphicFramePr>
            <a:graphicFrameLocks noGrp="1"/>
          </p:cNvGraphicFramePr>
          <p:nvPr>
            <p:extLst>
              <p:ext uri="{D42A27DB-BD31-4B8C-83A1-F6EECF244321}">
                <p14:modId xmlns:p14="http://schemas.microsoft.com/office/powerpoint/2010/main" val="3642862497"/>
              </p:ext>
            </p:extLst>
          </p:nvPr>
        </p:nvGraphicFramePr>
        <p:xfrm>
          <a:off x="571500" y="1981200"/>
          <a:ext cx="7658100" cy="2636484"/>
        </p:xfrm>
        <a:graphic>
          <a:graphicData uri="http://schemas.openxmlformats.org/drawingml/2006/table">
            <a:tbl>
              <a:tblPr firstRow="1" bandRow="1">
                <a:tableStyleId>{6E25E649-3F16-4E02-A733-19D2CDBF48F0}</a:tableStyleId>
              </a:tblPr>
              <a:tblGrid>
                <a:gridCol w="1914525">
                  <a:extLst>
                    <a:ext uri="{9D8B030D-6E8A-4147-A177-3AD203B41FA5}">
                      <a16:colId xmlns:a16="http://schemas.microsoft.com/office/drawing/2014/main" val="186110145"/>
                    </a:ext>
                  </a:extLst>
                </a:gridCol>
                <a:gridCol w="1914525">
                  <a:extLst>
                    <a:ext uri="{9D8B030D-6E8A-4147-A177-3AD203B41FA5}">
                      <a16:colId xmlns:a16="http://schemas.microsoft.com/office/drawing/2014/main" val="3437286259"/>
                    </a:ext>
                  </a:extLst>
                </a:gridCol>
                <a:gridCol w="2152650">
                  <a:extLst>
                    <a:ext uri="{9D8B030D-6E8A-4147-A177-3AD203B41FA5}">
                      <a16:colId xmlns:a16="http://schemas.microsoft.com/office/drawing/2014/main" val="3660534014"/>
                    </a:ext>
                  </a:extLst>
                </a:gridCol>
                <a:gridCol w="1676400">
                  <a:extLst>
                    <a:ext uri="{9D8B030D-6E8A-4147-A177-3AD203B41FA5}">
                      <a16:colId xmlns:a16="http://schemas.microsoft.com/office/drawing/2014/main" val="650972110"/>
                    </a:ext>
                  </a:extLst>
                </a:gridCol>
              </a:tblGrid>
              <a:tr h="502884">
                <a:tc>
                  <a:txBody>
                    <a:bodyPr/>
                    <a:lstStyle/>
                    <a:p>
                      <a:r>
                        <a:rPr lang="en-US" sz="1600" b="1" dirty="0"/>
                        <a:t>Actions</a:t>
                      </a:r>
                    </a:p>
                  </a:txBody>
                  <a:tcPr anchor="ctr">
                    <a:lnL>
                      <a:noFill/>
                    </a:lnL>
                    <a:lnR w="12700" cap="flat" cmpd="sng" algn="ctr">
                      <a:solidFill>
                        <a:schemeClr val="bg2">
                          <a:lumMod val="90000"/>
                        </a:schemeClr>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pPr algn="ctr"/>
                      <a:r>
                        <a:rPr lang="en-US" sz="1600" b="1" dirty="0"/>
                        <a:t>Likely to be confident about retirement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pPr algn="ctr"/>
                      <a:r>
                        <a:rPr lang="en-US" sz="1600" b="1" dirty="0"/>
                        <a:t>Likely to contribute 15%+ to a </a:t>
                      </a:r>
                      <a:br>
                        <a:rPr lang="en-US" sz="1600" b="1" dirty="0"/>
                      </a:br>
                      <a:r>
                        <a:rPr lang="en-US" sz="1600" b="1" dirty="0"/>
                        <a:t>retirement plan</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pPr algn="ctr"/>
                      <a:r>
                        <a:rPr lang="en-US" sz="1600" b="1" dirty="0"/>
                        <a:t>Have a higher median deferral rate</a:t>
                      </a:r>
                    </a:p>
                  </a:txBody>
                  <a:tcPr>
                    <a:lnL w="12700" cap="flat" cmpd="sng" algn="ctr">
                      <a:solidFill>
                        <a:schemeClr val="bg2">
                          <a:lumMod val="90000"/>
                        </a:schemeClr>
                      </a:solidFill>
                      <a:prstDash val="solid"/>
                      <a:round/>
                      <a:headEnd type="none" w="med" len="med"/>
                      <a:tailEnd type="none" w="med" len="med"/>
                    </a:lnL>
                    <a:lnR>
                      <a:noFill/>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453796986"/>
                  </a:ext>
                </a:extLst>
              </a:tr>
              <a:tr h="594324">
                <a:tc>
                  <a:txBody>
                    <a:bodyPr/>
                    <a:lstStyle/>
                    <a:p>
                      <a:r>
                        <a:rPr lang="en-US" sz="1600" dirty="0"/>
                        <a:t>Set a retirement savings goal</a:t>
                      </a:r>
                    </a:p>
                  </a:txBody>
                  <a:tcPr anchor="ctr">
                    <a:lnR w="12700" cap="flat" cmpd="sng" algn="ctr">
                      <a:solidFill>
                        <a:schemeClr val="bg2">
                          <a:lumMod val="90000"/>
                        </a:schemeClr>
                      </a:solidFill>
                      <a:prstDash val="solid"/>
                      <a:round/>
                      <a:headEnd type="none" w="med" len="med"/>
                      <a:tailEnd type="none" w="med" len="med"/>
                    </a:lnR>
                    <a:lnT w="25400" cmpd="sng">
                      <a:noFill/>
                    </a:lnT>
                  </a:tcPr>
                </a:tc>
                <a:tc>
                  <a:txBody>
                    <a:bodyPr/>
                    <a:lstStyle/>
                    <a:p>
                      <a:pPr algn="ctr"/>
                      <a:r>
                        <a:rPr lang="en-US" sz="1600" dirty="0"/>
                        <a:t>4.5x more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25400" cmpd="sng">
                      <a:noFill/>
                    </a:lnT>
                  </a:tcPr>
                </a:tc>
                <a:tc>
                  <a:txBody>
                    <a:bodyPr/>
                    <a:lstStyle/>
                    <a:p>
                      <a:pPr algn="ctr"/>
                      <a:r>
                        <a:rPr lang="en-US" sz="1600" dirty="0"/>
                        <a:t>Nearly 3.5x more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25400" cmpd="sng">
                      <a:noFill/>
                    </a:lnT>
                  </a:tcPr>
                </a:tc>
                <a:tc>
                  <a:txBody>
                    <a:bodyPr/>
                    <a:lstStyle/>
                    <a:p>
                      <a:pPr algn="ctr"/>
                      <a:r>
                        <a:rPr lang="en-US" sz="1600" dirty="0"/>
                        <a:t>2x higher</a:t>
                      </a:r>
                    </a:p>
                  </a:txBody>
                  <a:tcPr anchor="ctr">
                    <a:lnL w="12700" cap="flat" cmpd="sng" algn="ctr">
                      <a:solidFill>
                        <a:schemeClr val="bg2">
                          <a:lumMod val="90000"/>
                        </a:schemeClr>
                      </a:solidFill>
                      <a:prstDash val="solid"/>
                      <a:round/>
                      <a:headEnd type="none" w="med" len="med"/>
                      <a:tailEnd type="none" w="med" len="med"/>
                    </a:lnL>
                    <a:lnT w="25400" cmpd="sng">
                      <a:noFill/>
                    </a:lnT>
                  </a:tcPr>
                </a:tc>
                <a:extLst>
                  <a:ext uri="{0D108BD9-81ED-4DB2-BD59-A6C34878D82A}">
                    <a16:rowId xmlns:a16="http://schemas.microsoft.com/office/drawing/2014/main" val="4039235640"/>
                  </a:ext>
                </a:extLst>
              </a:tr>
              <a:tr h="609600">
                <a:tc>
                  <a:txBody>
                    <a:bodyPr/>
                    <a:lstStyle/>
                    <a:p>
                      <a:r>
                        <a:rPr lang="en-US" sz="1600" dirty="0"/>
                        <a:t>Envision an ideal, yet realistic, retirement</a:t>
                      </a:r>
                    </a:p>
                  </a:txBody>
                  <a:tcPr anchor="ctr">
                    <a:lnR w="12700" cap="flat" cmpd="sng" algn="ctr">
                      <a:solidFill>
                        <a:schemeClr val="bg2">
                          <a:lumMod val="90000"/>
                        </a:schemeClr>
                      </a:solidFill>
                      <a:prstDash val="solid"/>
                      <a:round/>
                      <a:headEnd type="none" w="med" len="med"/>
                      <a:tailEnd type="none" w="med" len="med"/>
                    </a:lnR>
                    <a:lnB>
                      <a:noFill/>
                    </a:lnB>
                  </a:tcPr>
                </a:tc>
                <a:tc>
                  <a:txBody>
                    <a:bodyPr/>
                    <a:lstStyle/>
                    <a:p>
                      <a:pPr algn="ctr"/>
                      <a:r>
                        <a:rPr lang="en-US" sz="1600" dirty="0"/>
                        <a:t>2.9x more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B>
                      <a:noFill/>
                    </a:lnB>
                  </a:tcPr>
                </a:tc>
                <a:tc>
                  <a:txBody>
                    <a:bodyPr/>
                    <a:lstStyle/>
                    <a:p>
                      <a:pPr algn="ctr"/>
                      <a:r>
                        <a:rPr lang="en-US" sz="1600" dirty="0"/>
                        <a:t>Nearly 2x more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B>
                      <a:noFill/>
                    </a:lnB>
                  </a:tcPr>
                </a:tc>
                <a:tc>
                  <a:txBody>
                    <a:bodyPr/>
                    <a:lstStyle/>
                    <a:p>
                      <a:pPr algn="ctr"/>
                      <a:r>
                        <a:rPr lang="en-US" sz="1600" dirty="0"/>
                        <a:t>Nearly 2x higher</a:t>
                      </a:r>
                    </a:p>
                  </a:txBody>
                  <a:tcPr anchor="ctr">
                    <a:lnL w="12700" cap="flat" cmpd="sng" algn="ctr">
                      <a:solidFill>
                        <a:schemeClr val="bg2">
                          <a:lumMod val="90000"/>
                        </a:schemeClr>
                      </a:solidFill>
                      <a:prstDash val="solid"/>
                      <a:round/>
                      <a:headEnd type="none" w="med" len="med"/>
                      <a:tailEnd type="none" w="med" len="med"/>
                    </a:lnL>
                    <a:lnB>
                      <a:noFill/>
                    </a:lnB>
                  </a:tcPr>
                </a:tc>
                <a:extLst>
                  <a:ext uri="{0D108BD9-81ED-4DB2-BD59-A6C34878D82A}">
                    <a16:rowId xmlns:a16="http://schemas.microsoft.com/office/drawing/2014/main" val="1709219055"/>
                  </a:ext>
                </a:extLst>
              </a:tr>
              <a:tr h="609600">
                <a:tc>
                  <a:txBody>
                    <a:bodyPr/>
                    <a:lstStyle/>
                    <a:p>
                      <a:r>
                        <a:rPr lang="en-US" sz="1600" dirty="0"/>
                        <a:t>Discuss retirement with spouse/partner</a:t>
                      </a:r>
                    </a:p>
                  </a:txBody>
                  <a:tcPr anchor="ctr">
                    <a:lnL>
                      <a:noFill/>
                    </a:lnL>
                    <a:lnR w="12700" cap="flat" cmpd="sng" algn="ctr">
                      <a:solidFill>
                        <a:schemeClr val="bg2">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pPr algn="ctr"/>
                      <a:r>
                        <a:rPr lang="en-US" sz="1600" dirty="0"/>
                        <a:t>6.2x more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pPr algn="ctr"/>
                      <a:r>
                        <a:rPr lang="en-US" sz="1600" dirty="0"/>
                        <a:t>Nearly 3x more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pPr algn="ctr"/>
                      <a:r>
                        <a:rPr lang="en-US" sz="1600" dirty="0"/>
                        <a:t>Nearly 2x higher</a:t>
                      </a:r>
                    </a:p>
                  </a:txBody>
                  <a:tcPr anchor="ctr">
                    <a:lnL w="12700" cap="flat" cmpd="sng" algn="ctr">
                      <a:solidFill>
                        <a:schemeClr val="bg2">
                          <a:lumMod val="90000"/>
                        </a:schemeClr>
                      </a:solidFill>
                      <a:prstDash val="solid"/>
                      <a:round/>
                      <a:headEnd type="none" w="med" len="med"/>
                      <a:tailEnd type="none" w="med" len="med"/>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215953171"/>
                  </a:ext>
                </a:extLst>
              </a:tr>
            </a:tbl>
          </a:graphicData>
        </a:graphic>
      </p:graphicFrame>
    </p:spTree>
    <p:custDataLst>
      <p:custData r:id="rId1"/>
      <p:custData r:id="rId2"/>
    </p:custDataLst>
    <p:extLst>
      <p:ext uri="{BB962C8B-B14F-4D97-AF65-F5344CB8AC3E}">
        <p14:creationId xmlns:p14="http://schemas.microsoft.com/office/powerpoint/2010/main" val="44914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4502A-69D2-90A1-2D36-D7C0B785B46C}"/>
              </a:ext>
            </a:extLst>
          </p:cNvPr>
          <p:cNvSpPr>
            <a:spLocks noGrp="1"/>
          </p:cNvSpPr>
          <p:nvPr>
            <p:ph type="title"/>
          </p:nvPr>
        </p:nvSpPr>
        <p:spPr>
          <a:xfrm>
            <a:off x="571500" y="484188"/>
            <a:ext cx="11036300" cy="963612"/>
          </a:xfrm>
        </p:spPr>
        <p:txBody>
          <a:bodyPr/>
          <a:lstStyle/>
          <a:p>
            <a:pPr algn="ctr"/>
            <a:r>
              <a:rPr lang="en-US" sz="2400" dirty="0"/>
              <a:t>Wellness tools at the workplace help people set goals, tackle competing priorities, and make more confident decisions.</a:t>
            </a:r>
            <a:br>
              <a:rPr lang="en-US" sz="2400" dirty="0">
                <a:solidFill>
                  <a:srgbClr val="C00000"/>
                </a:solidFill>
              </a:rPr>
            </a:br>
            <a:br>
              <a:rPr lang="en-US" sz="2400" dirty="0">
                <a:solidFill>
                  <a:srgbClr val="C00000"/>
                </a:solidFill>
              </a:rPr>
            </a:br>
            <a:br>
              <a:rPr lang="en-US" sz="2400" dirty="0">
                <a:solidFill>
                  <a:srgbClr val="C00000"/>
                </a:solidFill>
              </a:rPr>
            </a:br>
            <a:r>
              <a:rPr lang="en-US" sz="5400" dirty="0">
                <a:solidFill>
                  <a:schemeClr val="accent1"/>
                </a:solidFill>
                <a:cs typeface="Times New Roman" panose="02020603050405020304" pitchFamily="18" charset="0"/>
              </a:rPr>
              <a:t>What percent of workers</a:t>
            </a:r>
            <a:br>
              <a:rPr lang="en-US" sz="5400" dirty="0">
                <a:solidFill>
                  <a:schemeClr val="accent1"/>
                </a:solidFill>
                <a:cs typeface="Times New Roman" panose="02020603050405020304" pitchFamily="18" charset="0"/>
              </a:rPr>
            </a:br>
            <a:r>
              <a:rPr lang="en-US" sz="5400" dirty="0">
                <a:solidFill>
                  <a:schemeClr val="accent1"/>
                </a:solidFill>
                <a:cs typeface="Times New Roman" panose="02020603050405020304" pitchFamily="18" charset="0"/>
              </a:rPr>
              <a:t>who used wellness resources at work saw a positive impact</a:t>
            </a:r>
            <a:r>
              <a:rPr lang="en-US" sz="5400" dirty="0">
                <a:solidFill>
                  <a:schemeClr val="accent1"/>
                </a:solidFill>
                <a:ea typeface="Calibri" panose="020F0502020204030204" pitchFamily="34" charset="0"/>
                <a:cs typeface="Times New Roman" panose="02020603050405020304" pitchFamily="18" charset="0"/>
              </a:rPr>
              <a:t>?</a:t>
            </a:r>
            <a:endParaRPr lang="en-US" sz="5400" dirty="0">
              <a:solidFill>
                <a:schemeClr val="accent1"/>
              </a:solidFill>
            </a:endParaRPr>
          </a:p>
        </p:txBody>
      </p:sp>
      <p:grpSp>
        <p:nvGrpSpPr>
          <p:cNvPr id="4" name="Group 3">
            <a:extLst>
              <a:ext uri="{FF2B5EF4-FFF2-40B4-BE49-F238E27FC236}">
                <a16:creationId xmlns:a16="http://schemas.microsoft.com/office/drawing/2014/main" id="{D894D2AC-D2A4-EE8B-2C0E-DE61FE541124}"/>
              </a:ext>
            </a:extLst>
          </p:cNvPr>
          <p:cNvGrpSpPr/>
          <p:nvPr/>
        </p:nvGrpSpPr>
        <p:grpSpPr>
          <a:xfrm>
            <a:off x="0" y="5698222"/>
            <a:ext cx="12192000" cy="303719"/>
            <a:chOff x="0" y="762000"/>
            <a:chExt cx="10998208" cy="273980"/>
          </a:xfrm>
        </p:grpSpPr>
        <p:grpSp>
          <p:nvGrpSpPr>
            <p:cNvPr id="5" name="Group 4">
              <a:extLst>
                <a:ext uri="{FF2B5EF4-FFF2-40B4-BE49-F238E27FC236}">
                  <a16:creationId xmlns:a16="http://schemas.microsoft.com/office/drawing/2014/main" id="{A8A92D7E-0D73-F57F-070B-1ECE2494E89D}"/>
                </a:ext>
              </a:extLst>
            </p:cNvPr>
            <p:cNvGrpSpPr/>
            <p:nvPr/>
          </p:nvGrpSpPr>
          <p:grpSpPr>
            <a:xfrm>
              <a:off x="0" y="762000"/>
              <a:ext cx="1374776" cy="273980"/>
              <a:chOff x="3886200" y="4724400"/>
              <a:chExt cx="2676497" cy="533400"/>
            </a:xfrm>
          </p:grpSpPr>
          <p:sp>
            <p:nvSpPr>
              <p:cNvPr id="48" name="Rectangle 47">
                <a:extLst>
                  <a:ext uri="{FF2B5EF4-FFF2-40B4-BE49-F238E27FC236}">
                    <a16:creationId xmlns:a16="http://schemas.microsoft.com/office/drawing/2014/main" id="{0C94EC7B-F367-44E0-080C-313EAD06C3C9}"/>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E7AE42F5-18CA-6CE3-6002-8232AF2D998E}"/>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E0D7859-7747-83DF-E1B3-DCF31F310065}"/>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902DD2F5-32E7-09F9-1C60-3A364696F566}"/>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7E497601-A537-1762-3D71-013872B9C183}"/>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12A29772-6B48-F7FB-70A6-0542655E22AE}"/>
                </a:ext>
              </a:extLst>
            </p:cNvPr>
            <p:cNvGrpSpPr/>
            <p:nvPr/>
          </p:nvGrpSpPr>
          <p:grpSpPr>
            <a:xfrm>
              <a:off x="1374776" y="762000"/>
              <a:ext cx="1374776" cy="273980"/>
              <a:chOff x="3886200" y="4724400"/>
              <a:chExt cx="2676497" cy="533400"/>
            </a:xfrm>
          </p:grpSpPr>
          <p:sp>
            <p:nvSpPr>
              <p:cNvPr id="43" name="Rectangle 42">
                <a:extLst>
                  <a:ext uri="{FF2B5EF4-FFF2-40B4-BE49-F238E27FC236}">
                    <a16:creationId xmlns:a16="http://schemas.microsoft.com/office/drawing/2014/main" id="{5D9FC3FA-314F-1394-EA93-045EDA8745AA}"/>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CFE92D6-8289-66A0-1AE4-D09FA743975D}"/>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1F075696-634F-EBFB-F63A-01A55A982A7D}"/>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03DDF8-C216-70E8-93BB-AA9574C133DA}"/>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7AB3601-0552-A6B6-F284-6510BBC44CBF}"/>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E4084AAC-FD66-7625-F658-D8A8BA9204A6}"/>
                </a:ext>
              </a:extLst>
            </p:cNvPr>
            <p:cNvGrpSpPr/>
            <p:nvPr/>
          </p:nvGrpSpPr>
          <p:grpSpPr>
            <a:xfrm>
              <a:off x="2749552" y="762000"/>
              <a:ext cx="1374776" cy="273980"/>
              <a:chOff x="3886200" y="4724400"/>
              <a:chExt cx="2676497" cy="533400"/>
            </a:xfrm>
          </p:grpSpPr>
          <p:sp>
            <p:nvSpPr>
              <p:cNvPr id="38" name="Rectangle 37">
                <a:extLst>
                  <a:ext uri="{FF2B5EF4-FFF2-40B4-BE49-F238E27FC236}">
                    <a16:creationId xmlns:a16="http://schemas.microsoft.com/office/drawing/2014/main" id="{3B3B7881-2E9F-C9A3-AE33-D7A5AE2DD6D4}"/>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4A90133-CDC9-3FEB-84A3-CEF6D34D1EE2}"/>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E2BCC07-3CC3-5E2C-0A29-F65FF43FFBA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B3D1345-89DC-A891-4FC1-2CA46D6666CC}"/>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45313CC-EF67-C987-B5ED-7D18117D2529}"/>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8E2DC67F-6488-AFA8-5612-0BED56881359}"/>
                </a:ext>
              </a:extLst>
            </p:cNvPr>
            <p:cNvGrpSpPr/>
            <p:nvPr/>
          </p:nvGrpSpPr>
          <p:grpSpPr>
            <a:xfrm>
              <a:off x="4124328" y="762000"/>
              <a:ext cx="1374776" cy="273980"/>
              <a:chOff x="3886200" y="4724400"/>
              <a:chExt cx="2676497" cy="533400"/>
            </a:xfrm>
          </p:grpSpPr>
          <p:sp>
            <p:nvSpPr>
              <p:cNvPr id="33" name="Rectangle 32">
                <a:extLst>
                  <a:ext uri="{FF2B5EF4-FFF2-40B4-BE49-F238E27FC236}">
                    <a16:creationId xmlns:a16="http://schemas.microsoft.com/office/drawing/2014/main" id="{34F3DCDE-4698-5125-8F9E-43BE3F3C047D}"/>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30C92D-0D35-FD2E-EBE7-ED529FD448D0}"/>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EA246-5ADB-9848-E42D-055FD0E7A2B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D2980F9-4CB6-399A-418A-2C0D3BCDEE5C}"/>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782C1B9-5C09-5F42-3600-EBDEF146AAC5}"/>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FEDB3B3F-A8EE-01B1-8432-578B179FE166}"/>
                </a:ext>
              </a:extLst>
            </p:cNvPr>
            <p:cNvGrpSpPr/>
            <p:nvPr/>
          </p:nvGrpSpPr>
          <p:grpSpPr>
            <a:xfrm>
              <a:off x="5499104" y="762000"/>
              <a:ext cx="1374776" cy="273980"/>
              <a:chOff x="3886200" y="4724400"/>
              <a:chExt cx="2676497" cy="533400"/>
            </a:xfrm>
          </p:grpSpPr>
          <p:sp>
            <p:nvSpPr>
              <p:cNvPr id="28" name="Rectangle 27">
                <a:extLst>
                  <a:ext uri="{FF2B5EF4-FFF2-40B4-BE49-F238E27FC236}">
                    <a16:creationId xmlns:a16="http://schemas.microsoft.com/office/drawing/2014/main" id="{47F19EAE-301D-9699-8562-3EDCFC5AB89C}"/>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1E69D81-49BB-D589-8DA6-E4E902F84D26}"/>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5B28AA5-B6D5-32F4-D5AB-73E417E8A343}"/>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4EA30B1-B283-0114-1620-8ACC2C1D7236}"/>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A31C1C5-4C08-9D70-F5B0-9EA1161E2EED}"/>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1CDFC411-1665-AE4C-FFA6-F70502FF9D11}"/>
                </a:ext>
              </a:extLst>
            </p:cNvPr>
            <p:cNvGrpSpPr/>
            <p:nvPr/>
          </p:nvGrpSpPr>
          <p:grpSpPr>
            <a:xfrm>
              <a:off x="6873880" y="762000"/>
              <a:ext cx="1374776" cy="273980"/>
              <a:chOff x="3886200" y="4724400"/>
              <a:chExt cx="2676497" cy="533400"/>
            </a:xfrm>
          </p:grpSpPr>
          <p:sp>
            <p:nvSpPr>
              <p:cNvPr id="23" name="Rectangle 22">
                <a:extLst>
                  <a:ext uri="{FF2B5EF4-FFF2-40B4-BE49-F238E27FC236}">
                    <a16:creationId xmlns:a16="http://schemas.microsoft.com/office/drawing/2014/main" id="{55699BBA-A088-1627-3212-11CF62B56871}"/>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9D74D99-8A6C-EE78-01FD-921D837DEA0F}"/>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38F0AD1-42F4-DE47-3301-08DAEF2C39EF}"/>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6F19E79-940A-358A-5F88-B88B02FFBAEC}"/>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68CBD1F-8DE0-0E31-FBFE-CAE0CB61FF97}"/>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0BDFC92E-36AB-D388-1796-592120113FE5}"/>
                </a:ext>
              </a:extLst>
            </p:cNvPr>
            <p:cNvGrpSpPr/>
            <p:nvPr/>
          </p:nvGrpSpPr>
          <p:grpSpPr>
            <a:xfrm>
              <a:off x="8248656" y="762000"/>
              <a:ext cx="1374776" cy="273980"/>
              <a:chOff x="3886200" y="4724400"/>
              <a:chExt cx="2676497" cy="533400"/>
            </a:xfrm>
          </p:grpSpPr>
          <p:sp>
            <p:nvSpPr>
              <p:cNvPr id="18" name="Rectangle 17">
                <a:extLst>
                  <a:ext uri="{FF2B5EF4-FFF2-40B4-BE49-F238E27FC236}">
                    <a16:creationId xmlns:a16="http://schemas.microsoft.com/office/drawing/2014/main" id="{E963EA55-2AFB-A2BE-C06A-B9AF05FE2248}"/>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05509F4-EAFC-1DAC-E376-4D24F1121ABA}"/>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36858E-7E23-EAA9-3773-779AF570F722}"/>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07CB72-2885-F5DE-1DE6-48A0757EF062}"/>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B530B51-AC67-227D-CD8D-7CC87CB56268}"/>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497532-E0FF-DFCB-879C-BE0A50F68E7C}"/>
                </a:ext>
              </a:extLst>
            </p:cNvPr>
            <p:cNvGrpSpPr/>
            <p:nvPr/>
          </p:nvGrpSpPr>
          <p:grpSpPr>
            <a:xfrm>
              <a:off x="9623432" y="762000"/>
              <a:ext cx="1374776" cy="273980"/>
              <a:chOff x="3886200" y="4724400"/>
              <a:chExt cx="2676497" cy="533400"/>
            </a:xfrm>
          </p:grpSpPr>
          <p:sp>
            <p:nvSpPr>
              <p:cNvPr id="13" name="Rectangle 12">
                <a:extLst>
                  <a:ext uri="{FF2B5EF4-FFF2-40B4-BE49-F238E27FC236}">
                    <a16:creationId xmlns:a16="http://schemas.microsoft.com/office/drawing/2014/main" id="{915D10D7-64EC-5826-FBC9-C3DE6B6F086C}"/>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6A44374-5667-A8E6-D0DC-34E8D72350C3}"/>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6332C95-96F0-4941-3DD5-44B3E8351C6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370EA1B-32F5-858C-5DC1-F81AFE15E6DD}"/>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ECE23CD-41FC-80E6-8453-88CA56BC284E}"/>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277040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8326EA-0AB4-B355-CB19-660EA1D455BF}"/>
              </a:ext>
            </a:extLst>
          </p:cNvPr>
          <p:cNvSpPr/>
          <p:nvPr/>
        </p:nvSpPr>
        <p:spPr>
          <a:xfrm>
            <a:off x="1862138" y="4922483"/>
            <a:ext cx="976312" cy="228600"/>
          </a:xfrm>
          <a:prstGeom prst="rect">
            <a:avLst/>
          </a:prstGeom>
          <a:solidFill>
            <a:srgbClr val="FFFFFF"/>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latin typeface="+mn-lt"/>
              <a:cs typeface="Arial" panose="020B0604020202020204" pitchFamily="34" charset="0"/>
            </a:endParaRPr>
          </a:p>
        </p:txBody>
      </p:sp>
      <p:sp>
        <p:nvSpPr>
          <p:cNvPr id="2" name="Title 1">
            <a:extLst>
              <a:ext uri="{FF2B5EF4-FFF2-40B4-BE49-F238E27FC236}">
                <a16:creationId xmlns:a16="http://schemas.microsoft.com/office/drawing/2014/main" id="{7CFBCEFA-ACA2-76BA-011C-8A2BB5FE800C}"/>
              </a:ext>
            </a:extLst>
          </p:cNvPr>
          <p:cNvSpPr>
            <a:spLocks noGrp="1"/>
          </p:cNvSpPr>
          <p:nvPr>
            <p:ph type="title"/>
          </p:nvPr>
        </p:nvSpPr>
        <p:spPr/>
        <p:txBody>
          <a:bodyPr/>
          <a:lstStyle/>
          <a:p>
            <a:r>
              <a:rPr lang="en-US" dirty="0"/>
              <a:t>Wellness tools help savers set goals, tackle competing priorities, and make more confident decisions</a:t>
            </a:r>
          </a:p>
        </p:txBody>
      </p:sp>
      <p:sp>
        <p:nvSpPr>
          <p:cNvPr id="5" name="TextBox 4">
            <a:extLst>
              <a:ext uri="{FF2B5EF4-FFF2-40B4-BE49-F238E27FC236}">
                <a16:creationId xmlns:a16="http://schemas.microsoft.com/office/drawing/2014/main" id="{B1DA1AA1-F96E-60BF-5552-7551A158129A}"/>
              </a:ext>
            </a:extLst>
          </p:cNvPr>
          <p:cNvSpPr txBox="1"/>
          <p:nvPr/>
        </p:nvSpPr>
        <p:spPr>
          <a:xfrm>
            <a:off x="493767" y="4471988"/>
            <a:ext cx="3657600" cy="261610"/>
          </a:xfrm>
          <a:prstGeom prst="rect">
            <a:avLst/>
          </a:prstGeom>
          <a:noFill/>
        </p:spPr>
        <p:txBody>
          <a:bodyPr wrap="square" lIns="0" tIns="0" rIns="0" bIns="0" rtlCol="0">
            <a:spAutoFit/>
          </a:bodyPr>
          <a:lstStyle/>
          <a:p>
            <a:r>
              <a:rPr lang="en-US" sz="1700" b="1" dirty="0">
                <a:latin typeface="Georgia" panose="02040502050405020303" pitchFamily="18" charset="0"/>
              </a:rPr>
              <a:t>Financial wellness tools =</a:t>
            </a:r>
          </a:p>
        </p:txBody>
      </p:sp>
      <p:sp>
        <p:nvSpPr>
          <p:cNvPr id="16" name="TextBox 15">
            <a:extLst>
              <a:ext uri="{FF2B5EF4-FFF2-40B4-BE49-F238E27FC236}">
                <a16:creationId xmlns:a16="http://schemas.microsoft.com/office/drawing/2014/main" id="{3E060FDB-BA19-4FA9-CDBA-6F88214210A1}"/>
              </a:ext>
            </a:extLst>
          </p:cNvPr>
          <p:cNvSpPr txBox="1"/>
          <p:nvPr/>
        </p:nvSpPr>
        <p:spPr>
          <a:xfrm>
            <a:off x="571500" y="4878265"/>
            <a:ext cx="3770367" cy="1308050"/>
          </a:xfrm>
          <a:prstGeom prst="rect">
            <a:avLst/>
          </a:prstGeom>
          <a:noFill/>
        </p:spPr>
        <p:txBody>
          <a:bodyPr wrap="square" lIns="0" tIns="0" rIns="0" bIns="0" rtlCol="0">
            <a:spAutoFit/>
          </a:bodyPr>
          <a:lstStyle/>
          <a:p>
            <a:pPr marL="285750" indent="-285750">
              <a:buClr>
                <a:schemeClr val="accent1"/>
              </a:buClr>
              <a:buFont typeface="Wingdings" panose="05000000000000000000" pitchFamily="2" charset="2"/>
              <a:buChar char="§"/>
            </a:pPr>
            <a:r>
              <a:rPr lang="en-US" sz="1700" dirty="0">
                <a:cs typeface="Calibri" panose="020F0502020204030204" pitchFamily="34" charset="0"/>
              </a:rPr>
              <a:t>Less financial stress</a:t>
            </a:r>
          </a:p>
          <a:p>
            <a:pPr marL="285750" indent="-285750">
              <a:buClr>
                <a:schemeClr val="accent1"/>
              </a:buClr>
              <a:buFont typeface="Wingdings" panose="05000000000000000000" pitchFamily="2" charset="2"/>
              <a:buChar char="§"/>
            </a:pPr>
            <a:r>
              <a:rPr lang="en-US" sz="1700" dirty="0">
                <a:cs typeface="Calibri" panose="020F0502020204030204" pitchFamily="34" charset="0"/>
              </a:rPr>
              <a:t>More confident decision-making</a:t>
            </a:r>
          </a:p>
          <a:p>
            <a:pPr marL="285750" indent="-285750">
              <a:buClr>
                <a:schemeClr val="accent1"/>
              </a:buClr>
              <a:buFont typeface="Wingdings" panose="05000000000000000000" pitchFamily="2" charset="2"/>
              <a:buChar char="§"/>
            </a:pPr>
            <a:r>
              <a:rPr lang="en-US" sz="1700" dirty="0">
                <a:cs typeface="Calibri" panose="020F0502020204030204" pitchFamily="34" charset="0"/>
              </a:rPr>
              <a:t>Feeling more educated</a:t>
            </a:r>
          </a:p>
          <a:p>
            <a:pPr marL="285750" indent="-285750">
              <a:buClr>
                <a:schemeClr val="accent1"/>
              </a:buClr>
              <a:buFont typeface="Wingdings" panose="05000000000000000000" pitchFamily="2" charset="2"/>
              <a:buChar char="§"/>
            </a:pPr>
            <a:r>
              <a:rPr lang="en-US" sz="1700" dirty="0">
                <a:cs typeface="Calibri" panose="020F0502020204030204" pitchFamily="34" charset="0"/>
              </a:rPr>
              <a:t>More likely to increase savings</a:t>
            </a:r>
          </a:p>
          <a:p>
            <a:endParaRPr lang="en-US" sz="1700" b="1" dirty="0">
              <a:latin typeface="Georgia" panose="02040502050405020303" pitchFamily="18" charset="0"/>
            </a:endParaRPr>
          </a:p>
        </p:txBody>
      </p:sp>
      <p:sp>
        <p:nvSpPr>
          <p:cNvPr id="27" name="TextBox 26">
            <a:extLst>
              <a:ext uri="{FF2B5EF4-FFF2-40B4-BE49-F238E27FC236}">
                <a16:creationId xmlns:a16="http://schemas.microsoft.com/office/drawing/2014/main" id="{3C236DB5-6D1B-55B7-919D-B4C797FE3330}"/>
              </a:ext>
            </a:extLst>
          </p:cNvPr>
          <p:cNvSpPr txBox="1"/>
          <p:nvPr/>
        </p:nvSpPr>
        <p:spPr>
          <a:xfrm>
            <a:off x="536816" y="3067696"/>
            <a:ext cx="4035184" cy="861774"/>
          </a:xfrm>
          <a:prstGeom prst="rect">
            <a:avLst/>
          </a:prstGeom>
          <a:noFill/>
        </p:spPr>
        <p:txBody>
          <a:bodyPr wrap="square" lIns="0" tIns="0" rIns="0" bIns="0" rtlCol="0">
            <a:spAutoFit/>
          </a:bodyPr>
          <a:lstStyle/>
          <a:p>
            <a:r>
              <a:rPr lang="en-US" sz="2000" dirty="0">
                <a:solidFill>
                  <a:schemeClr val="accent3"/>
                </a:solidFill>
                <a:latin typeface="Georgia" panose="02040502050405020303" pitchFamily="18" charset="0"/>
              </a:rPr>
              <a:t>Seventy-seven percent of workers</a:t>
            </a:r>
          </a:p>
          <a:p>
            <a:br>
              <a:rPr lang="en-US" sz="400" dirty="0"/>
            </a:br>
            <a:r>
              <a:rPr lang="en-US" sz="1600" dirty="0"/>
              <a:t>who used wellness resources saw a positive impact; 21% saw a significant positive impact.</a:t>
            </a:r>
          </a:p>
        </p:txBody>
      </p:sp>
      <p:grpSp>
        <p:nvGrpSpPr>
          <p:cNvPr id="3" name="Group 2">
            <a:extLst>
              <a:ext uri="{FF2B5EF4-FFF2-40B4-BE49-F238E27FC236}">
                <a16:creationId xmlns:a16="http://schemas.microsoft.com/office/drawing/2014/main" id="{22C7827E-A8E8-A993-9862-AC924D6BF702}"/>
              </a:ext>
            </a:extLst>
          </p:cNvPr>
          <p:cNvGrpSpPr/>
          <p:nvPr/>
        </p:nvGrpSpPr>
        <p:grpSpPr>
          <a:xfrm>
            <a:off x="493767" y="1935517"/>
            <a:ext cx="2622618" cy="953682"/>
            <a:chOff x="533399" y="1877175"/>
            <a:chExt cx="3219762" cy="1170826"/>
          </a:xfrm>
        </p:grpSpPr>
        <p:pic>
          <p:nvPicPr>
            <p:cNvPr id="28" name="Graphic 27">
              <a:extLst>
                <a:ext uri="{FF2B5EF4-FFF2-40B4-BE49-F238E27FC236}">
                  <a16:creationId xmlns:a16="http://schemas.microsoft.com/office/drawing/2014/main" id="{38FE6F9A-43FB-FD03-25FF-A2FE6A2AB445}"/>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3226" t="2297" r="66129" b="88283"/>
            <a:stretch/>
          </p:blipFill>
          <p:spPr>
            <a:xfrm>
              <a:off x="533400" y="1877175"/>
              <a:ext cx="643953" cy="585413"/>
            </a:xfrm>
            <a:prstGeom prst="rect">
              <a:avLst/>
            </a:prstGeom>
          </p:spPr>
        </p:pic>
        <p:pic>
          <p:nvPicPr>
            <p:cNvPr id="29" name="Graphic 28">
              <a:extLst>
                <a:ext uri="{FF2B5EF4-FFF2-40B4-BE49-F238E27FC236}">
                  <a16:creationId xmlns:a16="http://schemas.microsoft.com/office/drawing/2014/main" id="{2CF79AD2-F259-5BB4-81DC-C9E2638F9322}"/>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3226" t="2297" r="66129" b="88283"/>
            <a:stretch/>
          </p:blipFill>
          <p:spPr>
            <a:xfrm>
              <a:off x="533399" y="2462588"/>
              <a:ext cx="643953" cy="585413"/>
            </a:xfrm>
            <a:prstGeom prst="rect">
              <a:avLst/>
            </a:prstGeom>
          </p:spPr>
        </p:pic>
        <p:pic>
          <p:nvPicPr>
            <p:cNvPr id="31" name="Graphic 30">
              <a:extLst>
                <a:ext uri="{FF2B5EF4-FFF2-40B4-BE49-F238E27FC236}">
                  <a16:creationId xmlns:a16="http://schemas.microsoft.com/office/drawing/2014/main" id="{64C28792-05A6-0A8F-6B7F-79D2538EBA65}"/>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3226" t="2297" r="66129" b="88283"/>
            <a:stretch/>
          </p:blipFill>
          <p:spPr>
            <a:xfrm>
              <a:off x="1177352" y="1877175"/>
              <a:ext cx="643953" cy="585413"/>
            </a:xfrm>
            <a:prstGeom prst="rect">
              <a:avLst/>
            </a:prstGeom>
          </p:spPr>
        </p:pic>
        <p:pic>
          <p:nvPicPr>
            <p:cNvPr id="32" name="Graphic 31">
              <a:extLst>
                <a:ext uri="{FF2B5EF4-FFF2-40B4-BE49-F238E27FC236}">
                  <a16:creationId xmlns:a16="http://schemas.microsoft.com/office/drawing/2014/main" id="{523A3E8C-6585-3D14-49DB-587E6B28E73C}"/>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3226" t="2297" r="66129" b="88283"/>
            <a:stretch/>
          </p:blipFill>
          <p:spPr>
            <a:xfrm>
              <a:off x="1177351" y="2462588"/>
              <a:ext cx="643953" cy="585413"/>
            </a:xfrm>
            <a:prstGeom prst="rect">
              <a:avLst/>
            </a:prstGeom>
          </p:spPr>
        </p:pic>
        <p:pic>
          <p:nvPicPr>
            <p:cNvPr id="33" name="Graphic 32">
              <a:extLst>
                <a:ext uri="{FF2B5EF4-FFF2-40B4-BE49-F238E27FC236}">
                  <a16:creationId xmlns:a16="http://schemas.microsoft.com/office/drawing/2014/main" id="{915437D5-BB81-6907-6E97-F8BE40875571}"/>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3226" t="2297" r="66129" b="88283"/>
            <a:stretch/>
          </p:blipFill>
          <p:spPr>
            <a:xfrm>
              <a:off x="1821304" y="1877175"/>
              <a:ext cx="643953" cy="585413"/>
            </a:xfrm>
            <a:prstGeom prst="rect">
              <a:avLst/>
            </a:prstGeom>
          </p:spPr>
        </p:pic>
        <p:pic>
          <p:nvPicPr>
            <p:cNvPr id="34" name="Graphic 33">
              <a:extLst>
                <a:ext uri="{FF2B5EF4-FFF2-40B4-BE49-F238E27FC236}">
                  <a16:creationId xmlns:a16="http://schemas.microsoft.com/office/drawing/2014/main" id="{933F0550-613C-11BA-EC06-65CCCA5E05D4}"/>
                </a:ext>
              </a:extLst>
            </p:cNvPr>
            <p:cNvPicPr>
              <a:picLocks noChangeAspect="1"/>
            </p:cNvPicPr>
            <p:nvPr/>
          </p:nvPicPr>
          <p:blipFill rotWithShape="1">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l="23226" t="2297" r="66129" b="88283"/>
            <a:stretch/>
          </p:blipFill>
          <p:spPr>
            <a:xfrm>
              <a:off x="1821303" y="2462588"/>
              <a:ext cx="643953" cy="585413"/>
            </a:xfrm>
            <a:prstGeom prst="rect">
              <a:avLst/>
            </a:prstGeom>
          </p:spPr>
        </p:pic>
        <p:pic>
          <p:nvPicPr>
            <p:cNvPr id="35" name="Graphic 34">
              <a:extLst>
                <a:ext uri="{FF2B5EF4-FFF2-40B4-BE49-F238E27FC236}">
                  <a16:creationId xmlns:a16="http://schemas.microsoft.com/office/drawing/2014/main" id="{729AAC29-9561-A052-EBFC-5AE871B6729C}"/>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3226" t="2297" r="66129" b="88283"/>
            <a:stretch/>
          </p:blipFill>
          <p:spPr>
            <a:xfrm>
              <a:off x="2465256" y="1877175"/>
              <a:ext cx="643953" cy="585413"/>
            </a:xfrm>
            <a:prstGeom prst="rect">
              <a:avLst/>
            </a:prstGeom>
          </p:spPr>
        </p:pic>
        <p:pic>
          <p:nvPicPr>
            <p:cNvPr id="36" name="Graphic 35">
              <a:extLst>
                <a:ext uri="{FF2B5EF4-FFF2-40B4-BE49-F238E27FC236}">
                  <a16:creationId xmlns:a16="http://schemas.microsoft.com/office/drawing/2014/main" id="{A8BD1C46-EF7D-2ADC-F016-AA58149DBFBD}"/>
                </a:ext>
              </a:extLst>
            </p:cNvPr>
            <p:cNvPicPr>
              <a:picLocks noChangeAspect="1"/>
            </p:cNvPicPr>
            <p:nvPr/>
          </p:nvPicPr>
          <p:blipFill rotWithShape="1">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l="23226" t="2297" r="66129" b="88283"/>
            <a:stretch/>
          </p:blipFill>
          <p:spPr>
            <a:xfrm>
              <a:off x="2465255" y="2462588"/>
              <a:ext cx="643953" cy="585413"/>
            </a:xfrm>
            <a:prstGeom prst="rect">
              <a:avLst/>
            </a:prstGeom>
          </p:spPr>
        </p:pic>
        <p:pic>
          <p:nvPicPr>
            <p:cNvPr id="37" name="Graphic 36">
              <a:extLst>
                <a:ext uri="{FF2B5EF4-FFF2-40B4-BE49-F238E27FC236}">
                  <a16:creationId xmlns:a16="http://schemas.microsoft.com/office/drawing/2014/main" id="{B87E1B74-CDE0-E9C1-4E61-5271E5A99053}"/>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3226" t="2297" r="66129" b="88283"/>
            <a:stretch/>
          </p:blipFill>
          <p:spPr>
            <a:xfrm>
              <a:off x="3109208" y="1877175"/>
              <a:ext cx="643953" cy="585413"/>
            </a:xfrm>
            <a:prstGeom prst="rect">
              <a:avLst/>
            </a:prstGeom>
          </p:spPr>
        </p:pic>
        <p:pic>
          <p:nvPicPr>
            <p:cNvPr id="38" name="Graphic 37">
              <a:extLst>
                <a:ext uri="{FF2B5EF4-FFF2-40B4-BE49-F238E27FC236}">
                  <a16:creationId xmlns:a16="http://schemas.microsoft.com/office/drawing/2014/main" id="{70451C2E-0BDC-5070-FB0C-8F7FB36F7170}"/>
                </a:ext>
              </a:extLst>
            </p:cNvPr>
            <p:cNvPicPr>
              <a:picLocks noChangeAspect="1"/>
            </p:cNvPicPr>
            <p:nvPr/>
          </p:nvPicPr>
          <p:blipFill rotWithShape="1">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l="23226" t="2297" r="66129" b="88283"/>
            <a:stretch/>
          </p:blipFill>
          <p:spPr>
            <a:xfrm>
              <a:off x="3109207" y="2462588"/>
              <a:ext cx="643953" cy="585413"/>
            </a:xfrm>
            <a:prstGeom prst="rect">
              <a:avLst/>
            </a:prstGeom>
          </p:spPr>
        </p:pic>
        <p:pic>
          <p:nvPicPr>
            <p:cNvPr id="39" name="Graphic 38">
              <a:extLst>
                <a:ext uri="{FF2B5EF4-FFF2-40B4-BE49-F238E27FC236}">
                  <a16:creationId xmlns:a16="http://schemas.microsoft.com/office/drawing/2014/main" id="{7B9F4E0B-F176-CE94-12F4-F4FBBCDCF1C3}"/>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3226" t="2297" r="69092" b="88283"/>
            <a:stretch/>
          </p:blipFill>
          <p:spPr>
            <a:xfrm>
              <a:off x="1821303" y="2462587"/>
              <a:ext cx="464698" cy="585413"/>
            </a:xfrm>
            <a:prstGeom prst="rect">
              <a:avLst/>
            </a:prstGeom>
          </p:spPr>
        </p:pic>
      </p:grpSp>
      <p:cxnSp>
        <p:nvCxnSpPr>
          <p:cNvPr id="4" name="Straight Connector 3">
            <a:extLst>
              <a:ext uri="{FF2B5EF4-FFF2-40B4-BE49-F238E27FC236}">
                <a16:creationId xmlns:a16="http://schemas.microsoft.com/office/drawing/2014/main" id="{980E34C8-0064-39DD-7177-CADD9FEAA84B}"/>
              </a:ext>
            </a:extLst>
          </p:cNvPr>
          <p:cNvCxnSpPr>
            <a:cxnSpLocks/>
          </p:cNvCxnSpPr>
          <p:nvPr/>
        </p:nvCxnSpPr>
        <p:spPr>
          <a:xfrm flipH="1">
            <a:off x="493767" y="4191000"/>
            <a:ext cx="4078233" cy="0"/>
          </a:xfrm>
          <a:prstGeom prst="line">
            <a:avLst/>
          </a:prstGeom>
          <a:ln w="15875">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3074" name="Picture 2" descr="First Nations workers still overlooked despite nationwide employment  shortage - ABC News">
            <a:extLst>
              <a:ext uri="{FF2B5EF4-FFF2-40B4-BE49-F238E27FC236}">
                <a16:creationId xmlns:a16="http://schemas.microsoft.com/office/drawing/2014/main" id="{C3BD13A1-8E25-C769-9E4E-266212F9584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42005" y="1935516"/>
            <a:ext cx="6280041" cy="4189123"/>
          </a:xfrm>
          <a:prstGeom prst="rect">
            <a:avLst/>
          </a:prstGeom>
          <a:noFill/>
          <a:extLst>
            <a:ext uri="{909E8E84-426E-40DD-AFC4-6F175D3DCCD1}">
              <a14:hiddenFill xmlns:a14="http://schemas.microsoft.com/office/drawing/2010/main">
                <a:solidFill>
                  <a:srgbClr val="FFFFFF"/>
                </a:solidFill>
              </a14:hiddenFill>
            </a:ext>
          </a:extLst>
        </p:spPr>
      </p:pic>
    </p:spTree>
    <p:custDataLst>
      <p:custData r:id="rId1"/>
      <p:custData r:id="rId2"/>
    </p:custDataLst>
    <p:extLst>
      <p:ext uri="{BB962C8B-B14F-4D97-AF65-F5344CB8AC3E}">
        <p14:creationId xmlns:p14="http://schemas.microsoft.com/office/powerpoint/2010/main" val="1559155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4502A-69D2-90A1-2D36-D7C0B785B46C}"/>
              </a:ext>
            </a:extLst>
          </p:cNvPr>
          <p:cNvSpPr>
            <a:spLocks noGrp="1"/>
          </p:cNvSpPr>
          <p:nvPr>
            <p:ph type="title"/>
          </p:nvPr>
        </p:nvSpPr>
        <p:spPr/>
        <p:txBody>
          <a:bodyPr/>
          <a:lstStyle/>
          <a:p>
            <a:pPr algn="ctr"/>
            <a:r>
              <a:rPr lang="en-US" sz="3200" dirty="0">
                <a:solidFill>
                  <a:schemeClr val="accent2"/>
                </a:solidFill>
              </a:rPr>
              <a:t>Unrelated Trivia Question #2</a:t>
            </a:r>
            <a:br>
              <a:rPr lang="en-US" sz="2400" dirty="0">
                <a:solidFill>
                  <a:srgbClr val="C00000"/>
                </a:solidFill>
              </a:rPr>
            </a:br>
            <a:br>
              <a:rPr lang="en-US" sz="2400" dirty="0">
                <a:solidFill>
                  <a:srgbClr val="C00000"/>
                </a:solidFill>
              </a:rPr>
            </a:br>
            <a:br>
              <a:rPr lang="en-US" sz="1800" b="0" i="0" u="none" strike="noStrike" baseline="0" dirty="0">
                <a:latin typeface="Open Sans" panose="020B0606030504020204" pitchFamily="34" charset="0"/>
              </a:rPr>
            </a:br>
            <a:br>
              <a:rPr lang="en-US" sz="1800" b="0" i="0" u="none" strike="noStrike" baseline="0" dirty="0">
                <a:latin typeface="Open Sans" panose="020B0606030504020204" pitchFamily="34" charset="0"/>
              </a:rPr>
            </a:br>
            <a:r>
              <a:rPr lang="en-US" sz="3600" b="0" i="0" u="none" strike="noStrike" baseline="0" dirty="0">
                <a:solidFill>
                  <a:srgbClr val="C00000"/>
                </a:solidFill>
              </a:rPr>
              <a:t>What language was listed in the 1992 edition of the Guinness Book of World Records as the most complex language in the world?</a:t>
            </a:r>
            <a:endParaRPr lang="en-US" sz="3600" dirty="0">
              <a:solidFill>
                <a:srgbClr val="C00000"/>
              </a:solidFill>
            </a:endParaRPr>
          </a:p>
        </p:txBody>
      </p:sp>
      <p:grpSp>
        <p:nvGrpSpPr>
          <p:cNvPr id="4" name="Group 3">
            <a:extLst>
              <a:ext uri="{FF2B5EF4-FFF2-40B4-BE49-F238E27FC236}">
                <a16:creationId xmlns:a16="http://schemas.microsoft.com/office/drawing/2014/main" id="{D894D2AC-D2A4-EE8B-2C0E-DE61FE541124}"/>
              </a:ext>
            </a:extLst>
          </p:cNvPr>
          <p:cNvGrpSpPr/>
          <p:nvPr/>
        </p:nvGrpSpPr>
        <p:grpSpPr>
          <a:xfrm>
            <a:off x="0" y="5698222"/>
            <a:ext cx="12192000" cy="303719"/>
            <a:chOff x="0" y="762000"/>
            <a:chExt cx="10998208" cy="273980"/>
          </a:xfrm>
        </p:grpSpPr>
        <p:grpSp>
          <p:nvGrpSpPr>
            <p:cNvPr id="5" name="Group 4">
              <a:extLst>
                <a:ext uri="{FF2B5EF4-FFF2-40B4-BE49-F238E27FC236}">
                  <a16:creationId xmlns:a16="http://schemas.microsoft.com/office/drawing/2014/main" id="{A8A92D7E-0D73-F57F-070B-1ECE2494E89D}"/>
                </a:ext>
              </a:extLst>
            </p:cNvPr>
            <p:cNvGrpSpPr/>
            <p:nvPr/>
          </p:nvGrpSpPr>
          <p:grpSpPr>
            <a:xfrm>
              <a:off x="0" y="762000"/>
              <a:ext cx="1374776" cy="273980"/>
              <a:chOff x="3886200" y="4724400"/>
              <a:chExt cx="2676497" cy="533400"/>
            </a:xfrm>
          </p:grpSpPr>
          <p:sp>
            <p:nvSpPr>
              <p:cNvPr id="48" name="Rectangle 47">
                <a:extLst>
                  <a:ext uri="{FF2B5EF4-FFF2-40B4-BE49-F238E27FC236}">
                    <a16:creationId xmlns:a16="http://schemas.microsoft.com/office/drawing/2014/main" id="{0C94EC7B-F367-44E0-080C-313EAD06C3C9}"/>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E7AE42F5-18CA-6CE3-6002-8232AF2D998E}"/>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E0D7859-7747-83DF-E1B3-DCF31F310065}"/>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902DD2F5-32E7-09F9-1C60-3A364696F566}"/>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7E497601-A537-1762-3D71-013872B9C183}"/>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12A29772-6B48-F7FB-70A6-0542655E22AE}"/>
                </a:ext>
              </a:extLst>
            </p:cNvPr>
            <p:cNvGrpSpPr/>
            <p:nvPr/>
          </p:nvGrpSpPr>
          <p:grpSpPr>
            <a:xfrm>
              <a:off x="1374776" y="762000"/>
              <a:ext cx="1374776" cy="273980"/>
              <a:chOff x="3886200" y="4724400"/>
              <a:chExt cx="2676497" cy="533400"/>
            </a:xfrm>
          </p:grpSpPr>
          <p:sp>
            <p:nvSpPr>
              <p:cNvPr id="43" name="Rectangle 42">
                <a:extLst>
                  <a:ext uri="{FF2B5EF4-FFF2-40B4-BE49-F238E27FC236}">
                    <a16:creationId xmlns:a16="http://schemas.microsoft.com/office/drawing/2014/main" id="{5D9FC3FA-314F-1394-EA93-045EDA8745AA}"/>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CFE92D6-8289-66A0-1AE4-D09FA743975D}"/>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1F075696-634F-EBFB-F63A-01A55A982A7D}"/>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03DDF8-C216-70E8-93BB-AA9574C133DA}"/>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7AB3601-0552-A6B6-F284-6510BBC44CBF}"/>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E4084AAC-FD66-7625-F658-D8A8BA9204A6}"/>
                </a:ext>
              </a:extLst>
            </p:cNvPr>
            <p:cNvGrpSpPr/>
            <p:nvPr/>
          </p:nvGrpSpPr>
          <p:grpSpPr>
            <a:xfrm>
              <a:off x="2749552" y="762000"/>
              <a:ext cx="1374776" cy="273980"/>
              <a:chOff x="3886200" y="4724400"/>
              <a:chExt cx="2676497" cy="533400"/>
            </a:xfrm>
          </p:grpSpPr>
          <p:sp>
            <p:nvSpPr>
              <p:cNvPr id="38" name="Rectangle 37">
                <a:extLst>
                  <a:ext uri="{FF2B5EF4-FFF2-40B4-BE49-F238E27FC236}">
                    <a16:creationId xmlns:a16="http://schemas.microsoft.com/office/drawing/2014/main" id="{3B3B7881-2E9F-C9A3-AE33-D7A5AE2DD6D4}"/>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4A90133-CDC9-3FEB-84A3-CEF6D34D1EE2}"/>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E2BCC07-3CC3-5E2C-0A29-F65FF43FFBA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B3D1345-89DC-A891-4FC1-2CA46D6666CC}"/>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45313CC-EF67-C987-B5ED-7D18117D2529}"/>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8E2DC67F-6488-AFA8-5612-0BED56881359}"/>
                </a:ext>
              </a:extLst>
            </p:cNvPr>
            <p:cNvGrpSpPr/>
            <p:nvPr/>
          </p:nvGrpSpPr>
          <p:grpSpPr>
            <a:xfrm>
              <a:off x="4124328" y="762000"/>
              <a:ext cx="1374776" cy="273980"/>
              <a:chOff x="3886200" y="4724400"/>
              <a:chExt cx="2676497" cy="533400"/>
            </a:xfrm>
          </p:grpSpPr>
          <p:sp>
            <p:nvSpPr>
              <p:cNvPr id="33" name="Rectangle 32">
                <a:extLst>
                  <a:ext uri="{FF2B5EF4-FFF2-40B4-BE49-F238E27FC236}">
                    <a16:creationId xmlns:a16="http://schemas.microsoft.com/office/drawing/2014/main" id="{34F3DCDE-4698-5125-8F9E-43BE3F3C047D}"/>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30C92D-0D35-FD2E-EBE7-ED529FD448D0}"/>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EA246-5ADB-9848-E42D-055FD0E7A2B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D2980F9-4CB6-399A-418A-2C0D3BCDEE5C}"/>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782C1B9-5C09-5F42-3600-EBDEF146AAC5}"/>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FEDB3B3F-A8EE-01B1-8432-578B179FE166}"/>
                </a:ext>
              </a:extLst>
            </p:cNvPr>
            <p:cNvGrpSpPr/>
            <p:nvPr/>
          </p:nvGrpSpPr>
          <p:grpSpPr>
            <a:xfrm>
              <a:off x="5499104" y="762000"/>
              <a:ext cx="1374776" cy="273980"/>
              <a:chOff x="3886200" y="4724400"/>
              <a:chExt cx="2676497" cy="533400"/>
            </a:xfrm>
          </p:grpSpPr>
          <p:sp>
            <p:nvSpPr>
              <p:cNvPr id="28" name="Rectangle 27">
                <a:extLst>
                  <a:ext uri="{FF2B5EF4-FFF2-40B4-BE49-F238E27FC236}">
                    <a16:creationId xmlns:a16="http://schemas.microsoft.com/office/drawing/2014/main" id="{47F19EAE-301D-9699-8562-3EDCFC5AB89C}"/>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1E69D81-49BB-D589-8DA6-E4E902F84D26}"/>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5B28AA5-B6D5-32F4-D5AB-73E417E8A343}"/>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4EA30B1-B283-0114-1620-8ACC2C1D7236}"/>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A31C1C5-4C08-9D70-F5B0-9EA1161E2EED}"/>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1CDFC411-1665-AE4C-FFA6-F70502FF9D11}"/>
                </a:ext>
              </a:extLst>
            </p:cNvPr>
            <p:cNvGrpSpPr/>
            <p:nvPr/>
          </p:nvGrpSpPr>
          <p:grpSpPr>
            <a:xfrm>
              <a:off x="6873880" y="762000"/>
              <a:ext cx="1374776" cy="273980"/>
              <a:chOff x="3886200" y="4724400"/>
              <a:chExt cx="2676497" cy="533400"/>
            </a:xfrm>
          </p:grpSpPr>
          <p:sp>
            <p:nvSpPr>
              <p:cNvPr id="23" name="Rectangle 22">
                <a:extLst>
                  <a:ext uri="{FF2B5EF4-FFF2-40B4-BE49-F238E27FC236}">
                    <a16:creationId xmlns:a16="http://schemas.microsoft.com/office/drawing/2014/main" id="{55699BBA-A088-1627-3212-11CF62B56871}"/>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9D74D99-8A6C-EE78-01FD-921D837DEA0F}"/>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38F0AD1-42F4-DE47-3301-08DAEF2C39EF}"/>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6F19E79-940A-358A-5F88-B88B02FFBAEC}"/>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68CBD1F-8DE0-0E31-FBFE-CAE0CB61FF97}"/>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0BDFC92E-36AB-D388-1796-592120113FE5}"/>
                </a:ext>
              </a:extLst>
            </p:cNvPr>
            <p:cNvGrpSpPr/>
            <p:nvPr/>
          </p:nvGrpSpPr>
          <p:grpSpPr>
            <a:xfrm>
              <a:off x="8248656" y="762000"/>
              <a:ext cx="1374776" cy="273980"/>
              <a:chOff x="3886200" y="4724400"/>
              <a:chExt cx="2676497" cy="533400"/>
            </a:xfrm>
          </p:grpSpPr>
          <p:sp>
            <p:nvSpPr>
              <p:cNvPr id="18" name="Rectangle 17">
                <a:extLst>
                  <a:ext uri="{FF2B5EF4-FFF2-40B4-BE49-F238E27FC236}">
                    <a16:creationId xmlns:a16="http://schemas.microsoft.com/office/drawing/2014/main" id="{E963EA55-2AFB-A2BE-C06A-B9AF05FE2248}"/>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05509F4-EAFC-1DAC-E376-4D24F1121ABA}"/>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36858E-7E23-EAA9-3773-779AF570F722}"/>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07CB72-2885-F5DE-1DE6-48A0757EF062}"/>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B530B51-AC67-227D-CD8D-7CC87CB56268}"/>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497532-E0FF-DFCB-879C-BE0A50F68E7C}"/>
                </a:ext>
              </a:extLst>
            </p:cNvPr>
            <p:cNvGrpSpPr/>
            <p:nvPr/>
          </p:nvGrpSpPr>
          <p:grpSpPr>
            <a:xfrm>
              <a:off x="9623432" y="762000"/>
              <a:ext cx="1374776" cy="273980"/>
              <a:chOff x="3886200" y="4724400"/>
              <a:chExt cx="2676497" cy="533400"/>
            </a:xfrm>
          </p:grpSpPr>
          <p:sp>
            <p:nvSpPr>
              <p:cNvPr id="13" name="Rectangle 12">
                <a:extLst>
                  <a:ext uri="{FF2B5EF4-FFF2-40B4-BE49-F238E27FC236}">
                    <a16:creationId xmlns:a16="http://schemas.microsoft.com/office/drawing/2014/main" id="{915D10D7-64EC-5826-FBC9-C3DE6B6F086C}"/>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6A44374-5667-A8E6-D0DC-34E8D72350C3}"/>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6332C95-96F0-4941-3DD5-44B3E8351C6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370EA1B-32F5-858C-5DC1-F81AFE15E6DD}"/>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ECE23CD-41FC-80E6-8453-88CA56BC284E}"/>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1634486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4502A-69D2-90A1-2D36-D7C0B785B46C}"/>
              </a:ext>
            </a:extLst>
          </p:cNvPr>
          <p:cNvSpPr>
            <a:spLocks noGrp="1"/>
          </p:cNvSpPr>
          <p:nvPr>
            <p:ph type="title"/>
          </p:nvPr>
        </p:nvSpPr>
        <p:spPr/>
        <p:txBody>
          <a:bodyPr/>
          <a:lstStyle/>
          <a:p>
            <a:pPr algn="l"/>
            <a:r>
              <a:rPr lang="en-US" sz="3200" dirty="0">
                <a:solidFill>
                  <a:schemeClr val="accent2"/>
                </a:solidFill>
              </a:rPr>
              <a:t>Answer: Unrelated Trivia Question #2</a:t>
            </a:r>
            <a:br>
              <a:rPr lang="en-US" sz="2400" dirty="0">
                <a:solidFill>
                  <a:srgbClr val="C00000"/>
                </a:solidFill>
              </a:rPr>
            </a:br>
            <a:br>
              <a:rPr lang="en-US" sz="1800" b="0" i="0" u="none" strike="noStrike" baseline="0" dirty="0">
                <a:latin typeface="Open Sans" panose="020B0606030504020204" pitchFamily="34" charset="0"/>
              </a:rPr>
            </a:br>
            <a:r>
              <a:rPr lang="en-US" sz="2400" b="0" i="0" u="none" strike="noStrike" baseline="0" dirty="0">
                <a:solidFill>
                  <a:srgbClr val="C00000"/>
                </a:solidFill>
              </a:rPr>
              <a:t>The parent language of Potawatomi, Ojibwe, was listed in the 1992 edition of the Guinness Book of World Records as the most complex language in the world based on the number of verbal patterns. </a:t>
            </a:r>
            <a:br>
              <a:rPr lang="en-US" sz="2400" b="0" i="0" u="none" strike="noStrike" baseline="0" dirty="0">
                <a:solidFill>
                  <a:srgbClr val="C00000"/>
                </a:solidFill>
              </a:rPr>
            </a:br>
            <a:br>
              <a:rPr lang="en-US" sz="2400" b="0" i="0" u="none" strike="noStrike" baseline="0" dirty="0">
                <a:solidFill>
                  <a:srgbClr val="C00000"/>
                </a:solidFill>
              </a:rPr>
            </a:br>
            <a:r>
              <a:rPr lang="en-US" sz="2400" b="0" i="0" u="none" strike="noStrike" baseline="0" dirty="0">
                <a:solidFill>
                  <a:srgbClr val="C00000"/>
                </a:solidFill>
              </a:rPr>
              <a:t>Potawatomi and Ojibwe have a similar structure and one of the identifying characteristics of Potawatomi is that it is heavily verb-based. Nouns are made of several smaller words that describe what the object does or how it’s used. </a:t>
            </a:r>
            <a:br>
              <a:rPr lang="en-US" sz="2400" b="0" i="0" u="none" strike="noStrike" baseline="0" dirty="0">
                <a:solidFill>
                  <a:srgbClr val="C00000"/>
                </a:solidFill>
              </a:rPr>
            </a:br>
            <a:br>
              <a:rPr lang="en-US" sz="2400" b="0" i="0" u="none" strike="noStrike" baseline="0" dirty="0">
                <a:solidFill>
                  <a:srgbClr val="C00000"/>
                </a:solidFill>
              </a:rPr>
            </a:br>
            <a:r>
              <a:rPr lang="en-US" sz="2400" b="0" i="0" u="none" strike="noStrike" baseline="0" dirty="0">
                <a:solidFill>
                  <a:srgbClr val="C00000"/>
                </a:solidFill>
              </a:rPr>
              <a:t>In 2017, there were fewer than 10 first-language Potawatomi speakers and many were nearing 70 to 80 years old.  In response, many Potawatomi tribes have created language programs where students can learn the Potawatomi language wherever they live.</a:t>
            </a:r>
            <a:endParaRPr lang="en-US" sz="2400" dirty="0">
              <a:solidFill>
                <a:srgbClr val="C00000"/>
              </a:solidFill>
            </a:endParaRPr>
          </a:p>
        </p:txBody>
      </p:sp>
      <p:grpSp>
        <p:nvGrpSpPr>
          <p:cNvPr id="4" name="Group 3">
            <a:extLst>
              <a:ext uri="{FF2B5EF4-FFF2-40B4-BE49-F238E27FC236}">
                <a16:creationId xmlns:a16="http://schemas.microsoft.com/office/drawing/2014/main" id="{D894D2AC-D2A4-EE8B-2C0E-DE61FE541124}"/>
              </a:ext>
            </a:extLst>
          </p:cNvPr>
          <p:cNvGrpSpPr/>
          <p:nvPr/>
        </p:nvGrpSpPr>
        <p:grpSpPr>
          <a:xfrm>
            <a:off x="0" y="5698222"/>
            <a:ext cx="12192000" cy="303719"/>
            <a:chOff x="0" y="762000"/>
            <a:chExt cx="10998208" cy="273980"/>
          </a:xfrm>
        </p:grpSpPr>
        <p:grpSp>
          <p:nvGrpSpPr>
            <p:cNvPr id="5" name="Group 4">
              <a:extLst>
                <a:ext uri="{FF2B5EF4-FFF2-40B4-BE49-F238E27FC236}">
                  <a16:creationId xmlns:a16="http://schemas.microsoft.com/office/drawing/2014/main" id="{A8A92D7E-0D73-F57F-070B-1ECE2494E89D}"/>
                </a:ext>
              </a:extLst>
            </p:cNvPr>
            <p:cNvGrpSpPr/>
            <p:nvPr/>
          </p:nvGrpSpPr>
          <p:grpSpPr>
            <a:xfrm>
              <a:off x="0" y="762000"/>
              <a:ext cx="1374776" cy="273980"/>
              <a:chOff x="3886200" y="4724400"/>
              <a:chExt cx="2676497" cy="533400"/>
            </a:xfrm>
          </p:grpSpPr>
          <p:sp>
            <p:nvSpPr>
              <p:cNvPr id="48" name="Rectangle 47">
                <a:extLst>
                  <a:ext uri="{FF2B5EF4-FFF2-40B4-BE49-F238E27FC236}">
                    <a16:creationId xmlns:a16="http://schemas.microsoft.com/office/drawing/2014/main" id="{0C94EC7B-F367-44E0-080C-313EAD06C3C9}"/>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E7AE42F5-18CA-6CE3-6002-8232AF2D998E}"/>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E0D7859-7747-83DF-E1B3-DCF31F310065}"/>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902DD2F5-32E7-09F9-1C60-3A364696F566}"/>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7E497601-A537-1762-3D71-013872B9C183}"/>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12A29772-6B48-F7FB-70A6-0542655E22AE}"/>
                </a:ext>
              </a:extLst>
            </p:cNvPr>
            <p:cNvGrpSpPr/>
            <p:nvPr/>
          </p:nvGrpSpPr>
          <p:grpSpPr>
            <a:xfrm>
              <a:off x="1374776" y="762000"/>
              <a:ext cx="1374776" cy="273980"/>
              <a:chOff x="3886200" y="4724400"/>
              <a:chExt cx="2676497" cy="533400"/>
            </a:xfrm>
          </p:grpSpPr>
          <p:sp>
            <p:nvSpPr>
              <p:cNvPr id="43" name="Rectangle 42">
                <a:extLst>
                  <a:ext uri="{FF2B5EF4-FFF2-40B4-BE49-F238E27FC236}">
                    <a16:creationId xmlns:a16="http://schemas.microsoft.com/office/drawing/2014/main" id="{5D9FC3FA-314F-1394-EA93-045EDA8745AA}"/>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CFE92D6-8289-66A0-1AE4-D09FA743975D}"/>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1F075696-634F-EBFB-F63A-01A55A982A7D}"/>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03DDF8-C216-70E8-93BB-AA9574C133DA}"/>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7AB3601-0552-A6B6-F284-6510BBC44CBF}"/>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E4084AAC-FD66-7625-F658-D8A8BA9204A6}"/>
                </a:ext>
              </a:extLst>
            </p:cNvPr>
            <p:cNvGrpSpPr/>
            <p:nvPr/>
          </p:nvGrpSpPr>
          <p:grpSpPr>
            <a:xfrm>
              <a:off x="2749552" y="762000"/>
              <a:ext cx="1374776" cy="273980"/>
              <a:chOff x="3886200" y="4724400"/>
              <a:chExt cx="2676497" cy="533400"/>
            </a:xfrm>
          </p:grpSpPr>
          <p:sp>
            <p:nvSpPr>
              <p:cNvPr id="38" name="Rectangle 37">
                <a:extLst>
                  <a:ext uri="{FF2B5EF4-FFF2-40B4-BE49-F238E27FC236}">
                    <a16:creationId xmlns:a16="http://schemas.microsoft.com/office/drawing/2014/main" id="{3B3B7881-2E9F-C9A3-AE33-D7A5AE2DD6D4}"/>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4A90133-CDC9-3FEB-84A3-CEF6D34D1EE2}"/>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E2BCC07-3CC3-5E2C-0A29-F65FF43FFBA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B3D1345-89DC-A891-4FC1-2CA46D6666CC}"/>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45313CC-EF67-C987-B5ED-7D18117D2529}"/>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8E2DC67F-6488-AFA8-5612-0BED56881359}"/>
                </a:ext>
              </a:extLst>
            </p:cNvPr>
            <p:cNvGrpSpPr/>
            <p:nvPr/>
          </p:nvGrpSpPr>
          <p:grpSpPr>
            <a:xfrm>
              <a:off x="4124328" y="762000"/>
              <a:ext cx="1374776" cy="273980"/>
              <a:chOff x="3886200" y="4724400"/>
              <a:chExt cx="2676497" cy="533400"/>
            </a:xfrm>
          </p:grpSpPr>
          <p:sp>
            <p:nvSpPr>
              <p:cNvPr id="33" name="Rectangle 32">
                <a:extLst>
                  <a:ext uri="{FF2B5EF4-FFF2-40B4-BE49-F238E27FC236}">
                    <a16:creationId xmlns:a16="http://schemas.microsoft.com/office/drawing/2014/main" id="{34F3DCDE-4698-5125-8F9E-43BE3F3C047D}"/>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30C92D-0D35-FD2E-EBE7-ED529FD448D0}"/>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EA246-5ADB-9848-E42D-055FD0E7A2B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D2980F9-4CB6-399A-418A-2C0D3BCDEE5C}"/>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782C1B9-5C09-5F42-3600-EBDEF146AAC5}"/>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FEDB3B3F-A8EE-01B1-8432-578B179FE166}"/>
                </a:ext>
              </a:extLst>
            </p:cNvPr>
            <p:cNvGrpSpPr/>
            <p:nvPr/>
          </p:nvGrpSpPr>
          <p:grpSpPr>
            <a:xfrm>
              <a:off x="5499104" y="762000"/>
              <a:ext cx="1374776" cy="273980"/>
              <a:chOff x="3886200" y="4724400"/>
              <a:chExt cx="2676497" cy="533400"/>
            </a:xfrm>
          </p:grpSpPr>
          <p:sp>
            <p:nvSpPr>
              <p:cNvPr id="28" name="Rectangle 27">
                <a:extLst>
                  <a:ext uri="{FF2B5EF4-FFF2-40B4-BE49-F238E27FC236}">
                    <a16:creationId xmlns:a16="http://schemas.microsoft.com/office/drawing/2014/main" id="{47F19EAE-301D-9699-8562-3EDCFC5AB89C}"/>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1E69D81-49BB-D589-8DA6-E4E902F84D26}"/>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5B28AA5-B6D5-32F4-D5AB-73E417E8A343}"/>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4EA30B1-B283-0114-1620-8ACC2C1D7236}"/>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A31C1C5-4C08-9D70-F5B0-9EA1161E2EED}"/>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1CDFC411-1665-AE4C-FFA6-F70502FF9D11}"/>
                </a:ext>
              </a:extLst>
            </p:cNvPr>
            <p:cNvGrpSpPr/>
            <p:nvPr/>
          </p:nvGrpSpPr>
          <p:grpSpPr>
            <a:xfrm>
              <a:off x="6873880" y="762000"/>
              <a:ext cx="1374776" cy="273980"/>
              <a:chOff x="3886200" y="4724400"/>
              <a:chExt cx="2676497" cy="533400"/>
            </a:xfrm>
          </p:grpSpPr>
          <p:sp>
            <p:nvSpPr>
              <p:cNvPr id="23" name="Rectangle 22">
                <a:extLst>
                  <a:ext uri="{FF2B5EF4-FFF2-40B4-BE49-F238E27FC236}">
                    <a16:creationId xmlns:a16="http://schemas.microsoft.com/office/drawing/2014/main" id="{55699BBA-A088-1627-3212-11CF62B56871}"/>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9D74D99-8A6C-EE78-01FD-921D837DEA0F}"/>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38F0AD1-42F4-DE47-3301-08DAEF2C39EF}"/>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6F19E79-940A-358A-5F88-B88B02FFBAEC}"/>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68CBD1F-8DE0-0E31-FBFE-CAE0CB61FF97}"/>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0BDFC92E-36AB-D388-1796-592120113FE5}"/>
                </a:ext>
              </a:extLst>
            </p:cNvPr>
            <p:cNvGrpSpPr/>
            <p:nvPr/>
          </p:nvGrpSpPr>
          <p:grpSpPr>
            <a:xfrm>
              <a:off x="8248656" y="762000"/>
              <a:ext cx="1374776" cy="273980"/>
              <a:chOff x="3886200" y="4724400"/>
              <a:chExt cx="2676497" cy="533400"/>
            </a:xfrm>
          </p:grpSpPr>
          <p:sp>
            <p:nvSpPr>
              <p:cNvPr id="18" name="Rectangle 17">
                <a:extLst>
                  <a:ext uri="{FF2B5EF4-FFF2-40B4-BE49-F238E27FC236}">
                    <a16:creationId xmlns:a16="http://schemas.microsoft.com/office/drawing/2014/main" id="{E963EA55-2AFB-A2BE-C06A-B9AF05FE2248}"/>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05509F4-EAFC-1DAC-E376-4D24F1121ABA}"/>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36858E-7E23-EAA9-3773-779AF570F722}"/>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07CB72-2885-F5DE-1DE6-48A0757EF062}"/>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B530B51-AC67-227D-CD8D-7CC87CB56268}"/>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497532-E0FF-DFCB-879C-BE0A50F68E7C}"/>
                </a:ext>
              </a:extLst>
            </p:cNvPr>
            <p:cNvGrpSpPr/>
            <p:nvPr/>
          </p:nvGrpSpPr>
          <p:grpSpPr>
            <a:xfrm>
              <a:off x="9623432" y="762000"/>
              <a:ext cx="1374776" cy="273980"/>
              <a:chOff x="3886200" y="4724400"/>
              <a:chExt cx="2676497" cy="533400"/>
            </a:xfrm>
          </p:grpSpPr>
          <p:sp>
            <p:nvSpPr>
              <p:cNvPr id="13" name="Rectangle 12">
                <a:extLst>
                  <a:ext uri="{FF2B5EF4-FFF2-40B4-BE49-F238E27FC236}">
                    <a16:creationId xmlns:a16="http://schemas.microsoft.com/office/drawing/2014/main" id="{915D10D7-64EC-5826-FBC9-C3DE6B6F086C}"/>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6A44374-5667-A8E6-D0DC-34E8D72350C3}"/>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6332C95-96F0-4941-3DD5-44B3E8351C6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370EA1B-32F5-858C-5DC1-F81AFE15E6DD}"/>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ECE23CD-41FC-80E6-8453-88CA56BC284E}"/>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7881090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4502A-69D2-90A1-2D36-D7C0B785B46C}"/>
              </a:ext>
            </a:extLst>
          </p:cNvPr>
          <p:cNvSpPr>
            <a:spLocks noGrp="1"/>
          </p:cNvSpPr>
          <p:nvPr>
            <p:ph type="title"/>
          </p:nvPr>
        </p:nvSpPr>
        <p:spPr/>
        <p:txBody>
          <a:bodyPr/>
          <a:lstStyle/>
          <a:p>
            <a:pPr algn="ctr"/>
            <a:r>
              <a:rPr lang="en-US" sz="3200" dirty="0">
                <a:solidFill>
                  <a:schemeClr val="accent2"/>
                </a:solidFill>
              </a:rPr>
              <a:t>Answer: Unrelated Trivia Question #2</a:t>
            </a:r>
            <a:br>
              <a:rPr lang="en-US" sz="2400" dirty="0">
                <a:solidFill>
                  <a:srgbClr val="C00000"/>
                </a:solidFill>
              </a:rPr>
            </a:br>
            <a:br>
              <a:rPr lang="en-US" sz="1800" b="0" i="0" u="none" strike="noStrike" baseline="0" dirty="0">
                <a:latin typeface="Open Sans" panose="020B0606030504020204" pitchFamily="34" charset="0"/>
              </a:rPr>
            </a:br>
            <a:br>
              <a:rPr lang="en-US" sz="1800" b="0" i="0" u="none" strike="noStrike" baseline="0" dirty="0">
                <a:latin typeface="Open Sans" panose="020B0606030504020204" pitchFamily="34" charset="0"/>
              </a:rPr>
            </a:br>
            <a:br>
              <a:rPr lang="en-US" sz="1800" b="0" i="0" u="none" strike="noStrike" baseline="0" dirty="0">
                <a:latin typeface="Open Sans" panose="020B0606030504020204" pitchFamily="34" charset="0"/>
              </a:rPr>
            </a:br>
            <a:br>
              <a:rPr lang="en-US" sz="1800" b="0" i="0" u="none" strike="noStrike" baseline="0" dirty="0">
                <a:latin typeface="Open Sans" panose="020B0606030504020204" pitchFamily="34" charset="0"/>
              </a:rPr>
            </a:br>
            <a:br>
              <a:rPr lang="en-US" sz="1800" b="0" i="0" u="none" strike="noStrike" baseline="0" dirty="0">
                <a:latin typeface="Open Sans" panose="020B0606030504020204" pitchFamily="34" charset="0"/>
              </a:rPr>
            </a:br>
            <a:br>
              <a:rPr lang="en-US" sz="1800" b="0" i="0" u="none" strike="noStrike" baseline="0" dirty="0">
                <a:latin typeface="Open Sans" panose="020B0606030504020204" pitchFamily="34" charset="0"/>
              </a:rPr>
            </a:br>
            <a:r>
              <a:rPr lang="en-US" sz="5400" b="0" i="0" u="none" strike="noStrike" baseline="0" dirty="0" err="1">
                <a:solidFill>
                  <a:srgbClr val="C00000"/>
                </a:solidFill>
              </a:rPr>
              <a:t>Migwéch</a:t>
            </a:r>
            <a:r>
              <a:rPr lang="en-US" sz="5400" b="0" i="0" u="none" strike="noStrike" baseline="0" dirty="0">
                <a:solidFill>
                  <a:srgbClr val="C00000"/>
                </a:solidFill>
              </a:rPr>
              <a:t> = Thank you</a:t>
            </a:r>
            <a:endParaRPr lang="en-US" sz="5400" dirty="0">
              <a:solidFill>
                <a:srgbClr val="C00000"/>
              </a:solidFill>
            </a:endParaRPr>
          </a:p>
        </p:txBody>
      </p:sp>
      <p:grpSp>
        <p:nvGrpSpPr>
          <p:cNvPr id="4" name="Group 3">
            <a:extLst>
              <a:ext uri="{FF2B5EF4-FFF2-40B4-BE49-F238E27FC236}">
                <a16:creationId xmlns:a16="http://schemas.microsoft.com/office/drawing/2014/main" id="{D894D2AC-D2A4-EE8B-2C0E-DE61FE541124}"/>
              </a:ext>
            </a:extLst>
          </p:cNvPr>
          <p:cNvGrpSpPr/>
          <p:nvPr/>
        </p:nvGrpSpPr>
        <p:grpSpPr>
          <a:xfrm>
            <a:off x="0" y="5698222"/>
            <a:ext cx="12192000" cy="303719"/>
            <a:chOff x="0" y="762000"/>
            <a:chExt cx="10998208" cy="273980"/>
          </a:xfrm>
        </p:grpSpPr>
        <p:grpSp>
          <p:nvGrpSpPr>
            <p:cNvPr id="5" name="Group 4">
              <a:extLst>
                <a:ext uri="{FF2B5EF4-FFF2-40B4-BE49-F238E27FC236}">
                  <a16:creationId xmlns:a16="http://schemas.microsoft.com/office/drawing/2014/main" id="{A8A92D7E-0D73-F57F-070B-1ECE2494E89D}"/>
                </a:ext>
              </a:extLst>
            </p:cNvPr>
            <p:cNvGrpSpPr/>
            <p:nvPr/>
          </p:nvGrpSpPr>
          <p:grpSpPr>
            <a:xfrm>
              <a:off x="0" y="762000"/>
              <a:ext cx="1374776" cy="273980"/>
              <a:chOff x="3886200" y="4724400"/>
              <a:chExt cx="2676497" cy="533400"/>
            </a:xfrm>
          </p:grpSpPr>
          <p:sp>
            <p:nvSpPr>
              <p:cNvPr id="48" name="Rectangle 47">
                <a:extLst>
                  <a:ext uri="{FF2B5EF4-FFF2-40B4-BE49-F238E27FC236}">
                    <a16:creationId xmlns:a16="http://schemas.microsoft.com/office/drawing/2014/main" id="{0C94EC7B-F367-44E0-080C-313EAD06C3C9}"/>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E7AE42F5-18CA-6CE3-6002-8232AF2D998E}"/>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E0D7859-7747-83DF-E1B3-DCF31F310065}"/>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902DD2F5-32E7-09F9-1C60-3A364696F566}"/>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7E497601-A537-1762-3D71-013872B9C183}"/>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12A29772-6B48-F7FB-70A6-0542655E22AE}"/>
                </a:ext>
              </a:extLst>
            </p:cNvPr>
            <p:cNvGrpSpPr/>
            <p:nvPr/>
          </p:nvGrpSpPr>
          <p:grpSpPr>
            <a:xfrm>
              <a:off x="1374776" y="762000"/>
              <a:ext cx="1374776" cy="273980"/>
              <a:chOff x="3886200" y="4724400"/>
              <a:chExt cx="2676497" cy="533400"/>
            </a:xfrm>
          </p:grpSpPr>
          <p:sp>
            <p:nvSpPr>
              <p:cNvPr id="43" name="Rectangle 42">
                <a:extLst>
                  <a:ext uri="{FF2B5EF4-FFF2-40B4-BE49-F238E27FC236}">
                    <a16:creationId xmlns:a16="http://schemas.microsoft.com/office/drawing/2014/main" id="{5D9FC3FA-314F-1394-EA93-045EDA8745AA}"/>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CFE92D6-8289-66A0-1AE4-D09FA743975D}"/>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1F075696-634F-EBFB-F63A-01A55A982A7D}"/>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03DDF8-C216-70E8-93BB-AA9574C133DA}"/>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7AB3601-0552-A6B6-F284-6510BBC44CBF}"/>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E4084AAC-FD66-7625-F658-D8A8BA9204A6}"/>
                </a:ext>
              </a:extLst>
            </p:cNvPr>
            <p:cNvGrpSpPr/>
            <p:nvPr/>
          </p:nvGrpSpPr>
          <p:grpSpPr>
            <a:xfrm>
              <a:off x="2749552" y="762000"/>
              <a:ext cx="1374776" cy="273980"/>
              <a:chOff x="3886200" y="4724400"/>
              <a:chExt cx="2676497" cy="533400"/>
            </a:xfrm>
          </p:grpSpPr>
          <p:sp>
            <p:nvSpPr>
              <p:cNvPr id="38" name="Rectangle 37">
                <a:extLst>
                  <a:ext uri="{FF2B5EF4-FFF2-40B4-BE49-F238E27FC236}">
                    <a16:creationId xmlns:a16="http://schemas.microsoft.com/office/drawing/2014/main" id="{3B3B7881-2E9F-C9A3-AE33-D7A5AE2DD6D4}"/>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4A90133-CDC9-3FEB-84A3-CEF6D34D1EE2}"/>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E2BCC07-3CC3-5E2C-0A29-F65FF43FFBA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B3D1345-89DC-A891-4FC1-2CA46D6666CC}"/>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45313CC-EF67-C987-B5ED-7D18117D2529}"/>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8E2DC67F-6488-AFA8-5612-0BED56881359}"/>
                </a:ext>
              </a:extLst>
            </p:cNvPr>
            <p:cNvGrpSpPr/>
            <p:nvPr/>
          </p:nvGrpSpPr>
          <p:grpSpPr>
            <a:xfrm>
              <a:off x="4124328" y="762000"/>
              <a:ext cx="1374776" cy="273980"/>
              <a:chOff x="3886200" y="4724400"/>
              <a:chExt cx="2676497" cy="533400"/>
            </a:xfrm>
          </p:grpSpPr>
          <p:sp>
            <p:nvSpPr>
              <p:cNvPr id="33" name="Rectangle 32">
                <a:extLst>
                  <a:ext uri="{FF2B5EF4-FFF2-40B4-BE49-F238E27FC236}">
                    <a16:creationId xmlns:a16="http://schemas.microsoft.com/office/drawing/2014/main" id="{34F3DCDE-4698-5125-8F9E-43BE3F3C047D}"/>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30C92D-0D35-FD2E-EBE7-ED529FD448D0}"/>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EA246-5ADB-9848-E42D-055FD0E7A2B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D2980F9-4CB6-399A-418A-2C0D3BCDEE5C}"/>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782C1B9-5C09-5F42-3600-EBDEF146AAC5}"/>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FEDB3B3F-A8EE-01B1-8432-578B179FE166}"/>
                </a:ext>
              </a:extLst>
            </p:cNvPr>
            <p:cNvGrpSpPr/>
            <p:nvPr/>
          </p:nvGrpSpPr>
          <p:grpSpPr>
            <a:xfrm>
              <a:off x="5499104" y="762000"/>
              <a:ext cx="1374776" cy="273980"/>
              <a:chOff x="3886200" y="4724400"/>
              <a:chExt cx="2676497" cy="533400"/>
            </a:xfrm>
          </p:grpSpPr>
          <p:sp>
            <p:nvSpPr>
              <p:cNvPr id="28" name="Rectangle 27">
                <a:extLst>
                  <a:ext uri="{FF2B5EF4-FFF2-40B4-BE49-F238E27FC236}">
                    <a16:creationId xmlns:a16="http://schemas.microsoft.com/office/drawing/2014/main" id="{47F19EAE-301D-9699-8562-3EDCFC5AB89C}"/>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1E69D81-49BB-D589-8DA6-E4E902F84D26}"/>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5B28AA5-B6D5-32F4-D5AB-73E417E8A343}"/>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4EA30B1-B283-0114-1620-8ACC2C1D7236}"/>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A31C1C5-4C08-9D70-F5B0-9EA1161E2EED}"/>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1CDFC411-1665-AE4C-FFA6-F70502FF9D11}"/>
                </a:ext>
              </a:extLst>
            </p:cNvPr>
            <p:cNvGrpSpPr/>
            <p:nvPr/>
          </p:nvGrpSpPr>
          <p:grpSpPr>
            <a:xfrm>
              <a:off x="6873880" y="762000"/>
              <a:ext cx="1374776" cy="273980"/>
              <a:chOff x="3886200" y="4724400"/>
              <a:chExt cx="2676497" cy="533400"/>
            </a:xfrm>
          </p:grpSpPr>
          <p:sp>
            <p:nvSpPr>
              <p:cNvPr id="23" name="Rectangle 22">
                <a:extLst>
                  <a:ext uri="{FF2B5EF4-FFF2-40B4-BE49-F238E27FC236}">
                    <a16:creationId xmlns:a16="http://schemas.microsoft.com/office/drawing/2014/main" id="{55699BBA-A088-1627-3212-11CF62B56871}"/>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9D74D99-8A6C-EE78-01FD-921D837DEA0F}"/>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38F0AD1-42F4-DE47-3301-08DAEF2C39EF}"/>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6F19E79-940A-358A-5F88-B88B02FFBAEC}"/>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68CBD1F-8DE0-0E31-FBFE-CAE0CB61FF97}"/>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0BDFC92E-36AB-D388-1796-592120113FE5}"/>
                </a:ext>
              </a:extLst>
            </p:cNvPr>
            <p:cNvGrpSpPr/>
            <p:nvPr/>
          </p:nvGrpSpPr>
          <p:grpSpPr>
            <a:xfrm>
              <a:off x="8248656" y="762000"/>
              <a:ext cx="1374776" cy="273980"/>
              <a:chOff x="3886200" y="4724400"/>
              <a:chExt cx="2676497" cy="533400"/>
            </a:xfrm>
          </p:grpSpPr>
          <p:sp>
            <p:nvSpPr>
              <p:cNvPr id="18" name="Rectangle 17">
                <a:extLst>
                  <a:ext uri="{FF2B5EF4-FFF2-40B4-BE49-F238E27FC236}">
                    <a16:creationId xmlns:a16="http://schemas.microsoft.com/office/drawing/2014/main" id="{E963EA55-2AFB-A2BE-C06A-B9AF05FE2248}"/>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05509F4-EAFC-1DAC-E376-4D24F1121ABA}"/>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36858E-7E23-EAA9-3773-779AF570F722}"/>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07CB72-2885-F5DE-1DE6-48A0757EF062}"/>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B530B51-AC67-227D-CD8D-7CC87CB56268}"/>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497532-E0FF-DFCB-879C-BE0A50F68E7C}"/>
                </a:ext>
              </a:extLst>
            </p:cNvPr>
            <p:cNvGrpSpPr/>
            <p:nvPr/>
          </p:nvGrpSpPr>
          <p:grpSpPr>
            <a:xfrm>
              <a:off x="9623432" y="762000"/>
              <a:ext cx="1374776" cy="273980"/>
              <a:chOff x="3886200" y="4724400"/>
              <a:chExt cx="2676497" cy="533400"/>
            </a:xfrm>
          </p:grpSpPr>
          <p:sp>
            <p:nvSpPr>
              <p:cNvPr id="13" name="Rectangle 12">
                <a:extLst>
                  <a:ext uri="{FF2B5EF4-FFF2-40B4-BE49-F238E27FC236}">
                    <a16:creationId xmlns:a16="http://schemas.microsoft.com/office/drawing/2014/main" id="{915D10D7-64EC-5826-FBC9-C3DE6B6F086C}"/>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6A44374-5667-A8E6-D0DC-34E8D72350C3}"/>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6332C95-96F0-4941-3DD5-44B3E8351C6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370EA1B-32F5-858C-5DC1-F81AFE15E6DD}"/>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ECE23CD-41FC-80E6-8453-88CA56BC284E}"/>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6793536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49590-4055-7EB5-3E6C-ABE133CC715B}"/>
              </a:ext>
            </a:extLst>
          </p:cNvPr>
          <p:cNvSpPr>
            <a:spLocks noGrp="1"/>
          </p:cNvSpPr>
          <p:nvPr>
            <p:ph type="title"/>
          </p:nvPr>
        </p:nvSpPr>
        <p:spPr/>
        <p:txBody>
          <a:bodyPr/>
          <a:lstStyle/>
          <a:p>
            <a:r>
              <a:rPr lang="en-US" dirty="0"/>
              <a:t>Benefits education, decision-making, and enrollment</a:t>
            </a:r>
          </a:p>
        </p:txBody>
      </p:sp>
      <p:sp>
        <p:nvSpPr>
          <p:cNvPr id="3" name="Text Placeholder 2">
            <a:extLst>
              <a:ext uri="{FF2B5EF4-FFF2-40B4-BE49-F238E27FC236}">
                <a16:creationId xmlns:a16="http://schemas.microsoft.com/office/drawing/2014/main" id="{B94FCBB1-A7FD-FF0A-7F7C-20A7E7E59ACC}"/>
              </a:ext>
            </a:extLst>
          </p:cNvPr>
          <p:cNvSpPr>
            <a:spLocks noGrp="1"/>
          </p:cNvSpPr>
          <p:nvPr>
            <p:ph type="body" sz="quarter" idx="10"/>
          </p:nvPr>
        </p:nvSpPr>
        <p:spPr/>
        <p:txBody>
          <a:bodyPr/>
          <a:lstStyle/>
          <a:p>
            <a:r>
              <a:rPr lang="en-US" dirty="0"/>
              <a:t>Employees want to understand their benefit choices</a:t>
            </a:r>
          </a:p>
        </p:txBody>
      </p:sp>
      <p:sp>
        <p:nvSpPr>
          <p:cNvPr id="4" name="TextBox 3">
            <a:extLst>
              <a:ext uri="{FF2B5EF4-FFF2-40B4-BE49-F238E27FC236}">
                <a16:creationId xmlns:a16="http://schemas.microsoft.com/office/drawing/2014/main" id="{3E7378C9-8CEA-EF79-F691-3D1112DDA3DB}"/>
              </a:ext>
            </a:extLst>
          </p:cNvPr>
          <p:cNvSpPr txBox="1"/>
          <p:nvPr/>
        </p:nvSpPr>
        <p:spPr>
          <a:xfrm>
            <a:off x="2362200" y="2362200"/>
            <a:ext cx="6934200" cy="3077766"/>
          </a:xfrm>
          <a:prstGeom prst="rect">
            <a:avLst/>
          </a:prstGeom>
          <a:noFill/>
        </p:spPr>
        <p:txBody>
          <a:bodyPr wrap="square" lIns="0" tIns="0" rIns="0" bIns="0" rtlCol="0">
            <a:spAutoFit/>
          </a:bodyPr>
          <a:lstStyle/>
          <a:p>
            <a:pPr algn="ctr"/>
            <a:r>
              <a:rPr lang="en-US" sz="2800" dirty="0">
                <a:cs typeface="Arial" panose="020B0604020202020204" pitchFamily="34" charset="0"/>
              </a:rPr>
              <a:t>Financial wellness is not about making one person wealthy.</a:t>
            </a:r>
          </a:p>
          <a:p>
            <a:pPr algn="ctr"/>
            <a:endParaRPr lang="en-US" sz="2800" dirty="0">
              <a:cs typeface="Arial" panose="020B0604020202020204" pitchFamily="34" charset="0"/>
            </a:endParaRPr>
          </a:p>
          <a:p>
            <a:pPr algn="ctr"/>
            <a:endParaRPr lang="en-US" sz="2800" dirty="0">
              <a:cs typeface="Arial" panose="020B0604020202020204" pitchFamily="34" charset="0"/>
            </a:endParaRPr>
          </a:p>
          <a:p>
            <a:pPr algn="ctr"/>
            <a:r>
              <a:rPr lang="en-US" sz="2800" dirty="0">
                <a:cs typeface="Arial" panose="020B0604020202020204" pitchFamily="34" charset="0"/>
              </a:rPr>
              <a:t>It’s about helping the entire community build financial security.</a:t>
            </a:r>
          </a:p>
          <a:p>
            <a:pPr algn="ctr"/>
            <a:endParaRPr lang="en-US" sz="3200" dirty="0">
              <a:cs typeface="Arial" panose="020B0604020202020204" pitchFamily="34" charset="0"/>
            </a:endParaRPr>
          </a:p>
        </p:txBody>
      </p:sp>
      <p:grpSp>
        <p:nvGrpSpPr>
          <p:cNvPr id="5" name="Group 4">
            <a:extLst>
              <a:ext uri="{FF2B5EF4-FFF2-40B4-BE49-F238E27FC236}">
                <a16:creationId xmlns:a16="http://schemas.microsoft.com/office/drawing/2014/main" id="{DDF6FEB1-1AA3-5F89-1DA9-47AA772FDC56}"/>
              </a:ext>
            </a:extLst>
          </p:cNvPr>
          <p:cNvGrpSpPr/>
          <p:nvPr/>
        </p:nvGrpSpPr>
        <p:grpSpPr>
          <a:xfrm>
            <a:off x="5372100" y="3581400"/>
            <a:ext cx="914400" cy="125570"/>
            <a:chOff x="8763000" y="1923624"/>
            <a:chExt cx="914400" cy="125570"/>
          </a:xfrm>
        </p:grpSpPr>
        <p:sp>
          <p:nvSpPr>
            <p:cNvPr id="6" name="Rectangle 5">
              <a:extLst>
                <a:ext uri="{FF2B5EF4-FFF2-40B4-BE49-F238E27FC236}">
                  <a16:creationId xmlns:a16="http://schemas.microsoft.com/office/drawing/2014/main" id="{2523095B-38D4-E8A5-2283-7B9BBFF25F0D}"/>
                </a:ext>
              </a:extLst>
            </p:cNvPr>
            <p:cNvSpPr/>
            <p:nvPr/>
          </p:nvSpPr>
          <p:spPr>
            <a:xfrm rot="10800000" flipH="1">
              <a:off x="8763000" y="1923627"/>
              <a:ext cx="125567" cy="125567"/>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C5F78BC-CE12-391E-9BA0-51AFD3285737}"/>
                </a:ext>
              </a:extLst>
            </p:cNvPr>
            <p:cNvSpPr/>
            <p:nvPr/>
          </p:nvSpPr>
          <p:spPr>
            <a:xfrm rot="10800000" flipH="1">
              <a:off x="8950272" y="1923626"/>
              <a:ext cx="125567" cy="125567"/>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B9EAADB-CCD1-187C-EBB2-1F22A83E8BE4}"/>
                </a:ext>
              </a:extLst>
            </p:cNvPr>
            <p:cNvSpPr/>
            <p:nvPr/>
          </p:nvSpPr>
          <p:spPr>
            <a:xfrm rot="10800000" flipH="1">
              <a:off x="9152820" y="1923626"/>
              <a:ext cx="125567" cy="125567"/>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0649DC3-BBB5-D2F7-6B0B-72B9EF9BB13B}"/>
                </a:ext>
              </a:extLst>
            </p:cNvPr>
            <p:cNvSpPr/>
            <p:nvPr/>
          </p:nvSpPr>
          <p:spPr>
            <a:xfrm rot="10800000" flipH="1">
              <a:off x="9348612" y="1923624"/>
              <a:ext cx="125567" cy="125568"/>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26AF38-9778-05A1-FE7F-1151CD217A32}"/>
                </a:ext>
              </a:extLst>
            </p:cNvPr>
            <p:cNvSpPr/>
            <p:nvPr/>
          </p:nvSpPr>
          <p:spPr>
            <a:xfrm rot="10800000" flipH="1">
              <a:off x="9551833" y="1923625"/>
              <a:ext cx="125567" cy="125568"/>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504631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AFDBB37-6EBB-D40C-7D77-7BA41C860258}"/>
              </a:ext>
            </a:extLst>
          </p:cNvPr>
          <p:cNvSpPr/>
          <p:nvPr/>
        </p:nvSpPr>
        <p:spPr>
          <a:xfrm>
            <a:off x="8229600" y="0"/>
            <a:ext cx="3962400" cy="6858000"/>
          </a:xfrm>
          <a:prstGeom prst="rect">
            <a:avLst/>
          </a:prstGeom>
          <a:solidFill>
            <a:schemeClr val="bg1">
              <a:lumMod val="95000"/>
            </a:schemeClr>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C8326EA-0AB4-B355-CB19-660EA1D455BF}"/>
              </a:ext>
            </a:extLst>
          </p:cNvPr>
          <p:cNvSpPr/>
          <p:nvPr/>
        </p:nvSpPr>
        <p:spPr>
          <a:xfrm>
            <a:off x="1938338" y="4922483"/>
            <a:ext cx="976312" cy="228600"/>
          </a:xfrm>
          <a:prstGeom prst="rect">
            <a:avLst/>
          </a:prstGeom>
          <a:solidFill>
            <a:srgbClr val="FFFFFF"/>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latin typeface="+mn-lt"/>
              <a:cs typeface="Arial" panose="020B0604020202020204" pitchFamily="34" charset="0"/>
            </a:endParaRPr>
          </a:p>
        </p:txBody>
      </p:sp>
      <p:sp>
        <p:nvSpPr>
          <p:cNvPr id="2" name="Title 1">
            <a:extLst>
              <a:ext uri="{FF2B5EF4-FFF2-40B4-BE49-F238E27FC236}">
                <a16:creationId xmlns:a16="http://schemas.microsoft.com/office/drawing/2014/main" id="{DC10C893-5F18-8E1B-6447-0AE2F7CD76B7}"/>
              </a:ext>
            </a:extLst>
          </p:cNvPr>
          <p:cNvSpPr>
            <a:spLocks noGrp="1"/>
          </p:cNvSpPr>
          <p:nvPr>
            <p:ph type="title"/>
          </p:nvPr>
        </p:nvSpPr>
        <p:spPr>
          <a:xfrm>
            <a:off x="571500" y="484188"/>
            <a:ext cx="6591300" cy="2426578"/>
          </a:xfrm>
        </p:spPr>
        <p:txBody>
          <a:bodyPr/>
          <a:lstStyle/>
          <a:p>
            <a:r>
              <a:rPr lang="en-US" dirty="0"/>
              <a:t>Personalization continues to be important for effective outreach and education</a:t>
            </a:r>
          </a:p>
        </p:txBody>
      </p:sp>
      <p:sp>
        <p:nvSpPr>
          <p:cNvPr id="10" name="TextBox 9">
            <a:extLst>
              <a:ext uri="{FF2B5EF4-FFF2-40B4-BE49-F238E27FC236}">
                <a16:creationId xmlns:a16="http://schemas.microsoft.com/office/drawing/2014/main" id="{438CDE31-01A2-E3A6-A00B-AA4AB07209BD}"/>
              </a:ext>
            </a:extLst>
          </p:cNvPr>
          <p:cNvSpPr txBox="1"/>
          <p:nvPr/>
        </p:nvSpPr>
        <p:spPr>
          <a:xfrm>
            <a:off x="8731250" y="1207220"/>
            <a:ext cx="2959100" cy="4443560"/>
          </a:xfrm>
          <a:prstGeom prst="rect">
            <a:avLst/>
          </a:prstGeom>
          <a:noFill/>
        </p:spPr>
        <p:txBody>
          <a:bodyPr wrap="square" lIns="0" tIns="0" rIns="0" bIns="0" rtlCol="0">
            <a:spAutoFit/>
          </a:bodyPr>
          <a:lstStyle/>
          <a:p>
            <a:pPr lvl="0">
              <a:buClr>
                <a:schemeClr val="accent1"/>
              </a:buClr>
            </a:pPr>
            <a:r>
              <a:rPr lang="en-US" sz="1500" b="1" dirty="0"/>
              <a:t>It means:</a:t>
            </a:r>
            <a:br>
              <a:rPr lang="en-US" sz="1500" b="1" dirty="0"/>
            </a:br>
            <a:endParaRPr lang="en-US" sz="600" b="1" dirty="0"/>
          </a:p>
          <a:p>
            <a:pPr marL="285750" lvl="0" indent="-285750">
              <a:buClr>
                <a:schemeClr val="accent1"/>
              </a:buClr>
              <a:buFont typeface="Wingdings" pitchFamily="2" charset="2"/>
              <a:buChar char="§"/>
            </a:pPr>
            <a:r>
              <a:rPr lang="en-US" sz="1500" dirty="0"/>
              <a:t>Advice based on specific needs</a:t>
            </a:r>
          </a:p>
          <a:p>
            <a:pPr marL="285750" lvl="0" indent="-285750">
              <a:buClr>
                <a:schemeClr val="accent1"/>
              </a:buClr>
              <a:buFont typeface="Wingdings" pitchFamily="2" charset="2"/>
              <a:buChar char="§"/>
            </a:pPr>
            <a:r>
              <a:rPr lang="en-US" sz="1500" dirty="0"/>
              <a:t>A plan specifically for me</a:t>
            </a:r>
          </a:p>
          <a:p>
            <a:pPr marL="285750" lvl="0" indent="-285750">
              <a:buClr>
                <a:schemeClr val="accent1"/>
              </a:buClr>
              <a:buFont typeface="Wingdings" pitchFamily="2" charset="2"/>
              <a:buChar char="§"/>
            </a:pPr>
            <a:r>
              <a:rPr lang="en-US" sz="1500" dirty="0"/>
              <a:t>Step-by-step guide</a:t>
            </a:r>
          </a:p>
          <a:p>
            <a:pPr marL="285750" lvl="0" indent="-285750">
              <a:buClr>
                <a:schemeClr val="accent1"/>
              </a:buClr>
              <a:buFont typeface="Wingdings" pitchFamily="2" charset="2"/>
              <a:buChar char="§"/>
            </a:pPr>
            <a:r>
              <a:rPr lang="en-US" sz="1500" dirty="0"/>
              <a:t>Pertains to my particular situation</a:t>
            </a:r>
          </a:p>
          <a:p>
            <a:pPr marL="285750" lvl="0" indent="-285750">
              <a:buClr>
                <a:schemeClr val="accent1"/>
              </a:buClr>
              <a:buFont typeface="Wingdings" pitchFamily="2" charset="2"/>
              <a:buChar char="§"/>
            </a:pPr>
            <a:r>
              <a:rPr lang="en-US" sz="1500" dirty="0"/>
              <a:t>Dedicated financial advisor</a:t>
            </a:r>
          </a:p>
          <a:p>
            <a:pPr marL="285750" lvl="0" indent="-285750">
              <a:buClr>
                <a:schemeClr val="accent1"/>
              </a:buClr>
              <a:buFont typeface="Wingdings" pitchFamily="2" charset="2"/>
              <a:buChar char="§"/>
            </a:pPr>
            <a:r>
              <a:rPr lang="en-US" sz="1500" dirty="0"/>
              <a:t>Answers to my questions</a:t>
            </a:r>
          </a:p>
          <a:p>
            <a:pPr marL="285750" lvl="0" indent="-285750">
              <a:buClr>
                <a:schemeClr val="accent1"/>
              </a:buClr>
              <a:buFont typeface="Wingdings" pitchFamily="2" charset="2"/>
              <a:buChar char="§"/>
            </a:pPr>
            <a:r>
              <a:rPr lang="en-US" sz="1500" dirty="0"/>
              <a:t>Financial education resources</a:t>
            </a:r>
          </a:p>
          <a:p>
            <a:pPr marL="285750" lvl="0" indent="-285750">
              <a:buClr>
                <a:schemeClr val="accent1"/>
              </a:buClr>
              <a:buFont typeface="Wingdings" pitchFamily="2" charset="2"/>
              <a:buChar char="§"/>
            </a:pPr>
            <a:r>
              <a:rPr lang="en-US" sz="1500" dirty="0"/>
              <a:t>Someone I can trust</a:t>
            </a:r>
          </a:p>
          <a:p>
            <a:pPr marL="285750" lvl="0" indent="-285750">
              <a:buClr>
                <a:schemeClr val="accent1"/>
              </a:buClr>
              <a:buFont typeface="Wingdings" pitchFamily="2" charset="2"/>
              <a:buChar char="§"/>
            </a:pPr>
            <a:r>
              <a:rPr lang="en-US" sz="1500" dirty="0"/>
              <a:t>Understand my goals</a:t>
            </a:r>
          </a:p>
          <a:p>
            <a:pPr marL="285750" lvl="0" indent="-285750">
              <a:buClr>
                <a:schemeClr val="accent1"/>
              </a:buClr>
              <a:buFont typeface="Wingdings" pitchFamily="2" charset="2"/>
              <a:buChar char="§"/>
            </a:pPr>
            <a:r>
              <a:rPr lang="en-US" sz="1500" dirty="0"/>
              <a:t>Investment help</a:t>
            </a:r>
          </a:p>
          <a:p>
            <a:pPr marL="285750" lvl="0" indent="-285750">
              <a:buClr>
                <a:schemeClr val="accent1"/>
              </a:buClr>
              <a:buFont typeface="Wingdings" pitchFamily="2" charset="2"/>
              <a:buChar char="§"/>
            </a:pPr>
            <a:r>
              <a:rPr lang="en-US" sz="1500" dirty="0"/>
              <a:t>Retirement planning help</a:t>
            </a:r>
          </a:p>
          <a:p>
            <a:pPr marL="285750" lvl="0" indent="-285750">
              <a:buClr>
                <a:schemeClr val="accent1"/>
              </a:buClr>
              <a:buFont typeface="Wingdings" pitchFamily="2" charset="2"/>
              <a:buChar char="§"/>
            </a:pPr>
            <a:r>
              <a:rPr lang="en-US" sz="1500" dirty="0"/>
              <a:t>Help managing debt and savings</a:t>
            </a:r>
          </a:p>
          <a:p>
            <a:pPr marL="285750" lvl="0" indent="-285750">
              <a:buClr>
                <a:schemeClr val="accent1"/>
              </a:buClr>
              <a:buFont typeface="Wingdings" pitchFamily="2" charset="2"/>
              <a:buChar char="§"/>
            </a:pPr>
            <a:r>
              <a:rPr lang="en-US" sz="1500" dirty="0"/>
              <a:t>Support directly related to my personal financial goals and targets, not generalized guidance</a:t>
            </a:r>
          </a:p>
          <a:p>
            <a:pPr marL="285750" lvl="0" indent="-285750">
              <a:buClr>
                <a:schemeClr val="accent1"/>
              </a:buClr>
              <a:buFont typeface="Wingdings" pitchFamily="2" charset="2"/>
              <a:buChar char="§"/>
            </a:pPr>
            <a:r>
              <a:rPr lang="en-US" sz="1500" dirty="0"/>
              <a:t>Talking to a person is more personalized</a:t>
            </a:r>
          </a:p>
          <a:p>
            <a:pPr marL="285750" lvl="0" indent="-285750">
              <a:buClr>
                <a:schemeClr val="accent1"/>
              </a:buClr>
              <a:buFont typeface="Wingdings" pitchFamily="2" charset="2"/>
              <a:buChar char="§"/>
            </a:pPr>
            <a:r>
              <a:rPr lang="en-US" sz="1500" dirty="0"/>
              <a:t>Relationships matter</a:t>
            </a:r>
          </a:p>
        </p:txBody>
      </p:sp>
      <p:sp>
        <p:nvSpPr>
          <p:cNvPr id="11" name="TextBox 10">
            <a:extLst>
              <a:ext uri="{FF2B5EF4-FFF2-40B4-BE49-F238E27FC236}">
                <a16:creationId xmlns:a16="http://schemas.microsoft.com/office/drawing/2014/main" id="{26090C8C-D625-CD91-EE6E-0CC49D9A936C}"/>
              </a:ext>
            </a:extLst>
          </p:cNvPr>
          <p:cNvSpPr txBox="1"/>
          <p:nvPr/>
        </p:nvSpPr>
        <p:spPr>
          <a:xfrm>
            <a:off x="5334000" y="2614847"/>
            <a:ext cx="2895600" cy="2308324"/>
          </a:xfrm>
          <a:prstGeom prst="rect">
            <a:avLst/>
          </a:prstGeom>
          <a:noFill/>
        </p:spPr>
        <p:txBody>
          <a:bodyPr wrap="square" lIns="0" tIns="0" rIns="0" bIns="0" rtlCol="0">
            <a:spAutoFit/>
          </a:bodyPr>
          <a:lstStyle/>
          <a:p>
            <a:r>
              <a:rPr lang="en-US" sz="1600" dirty="0"/>
              <a:t>When asked what personalized means, employees’ answers fell into four categories:</a:t>
            </a:r>
          </a:p>
          <a:p>
            <a:endParaRPr lang="en-US" sz="600" dirty="0"/>
          </a:p>
          <a:p>
            <a:pPr marL="342900" indent="-342900">
              <a:buClr>
                <a:schemeClr val="accent1"/>
              </a:buClr>
              <a:buFont typeface="+mj-lt"/>
              <a:buAutoNum type="arabicPeriod"/>
            </a:pPr>
            <a:r>
              <a:rPr lang="en-US" sz="1600" dirty="0"/>
              <a:t>A tailored plan for my unique needs</a:t>
            </a:r>
          </a:p>
          <a:p>
            <a:pPr marL="342900" indent="-342900">
              <a:buClr>
                <a:schemeClr val="accent1"/>
              </a:buClr>
              <a:buFont typeface="+mj-lt"/>
              <a:buAutoNum type="arabicPeriod"/>
            </a:pPr>
            <a:r>
              <a:rPr lang="en-US" sz="1600" dirty="0"/>
              <a:t>Getting the right type of help</a:t>
            </a:r>
          </a:p>
          <a:p>
            <a:pPr marL="342900" indent="-342900">
              <a:buClr>
                <a:schemeClr val="accent1"/>
              </a:buClr>
              <a:buFont typeface="+mj-lt"/>
              <a:buAutoNum type="arabicPeriod"/>
            </a:pPr>
            <a:r>
              <a:rPr lang="en-US" sz="1600" dirty="0"/>
              <a:t>Individualized assistance</a:t>
            </a:r>
          </a:p>
          <a:p>
            <a:pPr marL="342900" indent="-342900">
              <a:buClr>
                <a:schemeClr val="accent1"/>
              </a:buClr>
              <a:buFont typeface="+mj-lt"/>
              <a:buAutoNum type="arabicPeriod"/>
            </a:pPr>
            <a:r>
              <a:rPr lang="en-US" sz="1600" dirty="0"/>
              <a:t>Communication </a:t>
            </a:r>
            <a:br>
              <a:rPr lang="en-US" sz="1600" dirty="0"/>
            </a:br>
            <a:r>
              <a:rPr lang="en-US" sz="1600" dirty="0"/>
              <a:t>on my terms</a:t>
            </a:r>
          </a:p>
        </p:txBody>
      </p:sp>
      <p:sp>
        <p:nvSpPr>
          <p:cNvPr id="14" name="TextBox 13">
            <a:extLst>
              <a:ext uri="{FF2B5EF4-FFF2-40B4-BE49-F238E27FC236}">
                <a16:creationId xmlns:a16="http://schemas.microsoft.com/office/drawing/2014/main" id="{9DCABD08-9D56-D1EC-EF48-491FD7A72FCD}"/>
              </a:ext>
            </a:extLst>
          </p:cNvPr>
          <p:cNvSpPr txBox="1"/>
          <p:nvPr/>
        </p:nvSpPr>
        <p:spPr>
          <a:xfrm>
            <a:off x="11352213" y="6457950"/>
            <a:ext cx="301625" cy="107950"/>
          </a:xfrm>
          <a:prstGeom prst="rect">
            <a:avLst/>
          </a:prstGeom>
          <a:noFill/>
        </p:spPr>
        <p:txBody>
          <a:bodyPr lIns="0" tIns="0" rIns="0" bIns="0" anchor="b">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r"/>
            <a:fld id="{A80769D0-5FA5-8A42-8C7B-58018D503FC6}" type="slidenum">
              <a:rPr lang="en-US" altLang="en-US" sz="700">
                <a:cs typeface="Arial" panose="020B0604020202020204" pitchFamily="34" charset="0"/>
              </a:rPr>
              <a:pPr algn="r"/>
              <a:t>37</a:t>
            </a:fld>
            <a:endParaRPr lang="en-US" altLang="en-US" sz="700" dirty="0">
              <a:cs typeface="Arial" panose="020B0604020202020204" pitchFamily="34" charset="0"/>
            </a:endParaRPr>
          </a:p>
        </p:txBody>
      </p:sp>
      <p:sp>
        <p:nvSpPr>
          <p:cNvPr id="15" name="TextBox 14">
            <a:extLst>
              <a:ext uri="{FF2B5EF4-FFF2-40B4-BE49-F238E27FC236}">
                <a16:creationId xmlns:a16="http://schemas.microsoft.com/office/drawing/2014/main" id="{C641ADC1-C975-48F7-0F22-1B35816DF1CC}"/>
              </a:ext>
            </a:extLst>
          </p:cNvPr>
          <p:cNvSpPr txBox="1"/>
          <p:nvPr/>
        </p:nvSpPr>
        <p:spPr>
          <a:xfrm>
            <a:off x="8915400" y="6458531"/>
            <a:ext cx="2243099" cy="107722"/>
          </a:xfrm>
          <a:prstGeom prst="rect">
            <a:avLst/>
          </a:prstGeom>
          <a:noFill/>
        </p:spPr>
        <p:txBody>
          <a:bodyPr wrap="square" lIns="0" tIns="0" rIns="0" bIns="0" rtlCol="0" anchor="b" anchorCtr="0">
            <a:spAutoFit/>
          </a:bodyPr>
          <a:lstStyle/>
          <a:p>
            <a:pPr algn="r"/>
            <a:r>
              <a:rPr lang="en-US" sz="700" kern="400" dirty="0">
                <a:solidFill>
                  <a:schemeClr val="tx1"/>
                </a:solidFill>
                <a:cs typeface="Arial" panose="020B0604020202020204" pitchFamily="34" charset="0"/>
              </a:rPr>
              <a:t>©2024 Lincoln National Corporation</a:t>
            </a:r>
          </a:p>
        </p:txBody>
      </p:sp>
      <p:pic>
        <p:nvPicPr>
          <p:cNvPr id="6148" name="Picture 4" descr="The Key to Hiring and Retaining Top Talent">
            <a:extLst>
              <a:ext uri="{FF2B5EF4-FFF2-40B4-BE49-F238E27FC236}">
                <a16:creationId xmlns:a16="http://schemas.microsoft.com/office/drawing/2014/main" id="{5F99E437-C688-DEF6-5EF1-913CEED0DC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450" y="2599682"/>
            <a:ext cx="4574360" cy="3051098"/>
          </a:xfrm>
          <a:prstGeom prst="rect">
            <a:avLst/>
          </a:prstGeom>
          <a:noFill/>
          <a:extLst>
            <a:ext uri="{909E8E84-426E-40DD-AFC4-6F175D3DCCD1}">
              <a14:hiddenFill xmlns:a14="http://schemas.microsoft.com/office/drawing/2010/main">
                <a:solidFill>
                  <a:srgbClr val="FFFFFF"/>
                </a:solidFill>
              </a14:hiddenFill>
            </a:ext>
          </a:extLst>
        </p:spPr>
      </p:pic>
    </p:spTree>
    <p:custDataLst>
      <p:custData r:id="rId1"/>
      <p:custData r:id="rId2"/>
    </p:custDataLst>
    <p:extLst>
      <p:ext uri="{BB962C8B-B14F-4D97-AF65-F5344CB8AC3E}">
        <p14:creationId xmlns:p14="http://schemas.microsoft.com/office/powerpoint/2010/main" val="1879988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198AD-EA10-C5D5-B4D5-A331116567DC}"/>
              </a:ext>
            </a:extLst>
          </p:cNvPr>
          <p:cNvSpPr>
            <a:spLocks noGrp="1"/>
          </p:cNvSpPr>
          <p:nvPr>
            <p:ph type="title"/>
          </p:nvPr>
        </p:nvSpPr>
        <p:spPr/>
        <p:txBody>
          <a:bodyPr/>
          <a:lstStyle/>
          <a:p>
            <a:r>
              <a:rPr lang="en-US" dirty="0"/>
              <a:t>Effective outreach leverages a variety of communications</a:t>
            </a:r>
          </a:p>
        </p:txBody>
      </p:sp>
      <p:sp>
        <p:nvSpPr>
          <p:cNvPr id="3" name="Text Placeholder 2">
            <a:extLst>
              <a:ext uri="{FF2B5EF4-FFF2-40B4-BE49-F238E27FC236}">
                <a16:creationId xmlns:a16="http://schemas.microsoft.com/office/drawing/2014/main" id="{56A42AA8-3FA5-2DF4-B4DF-4FC290E97859}"/>
              </a:ext>
            </a:extLst>
          </p:cNvPr>
          <p:cNvSpPr>
            <a:spLocks noGrp="1"/>
          </p:cNvSpPr>
          <p:nvPr>
            <p:ph type="body" sz="quarter" idx="10"/>
          </p:nvPr>
        </p:nvSpPr>
        <p:spPr>
          <a:xfrm>
            <a:off x="571500" y="1143000"/>
            <a:ext cx="11036808" cy="274320"/>
          </a:xfrm>
        </p:spPr>
        <p:txBody>
          <a:bodyPr/>
          <a:lstStyle/>
          <a:p>
            <a:r>
              <a:rPr lang="en-US" dirty="0"/>
              <a:t>Top 3 preferences by generation</a:t>
            </a:r>
          </a:p>
        </p:txBody>
      </p:sp>
      <p:grpSp>
        <p:nvGrpSpPr>
          <p:cNvPr id="28" name="Group 27">
            <a:extLst>
              <a:ext uri="{FF2B5EF4-FFF2-40B4-BE49-F238E27FC236}">
                <a16:creationId xmlns:a16="http://schemas.microsoft.com/office/drawing/2014/main" id="{923396CE-A364-61B3-ED5C-29C47B925676}"/>
              </a:ext>
            </a:extLst>
          </p:cNvPr>
          <p:cNvGrpSpPr/>
          <p:nvPr/>
        </p:nvGrpSpPr>
        <p:grpSpPr>
          <a:xfrm>
            <a:off x="1570413" y="1752600"/>
            <a:ext cx="4305300" cy="1996084"/>
            <a:chOff x="1143000" y="1788713"/>
            <a:chExt cx="4305300" cy="1996084"/>
          </a:xfrm>
        </p:grpSpPr>
        <p:grpSp>
          <p:nvGrpSpPr>
            <p:cNvPr id="4" name="Group 3">
              <a:extLst>
                <a:ext uri="{FF2B5EF4-FFF2-40B4-BE49-F238E27FC236}">
                  <a16:creationId xmlns:a16="http://schemas.microsoft.com/office/drawing/2014/main" id="{86FF46FF-8A13-BD61-9BD1-EE10AEE39324}"/>
                </a:ext>
              </a:extLst>
            </p:cNvPr>
            <p:cNvGrpSpPr/>
            <p:nvPr/>
          </p:nvGrpSpPr>
          <p:grpSpPr>
            <a:xfrm>
              <a:off x="1143000" y="1788713"/>
              <a:ext cx="4305300" cy="1996084"/>
              <a:chOff x="571500" y="2801778"/>
              <a:chExt cx="4305300" cy="1996084"/>
            </a:xfrm>
          </p:grpSpPr>
          <p:sp>
            <p:nvSpPr>
              <p:cNvPr id="6" name="Rectangle 5">
                <a:extLst>
                  <a:ext uri="{FF2B5EF4-FFF2-40B4-BE49-F238E27FC236}">
                    <a16:creationId xmlns:a16="http://schemas.microsoft.com/office/drawing/2014/main" id="{AD7FEFE6-CF4F-0D8D-7CC0-B2D8EC50FB6D}"/>
                  </a:ext>
                </a:extLst>
              </p:cNvPr>
              <p:cNvSpPr/>
              <p:nvPr/>
            </p:nvSpPr>
            <p:spPr>
              <a:xfrm>
                <a:off x="571500" y="2801778"/>
                <a:ext cx="4305300" cy="1996084"/>
              </a:xfrm>
              <a:prstGeom prst="rect">
                <a:avLst/>
              </a:prstGeom>
              <a:solidFill>
                <a:schemeClr val="bg1">
                  <a:lumMod val="95000"/>
                </a:schemeClr>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12ACB15-9217-4295-8564-C6F4E71E774D}"/>
                  </a:ext>
                </a:extLst>
              </p:cNvPr>
              <p:cNvSpPr/>
              <p:nvPr/>
            </p:nvSpPr>
            <p:spPr>
              <a:xfrm>
                <a:off x="571500" y="2801778"/>
                <a:ext cx="4305300" cy="466149"/>
              </a:xfrm>
              <a:prstGeom prst="rect">
                <a:avLst/>
              </a:prstGeom>
              <a:solidFill>
                <a:srgbClr val="007A8B"/>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Gen Z</a:t>
                </a:r>
              </a:p>
            </p:txBody>
          </p:sp>
        </p:grpSp>
        <p:pic>
          <p:nvPicPr>
            <p:cNvPr id="18" name="Graphic 17">
              <a:extLst>
                <a:ext uri="{FF2B5EF4-FFF2-40B4-BE49-F238E27FC236}">
                  <a16:creationId xmlns:a16="http://schemas.microsoft.com/office/drawing/2014/main" id="{C7818EFE-9185-7A04-3E0E-49D4894EBD80}"/>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5747" t="61541" r="85057" b="30738"/>
            <a:stretch/>
          </p:blipFill>
          <p:spPr>
            <a:xfrm>
              <a:off x="1295400" y="2845192"/>
              <a:ext cx="365125" cy="279204"/>
            </a:xfrm>
            <a:prstGeom prst="rect">
              <a:avLst/>
            </a:prstGeom>
          </p:spPr>
        </p:pic>
        <p:pic>
          <p:nvPicPr>
            <p:cNvPr id="22" name="Graphic 21">
              <a:extLst>
                <a:ext uri="{FF2B5EF4-FFF2-40B4-BE49-F238E27FC236}">
                  <a16:creationId xmlns:a16="http://schemas.microsoft.com/office/drawing/2014/main" id="{D947926F-ED51-69DE-AAC7-070D2D3B2EB5}"/>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459" t="21477" r="87705" b="66981"/>
            <a:stretch/>
          </p:blipFill>
          <p:spPr>
            <a:xfrm>
              <a:off x="1295400" y="2413011"/>
              <a:ext cx="323850" cy="330189"/>
            </a:xfrm>
            <a:prstGeom prst="rect">
              <a:avLst/>
            </a:prstGeom>
          </p:spPr>
        </p:pic>
        <p:pic>
          <p:nvPicPr>
            <p:cNvPr id="24" name="Graphic 23">
              <a:extLst>
                <a:ext uri="{FF2B5EF4-FFF2-40B4-BE49-F238E27FC236}">
                  <a16:creationId xmlns:a16="http://schemas.microsoft.com/office/drawing/2014/main" id="{4EA10055-B6FC-C714-9EEA-35DC1966B233}"/>
                </a:ext>
              </a:extLst>
            </p:cNvPr>
            <p:cNvPicPr>
              <a:picLocks noChangeAspect="1"/>
            </p:cNvPicPr>
            <p:nvPr/>
          </p:nvPicPr>
          <p:blipFill rotWithShape="1">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l="23209" t="41882" r="66476" b="47894"/>
            <a:stretch/>
          </p:blipFill>
          <p:spPr>
            <a:xfrm>
              <a:off x="1305013" y="3283417"/>
              <a:ext cx="285575" cy="291165"/>
            </a:xfrm>
            <a:prstGeom prst="rect">
              <a:avLst/>
            </a:prstGeom>
          </p:spPr>
        </p:pic>
        <p:sp>
          <p:nvSpPr>
            <p:cNvPr id="27" name="TextBox 26">
              <a:extLst>
                <a:ext uri="{FF2B5EF4-FFF2-40B4-BE49-F238E27FC236}">
                  <a16:creationId xmlns:a16="http://schemas.microsoft.com/office/drawing/2014/main" id="{C991CA42-4C68-B0D6-573D-ABEF9CD1EB80}"/>
                </a:ext>
              </a:extLst>
            </p:cNvPr>
            <p:cNvSpPr txBox="1"/>
            <p:nvPr/>
          </p:nvSpPr>
          <p:spPr>
            <a:xfrm>
              <a:off x="1752600" y="2339982"/>
              <a:ext cx="3505200" cy="1223733"/>
            </a:xfrm>
            <a:prstGeom prst="rect">
              <a:avLst/>
            </a:prstGeom>
            <a:noFill/>
          </p:spPr>
          <p:txBody>
            <a:bodyPr wrap="square" lIns="0" tIns="0" rIns="0" bIns="0" rtlCol="0">
              <a:spAutoFit/>
            </a:bodyPr>
            <a:lstStyle/>
            <a:p>
              <a:pPr algn="l">
                <a:lnSpc>
                  <a:spcPct val="150000"/>
                </a:lnSpc>
                <a:spcAft>
                  <a:spcPts val="600"/>
                </a:spcAft>
              </a:pPr>
              <a:r>
                <a:rPr lang="en-US" sz="1600" b="1" dirty="0">
                  <a:cs typeface="Arial" panose="020B0604020202020204" pitchFamily="34" charset="0"/>
                </a:rPr>
                <a:t>23% </a:t>
              </a:r>
              <a:r>
                <a:rPr lang="en-US" sz="1600" dirty="0">
                  <a:cs typeface="Arial" panose="020B0604020202020204" pitchFamily="34" charset="0"/>
                </a:rPr>
                <a:t>– Sent to me by email</a:t>
              </a:r>
            </a:p>
            <a:p>
              <a:pPr algn="l">
                <a:lnSpc>
                  <a:spcPct val="150000"/>
                </a:lnSpc>
                <a:spcAft>
                  <a:spcPts val="600"/>
                </a:spcAft>
              </a:pPr>
              <a:r>
                <a:rPr lang="en-US" sz="1600" b="1" dirty="0">
                  <a:cs typeface="Arial" panose="020B0604020202020204" pitchFamily="34" charset="0"/>
                </a:rPr>
                <a:t>18% </a:t>
              </a:r>
              <a:r>
                <a:rPr lang="en-US" sz="1600" dirty="0">
                  <a:cs typeface="Arial" panose="020B0604020202020204" pitchFamily="34" charset="0"/>
                </a:rPr>
                <a:t>– Talk to rep by phone (or virtual call)</a:t>
              </a:r>
            </a:p>
            <a:p>
              <a:pPr algn="l">
                <a:lnSpc>
                  <a:spcPct val="150000"/>
                </a:lnSpc>
                <a:spcAft>
                  <a:spcPts val="600"/>
                </a:spcAft>
              </a:pPr>
              <a:r>
                <a:rPr lang="en-US" sz="1600" b="1" dirty="0">
                  <a:cs typeface="Arial" panose="020B0604020202020204" pitchFamily="34" charset="0"/>
                </a:rPr>
                <a:t>15% </a:t>
              </a:r>
              <a:r>
                <a:rPr lang="en-US" sz="1600" dirty="0">
                  <a:cs typeface="Arial" panose="020B0604020202020204" pitchFamily="34" charset="0"/>
                </a:rPr>
                <a:t>– Online educational articles/videos</a:t>
              </a:r>
            </a:p>
          </p:txBody>
        </p:sp>
      </p:grpSp>
      <p:grpSp>
        <p:nvGrpSpPr>
          <p:cNvPr id="37" name="Group 36">
            <a:extLst>
              <a:ext uri="{FF2B5EF4-FFF2-40B4-BE49-F238E27FC236}">
                <a16:creationId xmlns:a16="http://schemas.microsoft.com/office/drawing/2014/main" id="{94F5FD93-80B7-6AD7-2B2F-CCBD1AF0D1F7}"/>
              </a:ext>
            </a:extLst>
          </p:cNvPr>
          <p:cNvGrpSpPr/>
          <p:nvPr/>
        </p:nvGrpSpPr>
        <p:grpSpPr>
          <a:xfrm>
            <a:off x="1570413" y="3920688"/>
            <a:ext cx="4305300" cy="1996084"/>
            <a:chOff x="1143000" y="3956801"/>
            <a:chExt cx="4305300" cy="1996084"/>
          </a:xfrm>
        </p:grpSpPr>
        <p:grpSp>
          <p:nvGrpSpPr>
            <p:cNvPr id="29" name="Group 28">
              <a:extLst>
                <a:ext uri="{FF2B5EF4-FFF2-40B4-BE49-F238E27FC236}">
                  <a16:creationId xmlns:a16="http://schemas.microsoft.com/office/drawing/2014/main" id="{51592D6F-99BA-7CBB-C130-53C84BF10DFB}"/>
                </a:ext>
              </a:extLst>
            </p:cNvPr>
            <p:cNvGrpSpPr/>
            <p:nvPr/>
          </p:nvGrpSpPr>
          <p:grpSpPr>
            <a:xfrm>
              <a:off x="1143000" y="3956801"/>
              <a:ext cx="4305300" cy="1996084"/>
              <a:chOff x="1143000" y="1788713"/>
              <a:chExt cx="4305300" cy="1996084"/>
            </a:xfrm>
          </p:grpSpPr>
          <p:grpSp>
            <p:nvGrpSpPr>
              <p:cNvPr id="30" name="Group 29">
                <a:extLst>
                  <a:ext uri="{FF2B5EF4-FFF2-40B4-BE49-F238E27FC236}">
                    <a16:creationId xmlns:a16="http://schemas.microsoft.com/office/drawing/2014/main" id="{1908F97D-F145-8CEB-88F5-5B7DC5020BE6}"/>
                  </a:ext>
                </a:extLst>
              </p:cNvPr>
              <p:cNvGrpSpPr/>
              <p:nvPr/>
            </p:nvGrpSpPr>
            <p:grpSpPr>
              <a:xfrm>
                <a:off x="1143000" y="1788713"/>
                <a:ext cx="4305300" cy="1996084"/>
                <a:chOff x="571500" y="2801778"/>
                <a:chExt cx="4305300" cy="1996084"/>
              </a:xfrm>
            </p:grpSpPr>
            <p:sp>
              <p:nvSpPr>
                <p:cNvPr id="35" name="Rectangle 34">
                  <a:extLst>
                    <a:ext uri="{FF2B5EF4-FFF2-40B4-BE49-F238E27FC236}">
                      <a16:creationId xmlns:a16="http://schemas.microsoft.com/office/drawing/2014/main" id="{B453EB9E-391B-6203-DDBC-CA759C4058C2}"/>
                    </a:ext>
                  </a:extLst>
                </p:cNvPr>
                <p:cNvSpPr/>
                <p:nvPr/>
              </p:nvSpPr>
              <p:spPr>
                <a:xfrm>
                  <a:off x="571500" y="2801778"/>
                  <a:ext cx="4305300" cy="1996084"/>
                </a:xfrm>
                <a:prstGeom prst="rect">
                  <a:avLst/>
                </a:prstGeom>
                <a:solidFill>
                  <a:schemeClr val="bg1">
                    <a:lumMod val="95000"/>
                  </a:schemeClr>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15DA4EA-3590-DB0D-5405-EF3E64B205CB}"/>
                    </a:ext>
                  </a:extLst>
                </p:cNvPr>
                <p:cNvSpPr/>
                <p:nvPr/>
              </p:nvSpPr>
              <p:spPr>
                <a:xfrm>
                  <a:off x="571500" y="2801778"/>
                  <a:ext cx="4305300" cy="466149"/>
                </a:xfrm>
                <a:prstGeom prst="rect">
                  <a:avLst/>
                </a:prstGeom>
                <a:solidFill>
                  <a:schemeClr val="accent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Gen X</a:t>
                  </a:r>
                </a:p>
              </p:txBody>
            </p:sp>
          </p:grpSp>
          <p:pic>
            <p:nvPicPr>
              <p:cNvPr id="31" name="Graphic 30">
                <a:extLst>
                  <a:ext uri="{FF2B5EF4-FFF2-40B4-BE49-F238E27FC236}">
                    <a16:creationId xmlns:a16="http://schemas.microsoft.com/office/drawing/2014/main" id="{6B1F1CAC-60FF-3D8A-9A8E-49686724117D}"/>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5747" t="61541" r="85057" b="30738"/>
              <a:stretch/>
            </p:blipFill>
            <p:spPr>
              <a:xfrm>
                <a:off x="1295400" y="2845192"/>
                <a:ext cx="365125" cy="279204"/>
              </a:xfrm>
              <a:prstGeom prst="rect">
                <a:avLst/>
              </a:prstGeom>
            </p:spPr>
          </p:pic>
          <p:pic>
            <p:nvPicPr>
              <p:cNvPr id="32" name="Graphic 31">
                <a:extLst>
                  <a:ext uri="{FF2B5EF4-FFF2-40B4-BE49-F238E27FC236}">
                    <a16:creationId xmlns:a16="http://schemas.microsoft.com/office/drawing/2014/main" id="{2E468EFA-3D0A-2D2B-086A-82CB4231965E}"/>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459" t="21477" r="87705" b="66981"/>
              <a:stretch/>
            </p:blipFill>
            <p:spPr>
              <a:xfrm>
                <a:off x="1295400" y="2413011"/>
                <a:ext cx="323850" cy="330189"/>
              </a:xfrm>
              <a:prstGeom prst="rect">
                <a:avLst/>
              </a:prstGeom>
            </p:spPr>
          </p:pic>
          <p:sp>
            <p:nvSpPr>
              <p:cNvPr id="34" name="TextBox 33">
                <a:extLst>
                  <a:ext uri="{FF2B5EF4-FFF2-40B4-BE49-F238E27FC236}">
                    <a16:creationId xmlns:a16="http://schemas.microsoft.com/office/drawing/2014/main" id="{664FD241-76B6-84EF-AD2D-B031725129FB}"/>
                  </a:ext>
                </a:extLst>
              </p:cNvPr>
              <p:cNvSpPr txBox="1"/>
              <p:nvPr/>
            </p:nvSpPr>
            <p:spPr>
              <a:xfrm>
                <a:off x="1752600" y="2339982"/>
                <a:ext cx="3505200" cy="1223733"/>
              </a:xfrm>
              <a:prstGeom prst="rect">
                <a:avLst/>
              </a:prstGeom>
              <a:noFill/>
            </p:spPr>
            <p:txBody>
              <a:bodyPr wrap="square" lIns="0" tIns="0" rIns="0" bIns="0" rtlCol="0">
                <a:spAutoFit/>
              </a:bodyPr>
              <a:lstStyle/>
              <a:p>
                <a:pPr algn="l">
                  <a:lnSpc>
                    <a:spcPct val="150000"/>
                  </a:lnSpc>
                  <a:spcAft>
                    <a:spcPts val="600"/>
                  </a:spcAft>
                </a:pPr>
                <a:r>
                  <a:rPr lang="en-US" sz="1600" b="1" dirty="0">
                    <a:cs typeface="Arial" panose="020B0604020202020204" pitchFamily="34" charset="0"/>
                  </a:rPr>
                  <a:t>19% </a:t>
                </a:r>
                <a:r>
                  <a:rPr lang="en-US" sz="1600" dirty="0">
                    <a:cs typeface="Arial" panose="020B0604020202020204" pitchFamily="34" charset="0"/>
                  </a:rPr>
                  <a:t>– Sent to me by email</a:t>
                </a:r>
              </a:p>
              <a:p>
                <a:pPr algn="l">
                  <a:lnSpc>
                    <a:spcPct val="150000"/>
                  </a:lnSpc>
                  <a:spcAft>
                    <a:spcPts val="600"/>
                  </a:spcAft>
                </a:pPr>
                <a:r>
                  <a:rPr lang="en-US" sz="1600" b="1" dirty="0">
                    <a:cs typeface="Arial" panose="020B0604020202020204" pitchFamily="34" charset="0"/>
                  </a:rPr>
                  <a:t>16% </a:t>
                </a:r>
                <a:r>
                  <a:rPr lang="en-US" sz="1600" dirty="0">
                    <a:cs typeface="Arial" panose="020B0604020202020204" pitchFamily="34" charset="0"/>
                  </a:rPr>
                  <a:t>– Talk to rep by phone (or virtual call)</a:t>
                </a:r>
              </a:p>
              <a:p>
                <a:pPr algn="l">
                  <a:lnSpc>
                    <a:spcPct val="150000"/>
                  </a:lnSpc>
                  <a:spcAft>
                    <a:spcPts val="600"/>
                  </a:spcAft>
                </a:pPr>
                <a:r>
                  <a:rPr lang="en-US" sz="1600" b="1" dirty="0">
                    <a:cs typeface="Arial" panose="020B0604020202020204" pitchFamily="34" charset="0"/>
                  </a:rPr>
                  <a:t>15% </a:t>
                </a:r>
                <a:r>
                  <a:rPr lang="en-US" sz="1600" dirty="0">
                    <a:cs typeface="Arial" panose="020B0604020202020204" pitchFamily="34" charset="0"/>
                  </a:rPr>
                  <a:t>– Online interactive tools, calculators</a:t>
                </a:r>
              </a:p>
            </p:txBody>
          </p:sp>
        </p:grpSp>
        <p:pic>
          <p:nvPicPr>
            <p:cNvPr id="26" name="Graphic 25">
              <a:extLst>
                <a:ext uri="{FF2B5EF4-FFF2-40B4-BE49-F238E27FC236}">
                  <a16:creationId xmlns:a16="http://schemas.microsoft.com/office/drawing/2014/main" id="{340960E9-97BC-7A08-C9D9-73C394762697}"/>
                </a:ext>
              </a:extLst>
            </p:cNvPr>
            <p:cNvPicPr>
              <a:picLocks noChangeAspect="1"/>
            </p:cNvPicPr>
            <p:nvPr/>
          </p:nvPicPr>
          <p:blipFill rotWithShape="1">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l="22308" t="82335" r="65692" b="6886"/>
            <a:stretch/>
          </p:blipFill>
          <p:spPr>
            <a:xfrm>
              <a:off x="1284627" y="5463271"/>
              <a:ext cx="345396" cy="318826"/>
            </a:xfrm>
            <a:prstGeom prst="rect">
              <a:avLst/>
            </a:prstGeom>
          </p:spPr>
        </p:pic>
      </p:grpSp>
      <p:grpSp>
        <p:nvGrpSpPr>
          <p:cNvPr id="38" name="Group 37">
            <a:extLst>
              <a:ext uri="{FF2B5EF4-FFF2-40B4-BE49-F238E27FC236}">
                <a16:creationId xmlns:a16="http://schemas.microsoft.com/office/drawing/2014/main" id="{4C9DF56C-8333-3B19-B3B6-08AB538B8B8E}"/>
              </a:ext>
            </a:extLst>
          </p:cNvPr>
          <p:cNvGrpSpPr/>
          <p:nvPr/>
        </p:nvGrpSpPr>
        <p:grpSpPr>
          <a:xfrm>
            <a:off x="6248400" y="1752600"/>
            <a:ext cx="4305300" cy="1996084"/>
            <a:chOff x="1143000" y="1788713"/>
            <a:chExt cx="4305300" cy="1996084"/>
          </a:xfrm>
        </p:grpSpPr>
        <p:grpSp>
          <p:nvGrpSpPr>
            <p:cNvPr id="39" name="Group 38">
              <a:extLst>
                <a:ext uri="{FF2B5EF4-FFF2-40B4-BE49-F238E27FC236}">
                  <a16:creationId xmlns:a16="http://schemas.microsoft.com/office/drawing/2014/main" id="{158153C9-C9B1-F8C2-C49D-E3405FF5AF41}"/>
                </a:ext>
              </a:extLst>
            </p:cNvPr>
            <p:cNvGrpSpPr/>
            <p:nvPr/>
          </p:nvGrpSpPr>
          <p:grpSpPr>
            <a:xfrm>
              <a:off x="1143000" y="1788713"/>
              <a:ext cx="4305300" cy="1996084"/>
              <a:chOff x="571500" y="2801778"/>
              <a:chExt cx="4305300" cy="1996084"/>
            </a:xfrm>
          </p:grpSpPr>
          <p:sp>
            <p:nvSpPr>
              <p:cNvPr id="44" name="Rectangle 43">
                <a:extLst>
                  <a:ext uri="{FF2B5EF4-FFF2-40B4-BE49-F238E27FC236}">
                    <a16:creationId xmlns:a16="http://schemas.microsoft.com/office/drawing/2014/main" id="{FDE80146-CE48-EB74-879C-FCCD5282AF81}"/>
                  </a:ext>
                </a:extLst>
              </p:cNvPr>
              <p:cNvSpPr/>
              <p:nvPr/>
            </p:nvSpPr>
            <p:spPr>
              <a:xfrm>
                <a:off x="571500" y="2801778"/>
                <a:ext cx="4305300" cy="1996084"/>
              </a:xfrm>
              <a:prstGeom prst="rect">
                <a:avLst/>
              </a:prstGeom>
              <a:solidFill>
                <a:schemeClr val="bg1">
                  <a:lumMod val="95000"/>
                </a:schemeClr>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03D38025-78B2-432A-18B8-CBA686D3C2CC}"/>
                  </a:ext>
                </a:extLst>
              </p:cNvPr>
              <p:cNvSpPr/>
              <p:nvPr/>
            </p:nvSpPr>
            <p:spPr>
              <a:xfrm>
                <a:off x="571500" y="2801778"/>
                <a:ext cx="4305300" cy="466149"/>
              </a:xfrm>
              <a:prstGeom prst="rect">
                <a:avLst/>
              </a:prstGeom>
              <a:solidFill>
                <a:schemeClr val="accent3"/>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Millennials</a:t>
                </a:r>
              </a:p>
            </p:txBody>
          </p:sp>
        </p:grpSp>
        <p:pic>
          <p:nvPicPr>
            <p:cNvPr id="40" name="Graphic 39">
              <a:extLst>
                <a:ext uri="{FF2B5EF4-FFF2-40B4-BE49-F238E27FC236}">
                  <a16:creationId xmlns:a16="http://schemas.microsoft.com/office/drawing/2014/main" id="{051F3F80-7912-C0F4-A2A8-74122A44040B}"/>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5747" t="61541" r="85057" b="30738"/>
            <a:stretch/>
          </p:blipFill>
          <p:spPr>
            <a:xfrm>
              <a:off x="1295400" y="3320975"/>
              <a:ext cx="365125" cy="279204"/>
            </a:xfrm>
            <a:prstGeom prst="rect">
              <a:avLst/>
            </a:prstGeom>
          </p:spPr>
        </p:pic>
        <p:pic>
          <p:nvPicPr>
            <p:cNvPr id="41" name="Graphic 40">
              <a:extLst>
                <a:ext uri="{FF2B5EF4-FFF2-40B4-BE49-F238E27FC236}">
                  <a16:creationId xmlns:a16="http://schemas.microsoft.com/office/drawing/2014/main" id="{11169159-A553-4EA5-AFCC-F21BE53F0896}"/>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459" t="21477" r="87705" b="66981"/>
            <a:stretch/>
          </p:blipFill>
          <p:spPr>
            <a:xfrm>
              <a:off x="1295400" y="2413011"/>
              <a:ext cx="323850" cy="330189"/>
            </a:xfrm>
            <a:prstGeom prst="rect">
              <a:avLst/>
            </a:prstGeom>
          </p:spPr>
        </p:pic>
        <p:pic>
          <p:nvPicPr>
            <p:cNvPr id="42" name="Graphic 41">
              <a:extLst>
                <a:ext uri="{FF2B5EF4-FFF2-40B4-BE49-F238E27FC236}">
                  <a16:creationId xmlns:a16="http://schemas.microsoft.com/office/drawing/2014/main" id="{05521B2E-892A-A7F1-0A1B-3906217079D6}"/>
                </a:ext>
              </a:extLst>
            </p:cNvPr>
            <p:cNvPicPr>
              <a:picLocks noChangeAspect="1"/>
            </p:cNvPicPr>
            <p:nvPr/>
          </p:nvPicPr>
          <p:blipFill rotWithShape="1">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l="23209" t="41882" r="66476" b="47894"/>
            <a:stretch/>
          </p:blipFill>
          <p:spPr>
            <a:xfrm>
              <a:off x="1305013" y="2845192"/>
              <a:ext cx="285575" cy="291165"/>
            </a:xfrm>
            <a:prstGeom prst="rect">
              <a:avLst/>
            </a:prstGeom>
          </p:spPr>
        </p:pic>
        <p:sp>
          <p:nvSpPr>
            <p:cNvPr id="43" name="TextBox 42">
              <a:extLst>
                <a:ext uri="{FF2B5EF4-FFF2-40B4-BE49-F238E27FC236}">
                  <a16:creationId xmlns:a16="http://schemas.microsoft.com/office/drawing/2014/main" id="{BC17A22D-FA63-68A1-180C-919BD00DC3CB}"/>
                </a:ext>
              </a:extLst>
            </p:cNvPr>
            <p:cNvSpPr txBox="1"/>
            <p:nvPr/>
          </p:nvSpPr>
          <p:spPr>
            <a:xfrm>
              <a:off x="1752600" y="2339982"/>
              <a:ext cx="3505200" cy="1223733"/>
            </a:xfrm>
            <a:prstGeom prst="rect">
              <a:avLst/>
            </a:prstGeom>
            <a:noFill/>
          </p:spPr>
          <p:txBody>
            <a:bodyPr wrap="square" lIns="0" tIns="0" rIns="0" bIns="0" rtlCol="0">
              <a:spAutoFit/>
            </a:bodyPr>
            <a:lstStyle/>
            <a:p>
              <a:pPr algn="l">
                <a:lnSpc>
                  <a:spcPct val="150000"/>
                </a:lnSpc>
                <a:spcAft>
                  <a:spcPts val="600"/>
                </a:spcAft>
              </a:pPr>
              <a:r>
                <a:rPr lang="en-US" sz="1600" b="1" dirty="0">
                  <a:cs typeface="Arial" panose="020B0604020202020204" pitchFamily="34" charset="0"/>
                </a:rPr>
                <a:t>22% </a:t>
              </a:r>
              <a:r>
                <a:rPr lang="en-US" sz="1600" dirty="0">
                  <a:cs typeface="Arial" panose="020B0604020202020204" pitchFamily="34" charset="0"/>
                </a:rPr>
                <a:t>– Sent to me by email</a:t>
              </a:r>
            </a:p>
            <a:p>
              <a:pPr algn="l">
                <a:lnSpc>
                  <a:spcPct val="150000"/>
                </a:lnSpc>
                <a:spcAft>
                  <a:spcPts val="600"/>
                </a:spcAft>
              </a:pPr>
              <a:r>
                <a:rPr lang="en-US" sz="1600" b="1" dirty="0">
                  <a:cs typeface="Arial" panose="020B0604020202020204" pitchFamily="34" charset="0"/>
                </a:rPr>
                <a:t>17% </a:t>
              </a:r>
              <a:r>
                <a:rPr lang="en-US" sz="1600" dirty="0">
                  <a:cs typeface="Arial" panose="020B0604020202020204" pitchFamily="34" charset="0"/>
                </a:rPr>
                <a:t>– Online educational articles/videos</a:t>
              </a:r>
            </a:p>
            <a:p>
              <a:pPr>
                <a:lnSpc>
                  <a:spcPct val="150000"/>
                </a:lnSpc>
                <a:spcAft>
                  <a:spcPts val="600"/>
                </a:spcAft>
              </a:pPr>
              <a:r>
                <a:rPr lang="en-US" sz="1600" b="1" dirty="0">
                  <a:cs typeface="Arial" panose="020B0604020202020204" pitchFamily="34" charset="0"/>
                </a:rPr>
                <a:t>16% </a:t>
              </a:r>
              <a:r>
                <a:rPr lang="en-US" sz="1600" dirty="0">
                  <a:cs typeface="Arial" panose="020B0604020202020204" pitchFamily="34" charset="0"/>
                </a:rPr>
                <a:t>– Talk to rep by phone (or virtual call)</a:t>
              </a:r>
            </a:p>
          </p:txBody>
        </p:sp>
      </p:grpSp>
      <p:grpSp>
        <p:nvGrpSpPr>
          <p:cNvPr id="54" name="Group 53">
            <a:extLst>
              <a:ext uri="{FF2B5EF4-FFF2-40B4-BE49-F238E27FC236}">
                <a16:creationId xmlns:a16="http://schemas.microsoft.com/office/drawing/2014/main" id="{30F9152A-69B4-2E40-55A7-B525F4980C95}"/>
              </a:ext>
            </a:extLst>
          </p:cNvPr>
          <p:cNvGrpSpPr/>
          <p:nvPr/>
        </p:nvGrpSpPr>
        <p:grpSpPr>
          <a:xfrm>
            <a:off x="6248400" y="3924999"/>
            <a:ext cx="4305300" cy="1996084"/>
            <a:chOff x="5820987" y="3961112"/>
            <a:chExt cx="4305300" cy="1996084"/>
          </a:xfrm>
        </p:grpSpPr>
        <p:grpSp>
          <p:nvGrpSpPr>
            <p:cNvPr id="46" name="Group 45">
              <a:extLst>
                <a:ext uri="{FF2B5EF4-FFF2-40B4-BE49-F238E27FC236}">
                  <a16:creationId xmlns:a16="http://schemas.microsoft.com/office/drawing/2014/main" id="{42C3CD19-9C87-C4BA-0BD4-677C0110F84F}"/>
                </a:ext>
              </a:extLst>
            </p:cNvPr>
            <p:cNvGrpSpPr/>
            <p:nvPr/>
          </p:nvGrpSpPr>
          <p:grpSpPr>
            <a:xfrm>
              <a:off x="5820987" y="3961112"/>
              <a:ext cx="4305300" cy="1996084"/>
              <a:chOff x="1143000" y="1788713"/>
              <a:chExt cx="4305300" cy="1996084"/>
            </a:xfrm>
          </p:grpSpPr>
          <p:grpSp>
            <p:nvGrpSpPr>
              <p:cNvPr id="47" name="Group 46">
                <a:extLst>
                  <a:ext uri="{FF2B5EF4-FFF2-40B4-BE49-F238E27FC236}">
                    <a16:creationId xmlns:a16="http://schemas.microsoft.com/office/drawing/2014/main" id="{6C794CC9-D618-54BE-CEE3-E1458A7D457B}"/>
                  </a:ext>
                </a:extLst>
              </p:cNvPr>
              <p:cNvGrpSpPr/>
              <p:nvPr/>
            </p:nvGrpSpPr>
            <p:grpSpPr>
              <a:xfrm>
                <a:off x="1143000" y="1788713"/>
                <a:ext cx="4305300" cy="1996084"/>
                <a:chOff x="571500" y="2801778"/>
                <a:chExt cx="4305300" cy="1996084"/>
              </a:xfrm>
            </p:grpSpPr>
            <p:sp>
              <p:nvSpPr>
                <p:cNvPr id="52" name="Rectangle 51">
                  <a:extLst>
                    <a:ext uri="{FF2B5EF4-FFF2-40B4-BE49-F238E27FC236}">
                      <a16:creationId xmlns:a16="http://schemas.microsoft.com/office/drawing/2014/main" id="{82868DA9-ABFD-829F-1D7E-B5F75641CFB4}"/>
                    </a:ext>
                  </a:extLst>
                </p:cNvPr>
                <p:cNvSpPr/>
                <p:nvPr/>
              </p:nvSpPr>
              <p:spPr>
                <a:xfrm>
                  <a:off x="571500" y="2801778"/>
                  <a:ext cx="4305300" cy="1996084"/>
                </a:xfrm>
                <a:prstGeom prst="rect">
                  <a:avLst/>
                </a:prstGeom>
                <a:solidFill>
                  <a:schemeClr val="bg1">
                    <a:lumMod val="95000"/>
                  </a:schemeClr>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3A72507-495E-FA5F-6D56-72B73ACF6626}"/>
                    </a:ext>
                  </a:extLst>
                </p:cNvPr>
                <p:cNvSpPr/>
                <p:nvPr/>
              </p:nvSpPr>
              <p:spPr>
                <a:xfrm>
                  <a:off x="571500" y="2801778"/>
                  <a:ext cx="4305300" cy="466149"/>
                </a:xfrm>
                <a:prstGeom prst="rect">
                  <a:avLst/>
                </a:prstGeom>
                <a:solidFill>
                  <a:srgbClr val="244F8B"/>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Baby Boomers</a:t>
                  </a:r>
                </a:p>
              </p:txBody>
            </p:sp>
          </p:grpSp>
          <p:pic>
            <p:nvPicPr>
              <p:cNvPr id="48" name="Graphic 47">
                <a:extLst>
                  <a:ext uri="{FF2B5EF4-FFF2-40B4-BE49-F238E27FC236}">
                    <a16:creationId xmlns:a16="http://schemas.microsoft.com/office/drawing/2014/main" id="{DCD21E6C-40A7-3787-9C73-AD64B665369D}"/>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5747" t="61541" r="85057" b="30738"/>
              <a:stretch/>
            </p:blipFill>
            <p:spPr>
              <a:xfrm>
                <a:off x="1295400" y="2408700"/>
                <a:ext cx="365125" cy="279204"/>
              </a:xfrm>
              <a:prstGeom prst="rect">
                <a:avLst/>
              </a:prstGeom>
            </p:spPr>
          </p:pic>
          <p:pic>
            <p:nvPicPr>
              <p:cNvPr id="49" name="Graphic 48">
                <a:extLst>
                  <a:ext uri="{FF2B5EF4-FFF2-40B4-BE49-F238E27FC236}">
                    <a16:creationId xmlns:a16="http://schemas.microsoft.com/office/drawing/2014/main" id="{06F4180D-CB34-84E1-D48B-3897C603E4D8}"/>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459" t="21477" r="87705" b="66981"/>
              <a:stretch/>
            </p:blipFill>
            <p:spPr>
              <a:xfrm>
                <a:off x="1295400" y="3290872"/>
                <a:ext cx="323850" cy="330189"/>
              </a:xfrm>
              <a:prstGeom prst="rect">
                <a:avLst/>
              </a:prstGeom>
            </p:spPr>
          </p:pic>
          <p:sp>
            <p:nvSpPr>
              <p:cNvPr id="51" name="TextBox 50">
                <a:extLst>
                  <a:ext uri="{FF2B5EF4-FFF2-40B4-BE49-F238E27FC236}">
                    <a16:creationId xmlns:a16="http://schemas.microsoft.com/office/drawing/2014/main" id="{FE2902C7-09B8-A52D-E2CD-09A73101CF81}"/>
                  </a:ext>
                </a:extLst>
              </p:cNvPr>
              <p:cNvSpPr txBox="1"/>
              <p:nvPr/>
            </p:nvSpPr>
            <p:spPr>
              <a:xfrm>
                <a:off x="1752600" y="2339982"/>
                <a:ext cx="3505200" cy="1223733"/>
              </a:xfrm>
              <a:prstGeom prst="rect">
                <a:avLst/>
              </a:prstGeom>
              <a:noFill/>
            </p:spPr>
            <p:txBody>
              <a:bodyPr wrap="square" lIns="0" tIns="0" rIns="0" bIns="0" rtlCol="0">
                <a:spAutoFit/>
              </a:bodyPr>
              <a:lstStyle/>
              <a:p>
                <a:pPr>
                  <a:lnSpc>
                    <a:spcPct val="150000"/>
                  </a:lnSpc>
                  <a:spcAft>
                    <a:spcPts val="600"/>
                  </a:spcAft>
                </a:pPr>
                <a:r>
                  <a:rPr lang="en-US" sz="1600" b="1" dirty="0">
                    <a:cs typeface="Arial" panose="020B0604020202020204" pitchFamily="34" charset="0"/>
                  </a:rPr>
                  <a:t>21% </a:t>
                </a:r>
                <a:r>
                  <a:rPr lang="en-US" sz="1600" dirty="0">
                    <a:cs typeface="Arial" panose="020B0604020202020204" pitchFamily="34" charset="0"/>
                  </a:rPr>
                  <a:t>– Talk to rep by phone (or virtual call)</a:t>
                </a:r>
              </a:p>
              <a:p>
                <a:pPr algn="l">
                  <a:lnSpc>
                    <a:spcPct val="150000"/>
                  </a:lnSpc>
                  <a:spcAft>
                    <a:spcPts val="600"/>
                  </a:spcAft>
                </a:pPr>
                <a:r>
                  <a:rPr lang="en-US" sz="1600" b="1" dirty="0">
                    <a:cs typeface="Arial" panose="020B0604020202020204" pitchFamily="34" charset="0"/>
                  </a:rPr>
                  <a:t>19% </a:t>
                </a:r>
                <a:r>
                  <a:rPr lang="en-US" sz="1600" dirty="0">
                    <a:cs typeface="Arial" panose="020B0604020202020204" pitchFamily="34" charset="0"/>
                  </a:rPr>
                  <a:t>– Hard-copy materials mailed to me</a:t>
                </a:r>
              </a:p>
              <a:p>
                <a:pPr algn="l">
                  <a:lnSpc>
                    <a:spcPct val="150000"/>
                  </a:lnSpc>
                  <a:spcAft>
                    <a:spcPts val="600"/>
                  </a:spcAft>
                </a:pPr>
                <a:r>
                  <a:rPr lang="en-US" sz="1600" b="1" dirty="0">
                    <a:cs typeface="Arial" panose="020B0604020202020204" pitchFamily="34" charset="0"/>
                  </a:rPr>
                  <a:t>16% </a:t>
                </a:r>
                <a:r>
                  <a:rPr lang="en-US" sz="1600" dirty="0">
                    <a:cs typeface="Arial" panose="020B0604020202020204" pitchFamily="34" charset="0"/>
                  </a:rPr>
                  <a:t>– Sent to me by email</a:t>
                </a:r>
              </a:p>
            </p:txBody>
          </p:sp>
        </p:grpSp>
        <p:pic>
          <p:nvPicPr>
            <p:cNvPr id="20" name="Graphic 19">
              <a:extLst>
                <a:ext uri="{FF2B5EF4-FFF2-40B4-BE49-F238E27FC236}">
                  <a16:creationId xmlns:a16="http://schemas.microsoft.com/office/drawing/2014/main" id="{275BA4AC-FE82-80B9-3164-77AB0507F872}"/>
                </a:ext>
              </a:extLst>
            </p:cNvPr>
            <p:cNvPicPr>
              <a:picLocks noChangeAspect="1"/>
            </p:cNvPicPr>
            <p:nvPr/>
          </p:nvPicPr>
          <p:blipFill rotWithShape="1">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rcRect l="86066" t="189" r="4099" b="88458"/>
            <a:stretch/>
          </p:blipFill>
          <p:spPr>
            <a:xfrm>
              <a:off x="5954547" y="4970388"/>
              <a:ext cx="328193" cy="329147"/>
            </a:xfrm>
            <a:prstGeom prst="rect">
              <a:avLst/>
            </a:prstGeom>
          </p:spPr>
        </p:pic>
      </p:grpSp>
    </p:spTree>
    <p:extLst>
      <p:ext uri="{BB962C8B-B14F-4D97-AF65-F5344CB8AC3E}">
        <p14:creationId xmlns:p14="http://schemas.microsoft.com/office/powerpoint/2010/main" val="4703005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4502A-69D2-90A1-2D36-D7C0B785B46C}"/>
              </a:ext>
            </a:extLst>
          </p:cNvPr>
          <p:cNvSpPr>
            <a:spLocks noGrp="1"/>
          </p:cNvSpPr>
          <p:nvPr>
            <p:ph type="title"/>
          </p:nvPr>
        </p:nvSpPr>
        <p:spPr>
          <a:xfrm>
            <a:off x="571500" y="484188"/>
            <a:ext cx="11036300" cy="963612"/>
          </a:xfrm>
        </p:spPr>
        <p:txBody>
          <a:bodyPr/>
          <a:lstStyle/>
          <a:p>
            <a:pPr algn="ctr"/>
            <a:br>
              <a:rPr lang="en-US" sz="2400" dirty="0">
                <a:solidFill>
                  <a:srgbClr val="C00000"/>
                </a:solidFill>
              </a:rPr>
            </a:br>
            <a:br>
              <a:rPr lang="en-US" sz="2400" dirty="0">
                <a:solidFill>
                  <a:srgbClr val="C00000"/>
                </a:solidFill>
              </a:rPr>
            </a:br>
            <a:br>
              <a:rPr lang="en-US" sz="2400" dirty="0">
                <a:solidFill>
                  <a:srgbClr val="C00000"/>
                </a:solidFill>
              </a:rPr>
            </a:br>
            <a:r>
              <a:rPr lang="en-US" sz="5400" dirty="0">
                <a:solidFill>
                  <a:schemeClr val="accent1"/>
                </a:solidFill>
                <a:cs typeface="Times New Roman" panose="02020603050405020304" pitchFamily="18" charset="0"/>
              </a:rPr>
              <a:t>What are some life events that would motivate non-participants to start saving</a:t>
            </a:r>
            <a:r>
              <a:rPr lang="en-US" sz="5400" dirty="0">
                <a:solidFill>
                  <a:schemeClr val="accent1"/>
                </a:solidFill>
                <a:ea typeface="Calibri" panose="020F0502020204030204" pitchFamily="34" charset="0"/>
                <a:cs typeface="Times New Roman" panose="02020603050405020304" pitchFamily="18" charset="0"/>
              </a:rPr>
              <a:t>?</a:t>
            </a:r>
            <a:endParaRPr lang="en-US" sz="5400" dirty="0">
              <a:solidFill>
                <a:schemeClr val="accent1"/>
              </a:solidFill>
            </a:endParaRPr>
          </a:p>
        </p:txBody>
      </p:sp>
      <p:grpSp>
        <p:nvGrpSpPr>
          <p:cNvPr id="4" name="Group 3">
            <a:extLst>
              <a:ext uri="{FF2B5EF4-FFF2-40B4-BE49-F238E27FC236}">
                <a16:creationId xmlns:a16="http://schemas.microsoft.com/office/drawing/2014/main" id="{D894D2AC-D2A4-EE8B-2C0E-DE61FE541124}"/>
              </a:ext>
            </a:extLst>
          </p:cNvPr>
          <p:cNvGrpSpPr/>
          <p:nvPr/>
        </p:nvGrpSpPr>
        <p:grpSpPr>
          <a:xfrm>
            <a:off x="0" y="5698222"/>
            <a:ext cx="12192000" cy="303719"/>
            <a:chOff x="0" y="762000"/>
            <a:chExt cx="10998208" cy="273980"/>
          </a:xfrm>
        </p:grpSpPr>
        <p:grpSp>
          <p:nvGrpSpPr>
            <p:cNvPr id="5" name="Group 4">
              <a:extLst>
                <a:ext uri="{FF2B5EF4-FFF2-40B4-BE49-F238E27FC236}">
                  <a16:creationId xmlns:a16="http://schemas.microsoft.com/office/drawing/2014/main" id="{A8A92D7E-0D73-F57F-070B-1ECE2494E89D}"/>
                </a:ext>
              </a:extLst>
            </p:cNvPr>
            <p:cNvGrpSpPr/>
            <p:nvPr/>
          </p:nvGrpSpPr>
          <p:grpSpPr>
            <a:xfrm>
              <a:off x="0" y="762000"/>
              <a:ext cx="1374776" cy="273980"/>
              <a:chOff x="3886200" y="4724400"/>
              <a:chExt cx="2676497" cy="533400"/>
            </a:xfrm>
          </p:grpSpPr>
          <p:sp>
            <p:nvSpPr>
              <p:cNvPr id="48" name="Rectangle 47">
                <a:extLst>
                  <a:ext uri="{FF2B5EF4-FFF2-40B4-BE49-F238E27FC236}">
                    <a16:creationId xmlns:a16="http://schemas.microsoft.com/office/drawing/2014/main" id="{0C94EC7B-F367-44E0-080C-313EAD06C3C9}"/>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E7AE42F5-18CA-6CE3-6002-8232AF2D998E}"/>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E0D7859-7747-83DF-E1B3-DCF31F310065}"/>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902DD2F5-32E7-09F9-1C60-3A364696F566}"/>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7E497601-A537-1762-3D71-013872B9C183}"/>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12A29772-6B48-F7FB-70A6-0542655E22AE}"/>
                </a:ext>
              </a:extLst>
            </p:cNvPr>
            <p:cNvGrpSpPr/>
            <p:nvPr/>
          </p:nvGrpSpPr>
          <p:grpSpPr>
            <a:xfrm>
              <a:off x="1374776" y="762000"/>
              <a:ext cx="1374776" cy="273980"/>
              <a:chOff x="3886200" y="4724400"/>
              <a:chExt cx="2676497" cy="533400"/>
            </a:xfrm>
          </p:grpSpPr>
          <p:sp>
            <p:nvSpPr>
              <p:cNvPr id="43" name="Rectangle 42">
                <a:extLst>
                  <a:ext uri="{FF2B5EF4-FFF2-40B4-BE49-F238E27FC236}">
                    <a16:creationId xmlns:a16="http://schemas.microsoft.com/office/drawing/2014/main" id="{5D9FC3FA-314F-1394-EA93-045EDA8745AA}"/>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CFE92D6-8289-66A0-1AE4-D09FA743975D}"/>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1F075696-634F-EBFB-F63A-01A55A982A7D}"/>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03DDF8-C216-70E8-93BB-AA9574C133DA}"/>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7AB3601-0552-A6B6-F284-6510BBC44CBF}"/>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E4084AAC-FD66-7625-F658-D8A8BA9204A6}"/>
                </a:ext>
              </a:extLst>
            </p:cNvPr>
            <p:cNvGrpSpPr/>
            <p:nvPr/>
          </p:nvGrpSpPr>
          <p:grpSpPr>
            <a:xfrm>
              <a:off x="2749552" y="762000"/>
              <a:ext cx="1374776" cy="273980"/>
              <a:chOff x="3886200" y="4724400"/>
              <a:chExt cx="2676497" cy="533400"/>
            </a:xfrm>
          </p:grpSpPr>
          <p:sp>
            <p:nvSpPr>
              <p:cNvPr id="38" name="Rectangle 37">
                <a:extLst>
                  <a:ext uri="{FF2B5EF4-FFF2-40B4-BE49-F238E27FC236}">
                    <a16:creationId xmlns:a16="http://schemas.microsoft.com/office/drawing/2014/main" id="{3B3B7881-2E9F-C9A3-AE33-D7A5AE2DD6D4}"/>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4A90133-CDC9-3FEB-84A3-CEF6D34D1EE2}"/>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E2BCC07-3CC3-5E2C-0A29-F65FF43FFBA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B3D1345-89DC-A891-4FC1-2CA46D6666CC}"/>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45313CC-EF67-C987-B5ED-7D18117D2529}"/>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8E2DC67F-6488-AFA8-5612-0BED56881359}"/>
                </a:ext>
              </a:extLst>
            </p:cNvPr>
            <p:cNvGrpSpPr/>
            <p:nvPr/>
          </p:nvGrpSpPr>
          <p:grpSpPr>
            <a:xfrm>
              <a:off x="4124328" y="762000"/>
              <a:ext cx="1374776" cy="273980"/>
              <a:chOff x="3886200" y="4724400"/>
              <a:chExt cx="2676497" cy="533400"/>
            </a:xfrm>
          </p:grpSpPr>
          <p:sp>
            <p:nvSpPr>
              <p:cNvPr id="33" name="Rectangle 32">
                <a:extLst>
                  <a:ext uri="{FF2B5EF4-FFF2-40B4-BE49-F238E27FC236}">
                    <a16:creationId xmlns:a16="http://schemas.microsoft.com/office/drawing/2014/main" id="{34F3DCDE-4698-5125-8F9E-43BE3F3C047D}"/>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30C92D-0D35-FD2E-EBE7-ED529FD448D0}"/>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EA246-5ADB-9848-E42D-055FD0E7A2B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D2980F9-4CB6-399A-418A-2C0D3BCDEE5C}"/>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782C1B9-5C09-5F42-3600-EBDEF146AAC5}"/>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FEDB3B3F-A8EE-01B1-8432-578B179FE166}"/>
                </a:ext>
              </a:extLst>
            </p:cNvPr>
            <p:cNvGrpSpPr/>
            <p:nvPr/>
          </p:nvGrpSpPr>
          <p:grpSpPr>
            <a:xfrm>
              <a:off x="5499104" y="762000"/>
              <a:ext cx="1374776" cy="273980"/>
              <a:chOff x="3886200" y="4724400"/>
              <a:chExt cx="2676497" cy="533400"/>
            </a:xfrm>
          </p:grpSpPr>
          <p:sp>
            <p:nvSpPr>
              <p:cNvPr id="28" name="Rectangle 27">
                <a:extLst>
                  <a:ext uri="{FF2B5EF4-FFF2-40B4-BE49-F238E27FC236}">
                    <a16:creationId xmlns:a16="http://schemas.microsoft.com/office/drawing/2014/main" id="{47F19EAE-301D-9699-8562-3EDCFC5AB89C}"/>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1E69D81-49BB-D589-8DA6-E4E902F84D26}"/>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5B28AA5-B6D5-32F4-D5AB-73E417E8A343}"/>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4EA30B1-B283-0114-1620-8ACC2C1D7236}"/>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A31C1C5-4C08-9D70-F5B0-9EA1161E2EED}"/>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1CDFC411-1665-AE4C-FFA6-F70502FF9D11}"/>
                </a:ext>
              </a:extLst>
            </p:cNvPr>
            <p:cNvGrpSpPr/>
            <p:nvPr/>
          </p:nvGrpSpPr>
          <p:grpSpPr>
            <a:xfrm>
              <a:off x="6873880" y="762000"/>
              <a:ext cx="1374776" cy="273980"/>
              <a:chOff x="3886200" y="4724400"/>
              <a:chExt cx="2676497" cy="533400"/>
            </a:xfrm>
          </p:grpSpPr>
          <p:sp>
            <p:nvSpPr>
              <p:cNvPr id="23" name="Rectangle 22">
                <a:extLst>
                  <a:ext uri="{FF2B5EF4-FFF2-40B4-BE49-F238E27FC236}">
                    <a16:creationId xmlns:a16="http://schemas.microsoft.com/office/drawing/2014/main" id="{55699BBA-A088-1627-3212-11CF62B56871}"/>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9D74D99-8A6C-EE78-01FD-921D837DEA0F}"/>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38F0AD1-42F4-DE47-3301-08DAEF2C39EF}"/>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6F19E79-940A-358A-5F88-B88B02FFBAEC}"/>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68CBD1F-8DE0-0E31-FBFE-CAE0CB61FF97}"/>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0BDFC92E-36AB-D388-1796-592120113FE5}"/>
                </a:ext>
              </a:extLst>
            </p:cNvPr>
            <p:cNvGrpSpPr/>
            <p:nvPr/>
          </p:nvGrpSpPr>
          <p:grpSpPr>
            <a:xfrm>
              <a:off x="8248656" y="762000"/>
              <a:ext cx="1374776" cy="273980"/>
              <a:chOff x="3886200" y="4724400"/>
              <a:chExt cx="2676497" cy="533400"/>
            </a:xfrm>
          </p:grpSpPr>
          <p:sp>
            <p:nvSpPr>
              <p:cNvPr id="18" name="Rectangle 17">
                <a:extLst>
                  <a:ext uri="{FF2B5EF4-FFF2-40B4-BE49-F238E27FC236}">
                    <a16:creationId xmlns:a16="http://schemas.microsoft.com/office/drawing/2014/main" id="{E963EA55-2AFB-A2BE-C06A-B9AF05FE2248}"/>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05509F4-EAFC-1DAC-E376-4D24F1121ABA}"/>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36858E-7E23-EAA9-3773-779AF570F722}"/>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07CB72-2885-F5DE-1DE6-48A0757EF062}"/>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B530B51-AC67-227D-CD8D-7CC87CB56268}"/>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497532-E0FF-DFCB-879C-BE0A50F68E7C}"/>
                </a:ext>
              </a:extLst>
            </p:cNvPr>
            <p:cNvGrpSpPr/>
            <p:nvPr/>
          </p:nvGrpSpPr>
          <p:grpSpPr>
            <a:xfrm>
              <a:off x="9623432" y="762000"/>
              <a:ext cx="1374776" cy="273980"/>
              <a:chOff x="3886200" y="4724400"/>
              <a:chExt cx="2676497" cy="533400"/>
            </a:xfrm>
          </p:grpSpPr>
          <p:sp>
            <p:nvSpPr>
              <p:cNvPr id="13" name="Rectangle 12">
                <a:extLst>
                  <a:ext uri="{FF2B5EF4-FFF2-40B4-BE49-F238E27FC236}">
                    <a16:creationId xmlns:a16="http://schemas.microsoft.com/office/drawing/2014/main" id="{915D10D7-64EC-5826-FBC9-C3DE6B6F086C}"/>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6A44374-5667-A8E6-D0DC-34E8D72350C3}"/>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6332C95-96F0-4941-3DD5-44B3E8351C6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370EA1B-32F5-858C-5DC1-F81AFE15E6DD}"/>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ECE23CD-41FC-80E6-8453-88CA56BC284E}"/>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87785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6BFCCB-778F-2947-AFD3-8F821C03FAD7}"/>
              </a:ext>
            </a:extLst>
          </p:cNvPr>
          <p:cNvSpPr>
            <a:spLocks noGrp="1"/>
          </p:cNvSpPr>
          <p:nvPr>
            <p:ph type="body" idx="1"/>
          </p:nvPr>
        </p:nvSpPr>
        <p:spPr>
          <a:xfrm>
            <a:off x="577596" y="2286000"/>
            <a:ext cx="11036808" cy="704088"/>
          </a:xfrm>
        </p:spPr>
        <p:txBody>
          <a:bodyPr/>
          <a:lstStyle/>
          <a:p>
            <a:endParaRPr lang="en-US" sz="5400" dirty="0"/>
          </a:p>
          <a:p>
            <a:endParaRPr lang="en-US" sz="5400" dirty="0"/>
          </a:p>
          <a:p>
            <a:r>
              <a:rPr lang="en-US" sz="5400" dirty="0"/>
              <a:t>Study</a:t>
            </a:r>
          </a:p>
          <a:p>
            <a:r>
              <a:rPr lang="en-US" sz="5400" dirty="0"/>
              <a:t>Overview</a:t>
            </a:r>
          </a:p>
        </p:txBody>
      </p:sp>
      <p:pic>
        <p:nvPicPr>
          <p:cNvPr id="1026" name="Picture 2" descr="Choctaw Casino Resort - Durant from $144. Durant Hotel Deals &amp; Reviews -  KAYAK">
            <a:extLst>
              <a:ext uri="{FF2B5EF4-FFF2-40B4-BE49-F238E27FC236}">
                <a16:creationId xmlns:a16="http://schemas.microsoft.com/office/drawing/2014/main" id="{ABAC2F1D-DB00-7662-8220-1EE2854AC2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990600"/>
            <a:ext cx="8038737" cy="4519696"/>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AE35932A-2F5C-EEAC-2B93-7E535718DDBA}"/>
              </a:ext>
            </a:extLst>
          </p:cNvPr>
          <p:cNvGrpSpPr/>
          <p:nvPr/>
        </p:nvGrpSpPr>
        <p:grpSpPr>
          <a:xfrm>
            <a:off x="0" y="5698222"/>
            <a:ext cx="12192000" cy="303719"/>
            <a:chOff x="0" y="762000"/>
            <a:chExt cx="10998208" cy="273980"/>
          </a:xfrm>
        </p:grpSpPr>
        <p:grpSp>
          <p:nvGrpSpPr>
            <p:cNvPr id="4" name="Group 3">
              <a:extLst>
                <a:ext uri="{FF2B5EF4-FFF2-40B4-BE49-F238E27FC236}">
                  <a16:creationId xmlns:a16="http://schemas.microsoft.com/office/drawing/2014/main" id="{48914A7C-93D0-D573-3AA3-A090375B7FF8}"/>
                </a:ext>
              </a:extLst>
            </p:cNvPr>
            <p:cNvGrpSpPr/>
            <p:nvPr/>
          </p:nvGrpSpPr>
          <p:grpSpPr>
            <a:xfrm>
              <a:off x="0" y="762000"/>
              <a:ext cx="1374776" cy="273980"/>
              <a:chOff x="3886200" y="4724400"/>
              <a:chExt cx="2676497" cy="533400"/>
            </a:xfrm>
          </p:grpSpPr>
          <p:sp>
            <p:nvSpPr>
              <p:cNvPr id="1040" name="Rectangle 1039">
                <a:extLst>
                  <a:ext uri="{FF2B5EF4-FFF2-40B4-BE49-F238E27FC236}">
                    <a16:creationId xmlns:a16="http://schemas.microsoft.com/office/drawing/2014/main" id="{A256279F-424B-12A7-6400-13B77A9894AC}"/>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40">
                <a:extLst>
                  <a:ext uri="{FF2B5EF4-FFF2-40B4-BE49-F238E27FC236}">
                    <a16:creationId xmlns:a16="http://schemas.microsoft.com/office/drawing/2014/main" id="{A1050CEB-135A-5BA0-73C4-4E73C65D5DAA}"/>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Rectangle 1041">
                <a:extLst>
                  <a:ext uri="{FF2B5EF4-FFF2-40B4-BE49-F238E27FC236}">
                    <a16:creationId xmlns:a16="http://schemas.microsoft.com/office/drawing/2014/main" id="{217940CE-86BA-0846-6FC8-7711AABA883E}"/>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Rectangle 1042">
                <a:extLst>
                  <a:ext uri="{FF2B5EF4-FFF2-40B4-BE49-F238E27FC236}">
                    <a16:creationId xmlns:a16="http://schemas.microsoft.com/office/drawing/2014/main" id="{52F092E7-F7D0-D726-5AAB-C55A1543C86F}"/>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Rectangle 1043">
                <a:extLst>
                  <a:ext uri="{FF2B5EF4-FFF2-40B4-BE49-F238E27FC236}">
                    <a16:creationId xmlns:a16="http://schemas.microsoft.com/office/drawing/2014/main" id="{CB6033CD-581B-5CE0-8072-D47EE8FF86A1}"/>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1A16E841-4842-6D36-D6A9-7D4F83F8F71C}"/>
                </a:ext>
              </a:extLst>
            </p:cNvPr>
            <p:cNvGrpSpPr/>
            <p:nvPr/>
          </p:nvGrpSpPr>
          <p:grpSpPr>
            <a:xfrm>
              <a:off x="1374776" y="762000"/>
              <a:ext cx="1374776" cy="273980"/>
              <a:chOff x="3886200" y="4724400"/>
              <a:chExt cx="2676497" cy="533400"/>
            </a:xfrm>
          </p:grpSpPr>
          <p:sp>
            <p:nvSpPr>
              <p:cNvPr id="1035" name="Rectangle 1034">
                <a:extLst>
                  <a:ext uri="{FF2B5EF4-FFF2-40B4-BE49-F238E27FC236}">
                    <a16:creationId xmlns:a16="http://schemas.microsoft.com/office/drawing/2014/main" id="{42232430-F311-5112-EBB9-455D5543F8A9}"/>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ectangle 1035">
                <a:extLst>
                  <a:ext uri="{FF2B5EF4-FFF2-40B4-BE49-F238E27FC236}">
                    <a16:creationId xmlns:a16="http://schemas.microsoft.com/office/drawing/2014/main" id="{58A1D304-812A-81EE-57F8-13258519E0D6}"/>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4F68E838-D0ED-7DF2-91E1-30073A7A5A2D}"/>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Rectangle 1037">
                <a:extLst>
                  <a:ext uri="{FF2B5EF4-FFF2-40B4-BE49-F238E27FC236}">
                    <a16:creationId xmlns:a16="http://schemas.microsoft.com/office/drawing/2014/main" id="{7DF8B3E6-10D6-39E5-C4AC-BC384AB5888A}"/>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a:extLst>
                  <a:ext uri="{FF2B5EF4-FFF2-40B4-BE49-F238E27FC236}">
                    <a16:creationId xmlns:a16="http://schemas.microsoft.com/office/drawing/2014/main" id="{C8CF8C90-BB0E-A592-9B95-72A0479F7C79}"/>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E1C05C7E-017D-7151-ABA4-6E039020A4D1}"/>
                </a:ext>
              </a:extLst>
            </p:cNvPr>
            <p:cNvGrpSpPr/>
            <p:nvPr/>
          </p:nvGrpSpPr>
          <p:grpSpPr>
            <a:xfrm>
              <a:off x="2749552" y="762000"/>
              <a:ext cx="1374776" cy="273980"/>
              <a:chOff x="3886200" y="4724400"/>
              <a:chExt cx="2676497" cy="533400"/>
            </a:xfrm>
          </p:grpSpPr>
          <p:sp>
            <p:nvSpPr>
              <p:cNvPr id="1030" name="Rectangle 1029">
                <a:extLst>
                  <a:ext uri="{FF2B5EF4-FFF2-40B4-BE49-F238E27FC236}">
                    <a16:creationId xmlns:a16="http://schemas.microsoft.com/office/drawing/2014/main" id="{23330AB6-878A-23A3-A388-BEF14D20343B}"/>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Rectangle 1030">
                <a:extLst>
                  <a:ext uri="{FF2B5EF4-FFF2-40B4-BE49-F238E27FC236}">
                    <a16:creationId xmlns:a16="http://schemas.microsoft.com/office/drawing/2014/main" id="{B33CF441-8D62-1DCA-DC65-B1E60241924D}"/>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Rectangle 1031">
                <a:extLst>
                  <a:ext uri="{FF2B5EF4-FFF2-40B4-BE49-F238E27FC236}">
                    <a16:creationId xmlns:a16="http://schemas.microsoft.com/office/drawing/2014/main" id="{72A4C250-59BC-DDE5-926A-130070938E4A}"/>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2F9312E7-F3A9-499E-5BF8-B0F2D92575A7}"/>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Rectangle 1033">
                <a:extLst>
                  <a:ext uri="{FF2B5EF4-FFF2-40B4-BE49-F238E27FC236}">
                    <a16:creationId xmlns:a16="http://schemas.microsoft.com/office/drawing/2014/main" id="{4AB684A1-2856-7BB0-1D6C-AEBA149EB30B}"/>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FB7BE2EE-373D-CD3E-F575-82051AE1ECC6}"/>
                </a:ext>
              </a:extLst>
            </p:cNvPr>
            <p:cNvGrpSpPr/>
            <p:nvPr/>
          </p:nvGrpSpPr>
          <p:grpSpPr>
            <a:xfrm>
              <a:off x="4124328" y="762000"/>
              <a:ext cx="1374776" cy="273980"/>
              <a:chOff x="3886200" y="4724400"/>
              <a:chExt cx="2676497" cy="533400"/>
            </a:xfrm>
          </p:grpSpPr>
          <p:sp>
            <p:nvSpPr>
              <p:cNvPr id="1024" name="Rectangle 1023">
                <a:extLst>
                  <a:ext uri="{FF2B5EF4-FFF2-40B4-BE49-F238E27FC236}">
                    <a16:creationId xmlns:a16="http://schemas.microsoft.com/office/drawing/2014/main" id="{E5C0A112-8DD6-C151-1124-FFB11191CE4F}"/>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Rectangle 1024">
                <a:extLst>
                  <a:ext uri="{FF2B5EF4-FFF2-40B4-BE49-F238E27FC236}">
                    <a16:creationId xmlns:a16="http://schemas.microsoft.com/office/drawing/2014/main" id="{7EE30F4A-A359-76BE-9D8C-2F0A46274924}"/>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Rectangle 1026">
                <a:extLst>
                  <a:ext uri="{FF2B5EF4-FFF2-40B4-BE49-F238E27FC236}">
                    <a16:creationId xmlns:a16="http://schemas.microsoft.com/office/drawing/2014/main" id="{12496EFD-22DE-1740-FD4B-3DF1C5A7C862}"/>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Rectangle 1027">
                <a:extLst>
                  <a:ext uri="{FF2B5EF4-FFF2-40B4-BE49-F238E27FC236}">
                    <a16:creationId xmlns:a16="http://schemas.microsoft.com/office/drawing/2014/main" id="{6539B649-9387-1CBB-E303-008D90E58480}"/>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ectangle 1028">
                <a:extLst>
                  <a:ext uri="{FF2B5EF4-FFF2-40B4-BE49-F238E27FC236}">
                    <a16:creationId xmlns:a16="http://schemas.microsoft.com/office/drawing/2014/main" id="{C701A098-DA6C-D9C2-3D8D-04D6E727BD74}"/>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C543FCF8-1D23-8990-8495-1E68BC64BFD8}"/>
                </a:ext>
              </a:extLst>
            </p:cNvPr>
            <p:cNvGrpSpPr/>
            <p:nvPr/>
          </p:nvGrpSpPr>
          <p:grpSpPr>
            <a:xfrm>
              <a:off x="5499104" y="762000"/>
              <a:ext cx="1374776" cy="273980"/>
              <a:chOff x="3886200" y="4724400"/>
              <a:chExt cx="2676497" cy="533400"/>
            </a:xfrm>
          </p:grpSpPr>
          <p:sp>
            <p:nvSpPr>
              <p:cNvPr id="27" name="Rectangle 26">
                <a:extLst>
                  <a:ext uri="{FF2B5EF4-FFF2-40B4-BE49-F238E27FC236}">
                    <a16:creationId xmlns:a16="http://schemas.microsoft.com/office/drawing/2014/main" id="{7074B0FF-046A-2FD0-3861-3CAE7F5078D8}"/>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060506D-FD05-909A-506C-94AAC6CEABB9}"/>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6D6ACF8-1F41-8641-5A91-6869315F21F2}"/>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659E869-F9B4-557B-6FD4-208ED1B9527A}"/>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D858BAB-C082-AD21-059A-5BC6ED4D0825}"/>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8BDA5CA1-A2A8-DC6E-FF46-26832A35AF9D}"/>
                </a:ext>
              </a:extLst>
            </p:cNvPr>
            <p:cNvGrpSpPr/>
            <p:nvPr/>
          </p:nvGrpSpPr>
          <p:grpSpPr>
            <a:xfrm>
              <a:off x="6873880" y="762000"/>
              <a:ext cx="1374776" cy="273980"/>
              <a:chOff x="3886200" y="4724400"/>
              <a:chExt cx="2676497" cy="533400"/>
            </a:xfrm>
          </p:grpSpPr>
          <p:sp>
            <p:nvSpPr>
              <p:cNvPr id="22" name="Rectangle 21">
                <a:extLst>
                  <a:ext uri="{FF2B5EF4-FFF2-40B4-BE49-F238E27FC236}">
                    <a16:creationId xmlns:a16="http://schemas.microsoft.com/office/drawing/2014/main" id="{377EB03C-AC86-4610-B16A-FAFDACC09154}"/>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018D6D1-0E52-6170-3F0C-B11D6EFCCA4B}"/>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A639A9-DA26-5F7B-9E48-3B750D78E2FB}"/>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858588A-76F8-E783-DE21-AFDCCC75DEA9}"/>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BE84CF3-CEEA-34B7-F3ED-6B9C7A8F4083}"/>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F2CF1902-50DE-C1AD-39F6-6BB09531B1CE}"/>
                </a:ext>
              </a:extLst>
            </p:cNvPr>
            <p:cNvGrpSpPr/>
            <p:nvPr/>
          </p:nvGrpSpPr>
          <p:grpSpPr>
            <a:xfrm>
              <a:off x="8248656" y="762000"/>
              <a:ext cx="1374776" cy="273980"/>
              <a:chOff x="3886200" y="4724400"/>
              <a:chExt cx="2676497" cy="533400"/>
            </a:xfrm>
          </p:grpSpPr>
          <p:sp>
            <p:nvSpPr>
              <p:cNvPr id="17" name="Rectangle 16">
                <a:extLst>
                  <a:ext uri="{FF2B5EF4-FFF2-40B4-BE49-F238E27FC236}">
                    <a16:creationId xmlns:a16="http://schemas.microsoft.com/office/drawing/2014/main" id="{9F8A9AAE-E0FF-CC17-7FA5-F1EAEFE8111E}"/>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43488FF-9C24-2CEA-D0D1-26EFCC49DD2C}"/>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DBD5513-D86F-3A67-C6F0-B65BB719C64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68102C6-4DE9-C547-4797-D5CEA0DCA173}"/>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958176B-A0F9-6137-164E-4CB90EB15A06}"/>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C067C6AE-0793-24A2-6DE6-E8AFB1444C4E}"/>
                </a:ext>
              </a:extLst>
            </p:cNvPr>
            <p:cNvGrpSpPr/>
            <p:nvPr/>
          </p:nvGrpSpPr>
          <p:grpSpPr>
            <a:xfrm>
              <a:off x="9623432" y="762000"/>
              <a:ext cx="1374776" cy="273980"/>
              <a:chOff x="3886200" y="4724400"/>
              <a:chExt cx="2676497" cy="533400"/>
            </a:xfrm>
          </p:grpSpPr>
          <p:sp>
            <p:nvSpPr>
              <p:cNvPr id="12" name="Rectangle 11">
                <a:extLst>
                  <a:ext uri="{FF2B5EF4-FFF2-40B4-BE49-F238E27FC236}">
                    <a16:creationId xmlns:a16="http://schemas.microsoft.com/office/drawing/2014/main" id="{94A3FD61-87CA-F250-5C11-A8EAF4C8409B}"/>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4043A35-0651-03E5-06AD-EA663C18720C}"/>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7B68F6-D3B9-B15A-BE6B-ADBD8D82078D}"/>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581A0B7-6C74-7BAE-5958-32158C1B4BE3}"/>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CEE2D04-64A8-3D3E-3500-A22D9D93BFCD}"/>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8948204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8326EA-0AB4-B355-CB19-660EA1D455BF}"/>
              </a:ext>
            </a:extLst>
          </p:cNvPr>
          <p:cNvSpPr/>
          <p:nvPr/>
        </p:nvSpPr>
        <p:spPr>
          <a:xfrm>
            <a:off x="1938338" y="4922483"/>
            <a:ext cx="976312" cy="228600"/>
          </a:xfrm>
          <a:prstGeom prst="rect">
            <a:avLst/>
          </a:prstGeom>
          <a:solidFill>
            <a:srgbClr val="FFFFFF"/>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latin typeface="+mn-lt"/>
              <a:cs typeface="Arial" panose="020B0604020202020204" pitchFamily="34" charset="0"/>
            </a:endParaRPr>
          </a:p>
        </p:txBody>
      </p:sp>
      <p:pic>
        <p:nvPicPr>
          <p:cNvPr id="5" name="Picture 4">
            <a:extLst>
              <a:ext uri="{FF2B5EF4-FFF2-40B4-BE49-F238E27FC236}">
                <a16:creationId xmlns:a16="http://schemas.microsoft.com/office/drawing/2014/main" id="{B486F5F6-A95D-0F71-F546-9CA61F08ADC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374900" y="1863896"/>
            <a:ext cx="8458200" cy="4254756"/>
          </a:xfrm>
          <a:prstGeom prst="rect">
            <a:avLst/>
          </a:prstGeom>
        </p:spPr>
      </p:pic>
      <p:sp>
        <p:nvSpPr>
          <p:cNvPr id="2" name="TextBox 1">
            <a:extLst>
              <a:ext uri="{FF2B5EF4-FFF2-40B4-BE49-F238E27FC236}">
                <a16:creationId xmlns:a16="http://schemas.microsoft.com/office/drawing/2014/main" id="{3F2FE59E-BB65-82B1-246E-B4E2ADE51F46}"/>
              </a:ext>
            </a:extLst>
          </p:cNvPr>
          <p:cNvSpPr txBox="1"/>
          <p:nvPr/>
        </p:nvSpPr>
        <p:spPr>
          <a:xfrm>
            <a:off x="571500" y="1905000"/>
            <a:ext cx="1790700" cy="1107996"/>
          </a:xfrm>
          <a:prstGeom prst="rect">
            <a:avLst/>
          </a:prstGeom>
          <a:noFill/>
        </p:spPr>
        <p:txBody>
          <a:bodyPr wrap="square" lIns="0" tIns="0" rIns="0" bIns="0" rtlCol="0">
            <a:spAutoFit/>
          </a:bodyPr>
          <a:lstStyle/>
          <a:p>
            <a:pPr algn="l"/>
            <a:r>
              <a:rPr lang="en-US" b="1" dirty="0">
                <a:cs typeface="Arial" panose="020B0604020202020204" pitchFamily="34" charset="0"/>
              </a:rPr>
              <a:t>Life events that would motivate non-participants to start saving</a:t>
            </a:r>
            <a:endParaRPr lang="en-US" b="1" baseline="30000" dirty="0">
              <a:cs typeface="Arial" panose="020B0604020202020204" pitchFamily="34" charset="0"/>
            </a:endParaRPr>
          </a:p>
        </p:txBody>
      </p:sp>
      <p:sp>
        <p:nvSpPr>
          <p:cNvPr id="3" name="Title 2">
            <a:extLst>
              <a:ext uri="{FF2B5EF4-FFF2-40B4-BE49-F238E27FC236}">
                <a16:creationId xmlns:a16="http://schemas.microsoft.com/office/drawing/2014/main" id="{57B9D317-9535-816C-584D-6F25B69F0FFA}"/>
              </a:ext>
            </a:extLst>
          </p:cNvPr>
          <p:cNvSpPr>
            <a:spLocks noGrp="1"/>
          </p:cNvSpPr>
          <p:nvPr>
            <p:ph type="title"/>
          </p:nvPr>
        </p:nvSpPr>
        <p:spPr/>
        <p:txBody>
          <a:bodyPr/>
          <a:lstStyle/>
          <a:p>
            <a:r>
              <a:rPr lang="en-US" dirty="0"/>
              <a:t>Employees think about retirement planning during personal and professional milestones</a:t>
            </a:r>
          </a:p>
        </p:txBody>
      </p:sp>
    </p:spTree>
    <p:custDataLst>
      <p:custData r:id="rId1"/>
      <p:custData r:id="rId2"/>
    </p:custDataLst>
    <p:extLst>
      <p:ext uri="{BB962C8B-B14F-4D97-AF65-F5344CB8AC3E}">
        <p14:creationId xmlns:p14="http://schemas.microsoft.com/office/powerpoint/2010/main" val="2621881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6BFCCB-778F-2947-AFD3-8F821C03FAD7}"/>
              </a:ext>
            </a:extLst>
          </p:cNvPr>
          <p:cNvSpPr>
            <a:spLocks noGrp="1"/>
          </p:cNvSpPr>
          <p:nvPr>
            <p:ph type="body" idx="1"/>
          </p:nvPr>
        </p:nvSpPr>
        <p:spPr>
          <a:xfrm>
            <a:off x="577596" y="2209800"/>
            <a:ext cx="11036808" cy="704088"/>
          </a:xfrm>
        </p:spPr>
        <p:txBody>
          <a:bodyPr/>
          <a:lstStyle/>
          <a:p>
            <a:r>
              <a:rPr lang="en-US" sz="5400" dirty="0"/>
              <a:t>Using plan design to </a:t>
            </a:r>
            <a:br>
              <a:rPr lang="en-US" sz="5400" dirty="0"/>
            </a:br>
            <a:r>
              <a:rPr lang="en-US" sz="5400" dirty="0"/>
              <a:t>boost outcomes</a:t>
            </a:r>
          </a:p>
        </p:txBody>
      </p:sp>
      <p:grpSp>
        <p:nvGrpSpPr>
          <p:cNvPr id="3" name="Group 2">
            <a:extLst>
              <a:ext uri="{FF2B5EF4-FFF2-40B4-BE49-F238E27FC236}">
                <a16:creationId xmlns:a16="http://schemas.microsoft.com/office/drawing/2014/main" id="{D63A0CE4-2AF5-39D6-5391-75F15728DDE4}"/>
              </a:ext>
            </a:extLst>
          </p:cNvPr>
          <p:cNvGrpSpPr/>
          <p:nvPr/>
        </p:nvGrpSpPr>
        <p:grpSpPr>
          <a:xfrm>
            <a:off x="0" y="5698222"/>
            <a:ext cx="12192000" cy="303719"/>
            <a:chOff x="0" y="762000"/>
            <a:chExt cx="10998208" cy="273980"/>
          </a:xfrm>
        </p:grpSpPr>
        <p:grpSp>
          <p:nvGrpSpPr>
            <p:cNvPr id="4" name="Group 3">
              <a:extLst>
                <a:ext uri="{FF2B5EF4-FFF2-40B4-BE49-F238E27FC236}">
                  <a16:creationId xmlns:a16="http://schemas.microsoft.com/office/drawing/2014/main" id="{64475DEA-D66D-43F4-9CB3-49E7E01F8543}"/>
                </a:ext>
              </a:extLst>
            </p:cNvPr>
            <p:cNvGrpSpPr/>
            <p:nvPr/>
          </p:nvGrpSpPr>
          <p:grpSpPr>
            <a:xfrm>
              <a:off x="0" y="762000"/>
              <a:ext cx="1374776" cy="273980"/>
              <a:chOff x="3886200" y="4724400"/>
              <a:chExt cx="2676497" cy="533400"/>
            </a:xfrm>
          </p:grpSpPr>
          <p:sp>
            <p:nvSpPr>
              <p:cNvPr id="47" name="Rectangle 46">
                <a:extLst>
                  <a:ext uri="{FF2B5EF4-FFF2-40B4-BE49-F238E27FC236}">
                    <a16:creationId xmlns:a16="http://schemas.microsoft.com/office/drawing/2014/main" id="{BA8F6A99-1B00-D2A4-4A4C-6F24FE8FC8B4}"/>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2CA3994E-DA92-D176-3DDE-71D70EC76321}"/>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3BCC87C4-5F98-08A9-4CFD-7F1CBFE78F72}"/>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813E575-5E64-3771-B00D-6ECA1A8857B2}"/>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D593F1CB-7586-8FD4-6AF2-2699B01B7BC4}"/>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B376E030-695C-C44F-F202-C4DE6B03B274}"/>
                </a:ext>
              </a:extLst>
            </p:cNvPr>
            <p:cNvGrpSpPr/>
            <p:nvPr/>
          </p:nvGrpSpPr>
          <p:grpSpPr>
            <a:xfrm>
              <a:off x="1374776" y="762000"/>
              <a:ext cx="1374776" cy="273980"/>
              <a:chOff x="3886200" y="4724400"/>
              <a:chExt cx="2676497" cy="533400"/>
            </a:xfrm>
          </p:grpSpPr>
          <p:sp>
            <p:nvSpPr>
              <p:cNvPr id="42" name="Rectangle 41">
                <a:extLst>
                  <a:ext uri="{FF2B5EF4-FFF2-40B4-BE49-F238E27FC236}">
                    <a16:creationId xmlns:a16="http://schemas.microsoft.com/office/drawing/2014/main" id="{E20FF095-79A2-C9B8-9B7C-7909B4C1240F}"/>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E9F932DA-C398-3226-00CF-94B345A858C0}"/>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228E1D9E-1ADF-21C8-A347-23A8B1E321D0}"/>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7DD113B4-49C2-AB00-D2B9-E1AC420491B3}"/>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6D87E339-7EC9-7CB1-E5F2-01D8FFA2DFD4}"/>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B5B42609-33FA-6EEA-C258-95991406E1FE}"/>
                </a:ext>
              </a:extLst>
            </p:cNvPr>
            <p:cNvGrpSpPr/>
            <p:nvPr/>
          </p:nvGrpSpPr>
          <p:grpSpPr>
            <a:xfrm>
              <a:off x="2749552" y="762000"/>
              <a:ext cx="1374776" cy="273980"/>
              <a:chOff x="3886200" y="4724400"/>
              <a:chExt cx="2676497" cy="533400"/>
            </a:xfrm>
          </p:grpSpPr>
          <p:sp>
            <p:nvSpPr>
              <p:cNvPr id="37" name="Rectangle 36">
                <a:extLst>
                  <a:ext uri="{FF2B5EF4-FFF2-40B4-BE49-F238E27FC236}">
                    <a16:creationId xmlns:a16="http://schemas.microsoft.com/office/drawing/2014/main" id="{C3792B94-A8D4-EAF5-B6D4-0867FD263ACC}"/>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9A5920EB-06FE-339E-6B0A-0083F438776B}"/>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D05454BF-EDB1-01EC-C37C-3DEAF26B3018}"/>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8E041843-88B4-21FE-33B3-45E24FFBA275}"/>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0C62A4BF-9363-1709-2C7B-37A6B86F9054}"/>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18185B62-CFEE-63FA-8B98-13395F15C497}"/>
                </a:ext>
              </a:extLst>
            </p:cNvPr>
            <p:cNvGrpSpPr/>
            <p:nvPr/>
          </p:nvGrpSpPr>
          <p:grpSpPr>
            <a:xfrm>
              <a:off x="4124328" y="762000"/>
              <a:ext cx="1374776" cy="273980"/>
              <a:chOff x="3886200" y="4724400"/>
              <a:chExt cx="2676497" cy="533400"/>
            </a:xfrm>
          </p:grpSpPr>
          <p:sp>
            <p:nvSpPr>
              <p:cNvPr id="32" name="Rectangle 31">
                <a:extLst>
                  <a:ext uri="{FF2B5EF4-FFF2-40B4-BE49-F238E27FC236}">
                    <a16:creationId xmlns:a16="http://schemas.microsoft.com/office/drawing/2014/main" id="{88C04542-4311-C3C6-9FA8-B2DC38F49F3E}"/>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5FE3EF-A36F-0018-1E76-7B5ACF0BEE58}"/>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13B6129-9021-040C-508A-62FF127190B2}"/>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33A455C-5B15-375A-3473-60D085F94FF5}"/>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FE8930-7FCF-6232-C069-92009C13FFC2}"/>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EF32D122-48BC-AD39-1008-80FF53449339}"/>
                </a:ext>
              </a:extLst>
            </p:cNvPr>
            <p:cNvGrpSpPr/>
            <p:nvPr/>
          </p:nvGrpSpPr>
          <p:grpSpPr>
            <a:xfrm>
              <a:off x="5499104" y="762000"/>
              <a:ext cx="1374776" cy="273980"/>
              <a:chOff x="3886200" y="4724400"/>
              <a:chExt cx="2676497" cy="533400"/>
            </a:xfrm>
          </p:grpSpPr>
          <p:sp>
            <p:nvSpPr>
              <p:cNvPr id="27" name="Rectangle 26">
                <a:extLst>
                  <a:ext uri="{FF2B5EF4-FFF2-40B4-BE49-F238E27FC236}">
                    <a16:creationId xmlns:a16="http://schemas.microsoft.com/office/drawing/2014/main" id="{84293D5C-0162-4032-3D0E-C1C783F84EA0}"/>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8511D0A-90C6-E631-98F8-AB0D592DB761}"/>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2F654F6-AA4B-2D87-13DA-B9F1B5E65EDA}"/>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2E5D476-1032-5427-314D-87134AD9660F}"/>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D658B9B-5C7F-66DC-4C72-65181C984BF8}"/>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EFE6592E-292E-280A-1270-4187DBA3FB10}"/>
                </a:ext>
              </a:extLst>
            </p:cNvPr>
            <p:cNvGrpSpPr/>
            <p:nvPr/>
          </p:nvGrpSpPr>
          <p:grpSpPr>
            <a:xfrm>
              <a:off x="6873880" y="762000"/>
              <a:ext cx="1374776" cy="273980"/>
              <a:chOff x="3886200" y="4724400"/>
              <a:chExt cx="2676497" cy="533400"/>
            </a:xfrm>
          </p:grpSpPr>
          <p:sp>
            <p:nvSpPr>
              <p:cNvPr id="22" name="Rectangle 21">
                <a:extLst>
                  <a:ext uri="{FF2B5EF4-FFF2-40B4-BE49-F238E27FC236}">
                    <a16:creationId xmlns:a16="http://schemas.microsoft.com/office/drawing/2014/main" id="{7B420521-7C73-E927-42A1-105CDBA055F3}"/>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A63C1E3-655B-49D3-C7F3-6E41148B7B77}"/>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6598996-0B1D-A9EF-B97E-89A0292B8490}"/>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2582283-B15E-1FA8-A29E-D306986A225F}"/>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A934EE1-A718-2A87-4203-88D3317B8F7F}"/>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718F5411-5084-C938-87CB-B3B215694ACF}"/>
                </a:ext>
              </a:extLst>
            </p:cNvPr>
            <p:cNvGrpSpPr/>
            <p:nvPr/>
          </p:nvGrpSpPr>
          <p:grpSpPr>
            <a:xfrm>
              <a:off x="8248656" y="762000"/>
              <a:ext cx="1374776" cy="273980"/>
              <a:chOff x="3886200" y="4724400"/>
              <a:chExt cx="2676497" cy="533400"/>
            </a:xfrm>
          </p:grpSpPr>
          <p:sp>
            <p:nvSpPr>
              <p:cNvPr id="17" name="Rectangle 16">
                <a:extLst>
                  <a:ext uri="{FF2B5EF4-FFF2-40B4-BE49-F238E27FC236}">
                    <a16:creationId xmlns:a16="http://schemas.microsoft.com/office/drawing/2014/main" id="{9A36CECA-B6FF-5AEA-CBDD-6F7E14EA7511}"/>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78F86BB-2853-3779-B428-6A7E97FE86B8}"/>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F951FB7-73D1-2C89-07D8-65FFFA803F85}"/>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AA10C8E-C01D-46CF-62C1-A304225EC938}"/>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9156799-70C2-B2FA-7CAB-7A5CE9A62B18}"/>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BE089590-59EF-62F1-7011-5EE31348BB1E}"/>
                </a:ext>
              </a:extLst>
            </p:cNvPr>
            <p:cNvGrpSpPr/>
            <p:nvPr/>
          </p:nvGrpSpPr>
          <p:grpSpPr>
            <a:xfrm>
              <a:off x="9623432" y="762000"/>
              <a:ext cx="1374776" cy="273980"/>
              <a:chOff x="3886200" y="4724400"/>
              <a:chExt cx="2676497" cy="533400"/>
            </a:xfrm>
          </p:grpSpPr>
          <p:sp>
            <p:nvSpPr>
              <p:cNvPr id="12" name="Rectangle 11">
                <a:extLst>
                  <a:ext uri="{FF2B5EF4-FFF2-40B4-BE49-F238E27FC236}">
                    <a16:creationId xmlns:a16="http://schemas.microsoft.com/office/drawing/2014/main" id="{71A9C78E-7A5D-9323-CB67-95D22DFCB9FC}"/>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27F1AAE-C9E4-4D4B-F0B6-19B39B3E5C0D}"/>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429185D-BEE9-9A98-902E-8292690F3C1B}"/>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E2B04FA-7B38-AF55-BF41-410CBE1F8EF3}"/>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8C3C635-4C0B-E89A-A482-E6208B0FB9AF}"/>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0436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4502A-69D2-90A1-2D36-D7C0B785B46C}"/>
              </a:ext>
            </a:extLst>
          </p:cNvPr>
          <p:cNvSpPr>
            <a:spLocks noGrp="1"/>
          </p:cNvSpPr>
          <p:nvPr>
            <p:ph type="title"/>
          </p:nvPr>
        </p:nvSpPr>
        <p:spPr/>
        <p:txBody>
          <a:bodyPr/>
          <a:lstStyle/>
          <a:p>
            <a:pPr algn="ctr"/>
            <a:r>
              <a:rPr lang="en-US" sz="2800" dirty="0">
                <a:solidFill>
                  <a:schemeClr val="accent2"/>
                </a:solidFill>
              </a:rPr>
              <a:t>Answer: Unrelated Trivia Question #3</a:t>
            </a:r>
            <a:br>
              <a:rPr lang="en-US" sz="2800" dirty="0">
                <a:solidFill>
                  <a:srgbClr val="C00000"/>
                </a:solidFill>
              </a:rPr>
            </a:br>
            <a:br>
              <a:rPr lang="en-US" sz="2800" dirty="0">
                <a:solidFill>
                  <a:srgbClr val="C00000"/>
                </a:solidFill>
              </a:rPr>
            </a:br>
            <a:br>
              <a:rPr lang="en-US" sz="2800" dirty="0">
                <a:solidFill>
                  <a:srgbClr val="C00000"/>
                </a:solidFill>
              </a:rPr>
            </a:br>
            <a:br>
              <a:rPr lang="en-US" sz="2800" b="0" i="0" u="none" strike="noStrike" baseline="0" dirty="0">
                <a:latin typeface="Open Sans" panose="020B0606030504020204" pitchFamily="34" charset="0"/>
              </a:rPr>
            </a:br>
            <a:r>
              <a:rPr lang="en-US" sz="5400" b="0" i="0" u="none" strike="noStrike" baseline="0" dirty="0">
                <a:solidFill>
                  <a:srgbClr val="C00000"/>
                </a:solidFill>
              </a:rPr>
              <a:t>What is the most commonly spoken Native language in the U.S.</a:t>
            </a:r>
            <a:r>
              <a:rPr lang="en-US" sz="5400" dirty="0">
                <a:solidFill>
                  <a:srgbClr val="C00000"/>
                </a:solidFill>
              </a:rPr>
              <a:t>?</a:t>
            </a:r>
          </a:p>
        </p:txBody>
      </p:sp>
      <p:grpSp>
        <p:nvGrpSpPr>
          <p:cNvPr id="4" name="Group 3">
            <a:extLst>
              <a:ext uri="{FF2B5EF4-FFF2-40B4-BE49-F238E27FC236}">
                <a16:creationId xmlns:a16="http://schemas.microsoft.com/office/drawing/2014/main" id="{D894D2AC-D2A4-EE8B-2C0E-DE61FE541124}"/>
              </a:ext>
            </a:extLst>
          </p:cNvPr>
          <p:cNvGrpSpPr/>
          <p:nvPr/>
        </p:nvGrpSpPr>
        <p:grpSpPr>
          <a:xfrm>
            <a:off x="0" y="5698222"/>
            <a:ext cx="12192000" cy="303719"/>
            <a:chOff x="0" y="762000"/>
            <a:chExt cx="10998208" cy="273980"/>
          </a:xfrm>
        </p:grpSpPr>
        <p:grpSp>
          <p:nvGrpSpPr>
            <p:cNvPr id="5" name="Group 4">
              <a:extLst>
                <a:ext uri="{FF2B5EF4-FFF2-40B4-BE49-F238E27FC236}">
                  <a16:creationId xmlns:a16="http://schemas.microsoft.com/office/drawing/2014/main" id="{A8A92D7E-0D73-F57F-070B-1ECE2494E89D}"/>
                </a:ext>
              </a:extLst>
            </p:cNvPr>
            <p:cNvGrpSpPr/>
            <p:nvPr/>
          </p:nvGrpSpPr>
          <p:grpSpPr>
            <a:xfrm>
              <a:off x="0" y="762000"/>
              <a:ext cx="1374776" cy="273980"/>
              <a:chOff x="3886200" y="4724400"/>
              <a:chExt cx="2676497" cy="533400"/>
            </a:xfrm>
          </p:grpSpPr>
          <p:sp>
            <p:nvSpPr>
              <p:cNvPr id="48" name="Rectangle 47">
                <a:extLst>
                  <a:ext uri="{FF2B5EF4-FFF2-40B4-BE49-F238E27FC236}">
                    <a16:creationId xmlns:a16="http://schemas.microsoft.com/office/drawing/2014/main" id="{0C94EC7B-F367-44E0-080C-313EAD06C3C9}"/>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E7AE42F5-18CA-6CE3-6002-8232AF2D998E}"/>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E0D7859-7747-83DF-E1B3-DCF31F310065}"/>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902DD2F5-32E7-09F9-1C60-3A364696F566}"/>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7E497601-A537-1762-3D71-013872B9C183}"/>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12A29772-6B48-F7FB-70A6-0542655E22AE}"/>
                </a:ext>
              </a:extLst>
            </p:cNvPr>
            <p:cNvGrpSpPr/>
            <p:nvPr/>
          </p:nvGrpSpPr>
          <p:grpSpPr>
            <a:xfrm>
              <a:off x="1374776" y="762000"/>
              <a:ext cx="1374776" cy="273980"/>
              <a:chOff x="3886200" y="4724400"/>
              <a:chExt cx="2676497" cy="533400"/>
            </a:xfrm>
          </p:grpSpPr>
          <p:sp>
            <p:nvSpPr>
              <p:cNvPr id="43" name="Rectangle 42">
                <a:extLst>
                  <a:ext uri="{FF2B5EF4-FFF2-40B4-BE49-F238E27FC236}">
                    <a16:creationId xmlns:a16="http://schemas.microsoft.com/office/drawing/2014/main" id="{5D9FC3FA-314F-1394-EA93-045EDA8745AA}"/>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CFE92D6-8289-66A0-1AE4-D09FA743975D}"/>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1F075696-634F-EBFB-F63A-01A55A982A7D}"/>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03DDF8-C216-70E8-93BB-AA9574C133DA}"/>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7AB3601-0552-A6B6-F284-6510BBC44CBF}"/>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E4084AAC-FD66-7625-F658-D8A8BA9204A6}"/>
                </a:ext>
              </a:extLst>
            </p:cNvPr>
            <p:cNvGrpSpPr/>
            <p:nvPr/>
          </p:nvGrpSpPr>
          <p:grpSpPr>
            <a:xfrm>
              <a:off x="2749552" y="762000"/>
              <a:ext cx="1374776" cy="273980"/>
              <a:chOff x="3886200" y="4724400"/>
              <a:chExt cx="2676497" cy="533400"/>
            </a:xfrm>
          </p:grpSpPr>
          <p:sp>
            <p:nvSpPr>
              <p:cNvPr id="38" name="Rectangle 37">
                <a:extLst>
                  <a:ext uri="{FF2B5EF4-FFF2-40B4-BE49-F238E27FC236}">
                    <a16:creationId xmlns:a16="http://schemas.microsoft.com/office/drawing/2014/main" id="{3B3B7881-2E9F-C9A3-AE33-D7A5AE2DD6D4}"/>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4A90133-CDC9-3FEB-84A3-CEF6D34D1EE2}"/>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E2BCC07-3CC3-5E2C-0A29-F65FF43FFBA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B3D1345-89DC-A891-4FC1-2CA46D6666CC}"/>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45313CC-EF67-C987-B5ED-7D18117D2529}"/>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8E2DC67F-6488-AFA8-5612-0BED56881359}"/>
                </a:ext>
              </a:extLst>
            </p:cNvPr>
            <p:cNvGrpSpPr/>
            <p:nvPr/>
          </p:nvGrpSpPr>
          <p:grpSpPr>
            <a:xfrm>
              <a:off x="4124328" y="762000"/>
              <a:ext cx="1374776" cy="273980"/>
              <a:chOff x="3886200" y="4724400"/>
              <a:chExt cx="2676497" cy="533400"/>
            </a:xfrm>
          </p:grpSpPr>
          <p:sp>
            <p:nvSpPr>
              <p:cNvPr id="33" name="Rectangle 32">
                <a:extLst>
                  <a:ext uri="{FF2B5EF4-FFF2-40B4-BE49-F238E27FC236}">
                    <a16:creationId xmlns:a16="http://schemas.microsoft.com/office/drawing/2014/main" id="{34F3DCDE-4698-5125-8F9E-43BE3F3C047D}"/>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30C92D-0D35-FD2E-EBE7-ED529FD448D0}"/>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EA246-5ADB-9848-E42D-055FD0E7A2B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D2980F9-4CB6-399A-418A-2C0D3BCDEE5C}"/>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782C1B9-5C09-5F42-3600-EBDEF146AAC5}"/>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FEDB3B3F-A8EE-01B1-8432-578B179FE166}"/>
                </a:ext>
              </a:extLst>
            </p:cNvPr>
            <p:cNvGrpSpPr/>
            <p:nvPr/>
          </p:nvGrpSpPr>
          <p:grpSpPr>
            <a:xfrm>
              <a:off x="5499104" y="762000"/>
              <a:ext cx="1374776" cy="273980"/>
              <a:chOff x="3886200" y="4724400"/>
              <a:chExt cx="2676497" cy="533400"/>
            </a:xfrm>
          </p:grpSpPr>
          <p:sp>
            <p:nvSpPr>
              <p:cNvPr id="28" name="Rectangle 27">
                <a:extLst>
                  <a:ext uri="{FF2B5EF4-FFF2-40B4-BE49-F238E27FC236}">
                    <a16:creationId xmlns:a16="http://schemas.microsoft.com/office/drawing/2014/main" id="{47F19EAE-301D-9699-8562-3EDCFC5AB89C}"/>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1E69D81-49BB-D589-8DA6-E4E902F84D26}"/>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5B28AA5-B6D5-32F4-D5AB-73E417E8A343}"/>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4EA30B1-B283-0114-1620-8ACC2C1D7236}"/>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A31C1C5-4C08-9D70-F5B0-9EA1161E2EED}"/>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1CDFC411-1665-AE4C-FFA6-F70502FF9D11}"/>
                </a:ext>
              </a:extLst>
            </p:cNvPr>
            <p:cNvGrpSpPr/>
            <p:nvPr/>
          </p:nvGrpSpPr>
          <p:grpSpPr>
            <a:xfrm>
              <a:off x="6873880" y="762000"/>
              <a:ext cx="1374776" cy="273980"/>
              <a:chOff x="3886200" y="4724400"/>
              <a:chExt cx="2676497" cy="533400"/>
            </a:xfrm>
          </p:grpSpPr>
          <p:sp>
            <p:nvSpPr>
              <p:cNvPr id="23" name="Rectangle 22">
                <a:extLst>
                  <a:ext uri="{FF2B5EF4-FFF2-40B4-BE49-F238E27FC236}">
                    <a16:creationId xmlns:a16="http://schemas.microsoft.com/office/drawing/2014/main" id="{55699BBA-A088-1627-3212-11CF62B56871}"/>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9D74D99-8A6C-EE78-01FD-921D837DEA0F}"/>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38F0AD1-42F4-DE47-3301-08DAEF2C39EF}"/>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6F19E79-940A-358A-5F88-B88B02FFBAEC}"/>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68CBD1F-8DE0-0E31-FBFE-CAE0CB61FF97}"/>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0BDFC92E-36AB-D388-1796-592120113FE5}"/>
                </a:ext>
              </a:extLst>
            </p:cNvPr>
            <p:cNvGrpSpPr/>
            <p:nvPr/>
          </p:nvGrpSpPr>
          <p:grpSpPr>
            <a:xfrm>
              <a:off x="8248656" y="762000"/>
              <a:ext cx="1374776" cy="273980"/>
              <a:chOff x="3886200" y="4724400"/>
              <a:chExt cx="2676497" cy="533400"/>
            </a:xfrm>
          </p:grpSpPr>
          <p:sp>
            <p:nvSpPr>
              <p:cNvPr id="18" name="Rectangle 17">
                <a:extLst>
                  <a:ext uri="{FF2B5EF4-FFF2-40B4-BE49-F238E27FC236}">
                    <a16:creationId xmlns:a16="http://schemas.microsoft.com/office/drawing/2014/main" id="{E963EA55-2AFB-A2BE-C06A-B9AF05FE2248}"/>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05509F4-EAFC-1DAC-E376-4D24F1121ABA}"/>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36858E-7E23-EAA9-3773-779AF570F722}"/>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07CB72-2885-F5DE-1DE6-48A0757EF062}"/>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B530B51-AC67-227D-CD8D-7CC87CB56268}"/>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497532-E0FF-DFCB-879C-BE0A50F68E7C}"/>
                </a:ext>
              </a:extLst>
            </p:cNvPr>
            <p:cNvGrpSpPr/>
            <p:nvPr/>
          </p:nvGrpSpPr>
          <p:grpSpPr>
            <a:xfrm>
              <a:off x="9623432" y="762000"/>
              <a:ext cx="1374776" cy="273980"/>
              <a:chOff x="3886200" y="4724400"/>
              <a:chExt cx="2676497" cy="533400"/>
            </a:xfrm>
          </p:grpSpPr>
          <p:sp>
            <p:nvSpPr>
              <p:cNvPr id="13" name="Rectangle 12">
                <a:extLst>
                  <a:ext uri="{FF2B5EF4-FFF2-40B4-BE49-F238E27FC236}">
                    <a16:creationId xmlns:a16="http://schemas.microsoft.com/office/drawing/2014/main" id="{915D10D7-64EC-5826-FBC9-C3DE6B6F086C}"/>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6A44374-5667-A8E6-D0DC-34E8D72350C3}"/>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6332C95-96F0-4941-3DD5-44B3E8351C6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370EA1B-32F5-858C-5DC1-F81AFE15E6DD}"/>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ECE23CD-41FC-80E6-8453-88CA56BC284E}"/>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8367380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4502A-69D2-90A1-2D36-D7C0B785B46C}"/>
              </a:ext>
            </a:extLst>
          </p:cNvPr>
          <p:cNvSpPr>
            <a:spLocks noGrp="1"/>
          </p:cNvSpPr>
          <p:nvPr>
            <p:ph type="title"/>
          </p:nvPr>
        </p:nvSpPr>
        <p:spPr>
          <a:xfrm>
            <a:off x="381000" y="484188"/>
            <a:ext cx="11503760" cy="522287"/>
          </a:xfrm>
        </p:spPr>
        <p:txBody>
          <a:bodyPr/>
          <a:lstStyle/>
          <a:p>
            <a:pPr algn="ctr"/>
            <a:r>
              <a:rPr lang="en-US" sz="2800" dirty="0">
                <a:solidFill>
                  <a:schemeClr val="accent2"/>
                </a:solidFill>
              </a:rPr>
              <a:t>Unrelated Trivia Question #3</a:t>
            </a:r>
            <a:br>
              <a:rPr lang="en-US" sz="2800" dirty="0">
                <a:solidFill>
                  <a:srgbClr val="C00000"/>
                </a:solidFill>
              </a:rPr>
            </a:br>
            <a:br>
              <a:rPr lang="en-US" sz="2800" b="0" i="0" u="none" strike="noStrike" baseline="0" dirty="0">
                <a:latin typeface="Open Sans" panose="020B0606030504020204" pitchFamily="34" charset="0"/>
              </a:rPr>
            </a:br>
            <a:r>
              <a:rPr lang="en-US" sz="2800" b="0" i="0" u="none" strike="noStrike" baseline="0" dirty="0">
                <a:solidFill>
                  <a:srgbClr val="C00000"/>
                </a:solidFill>
              </a:rPr>
              <a:t>Navajo is the most commonly spoken Native language in the U.S. with approximately 175,000 speakers. </a:t>
            </a:r>
            <a:br>
              <a:rPr lang="en-US" sz="2800" b="0" i="0" u="none" strike="noStrike" baseline="0" dirty="0">
                <a:solidFill>
                  <a:srgbClr val="C00000"/>
                </a:solidFill>
              </a:rPr>
            </a:br>
            <a:br>
              <a:rPr lang="en-US" sz="2800" b="0" i="0" u="none" strike="noStrike" baseline="0" dirty="0">
                <a:solidFill>
                  <a:srgbClr val="C00000"/>
                </a:solidFill>
              </a:rPr>
            </a:br>
            <a:r>
              <a:rPr lang="en-US" sz="2800" b="0" i="0" u="none" strike="noStrike" baseline="0" dirty="0">
                <a:solidFill>
                  <a:srgbClr val="C00000"/>
                </a:solidFill>
              </a:rPr>
              <a:t>Almost 10x as many speakers as each of the two languages with the next highest numbers: Yupik and Sioux.</a:t>
            </a:r>
            <a:br>
              <a:rPr lang="en-US" sz="2800" b="0" i="0" u="none" strike="noStrike" baseline="0" dirty="0">
                <a:solidFill>
                  <a:srgbClr val="C00000"/>
                </a:solidFill>
              </a:rPr>
            </a:br>
            <a:br>
              <a:rPr lang="en-US" sz="2800" b="0" i="0" u="none" strike="noStrike" baseline="0" dirty="0">
                <a:solidFill>
                  <a:srgbClr val="C00000"/>
                </a:solidFill>
              </a:rPr>
            </a:br>
            <a:r>
              <a:rPr lang="en-US" sz="2800" b="0" i="0" u="none" strike="noStrike" baseline="0" dirty="0">
                <a:solidFill>
                  <a:srgbClr val="C00000"/>
                </a:solidFill>
              </a:rPr>
              <a:t>Navajo is in the Athabaskan language family, which includes 44 languages spoken in the U.S. and Canada. </a:t>
            </a:r>
            <a:br>
              <a:rPr lang="en-US" sz="2800" b="0" i="0" u="none" strike="noStrike" baseline="0" dirty="0">
                <a:solidFill>
                  <a:srgbClr val="C00000"/>
                </a:solidFill>
              </a:rPr>
            </a:br>
            <a:br>
              <a:rPr lang="en-US" sz="2800" b="0" i="0" u="none" strike="noStrike" baseline="0" dirty="0">
                <a:solidFill>
                  <a:srgbClr val="C00000"/>
                </a:solidFill>
              </a:rPr>
            </a:br>
            <a:r>
              <a:rPr lang="en-US" sz="2800" b="0" i="0" u="none" strike="noStrike" baseline="0" dirty="0">
                <a:solidFill>
                  <a:srgbClr val="C00000"/>
                </a:solidFill>
              </a:rPr>
              <a:t>In 2013 the move </a:t>
            </a:r>
            <a:r>
              <a:rPr lang="en-US" sz="2800" b="0" i="1" u="none" strike="noStrike" baseline="0" dirty="0">
                <a:solidFill>
                  <a:srgbClr val="C00000"/>
                </a:solidFill>
              </a:rPr>
              <a:t>Star Wars </a:t>
            </a:r>
            <a:r>
              <a:rPr lang="en-US" sz="2800" b="0" i="0" u="none" strike="noStrike" baseline="0" dirty="0">
                <a:solidFill>
                  <a:srgbClr val="C00000"/>
                </a:solidFill>
              </a:rPr>
              <a:t>was translated into Navajo.</a:t>
            </a:r>
            <a:endParaRPr lang="en-US" sz="2800" dirty="0">
              <a:solidFill>
                <a:srgbClr val="C00000"/>
              </a:solidFill>
            </a:endParaRPr>
          </a:p>
        </p:txBody>
      </p:sp>
      <p:grpSp>
        <p:nvGrpSpPr>
          <p:cNvPr id="4" name="Group 3">
            <a:extLst>
              <a:ext uri="{FF2B5EF4-FFF2-40B4-BE49-F238E27FC236}">
                <a16:creationId xmlns:a16="http://schemas.microsoft.com/office/drawing/2014/main" id="{D894D2AC-D2A4-EE8B-2C0E-DE61FE541124}"/>
              </a:ext>
            </a:extLst>
          </p:cNvPr>
          <p:cNvGrpSpPr/>
          <p:nvPr/>
        </p:nvGrpSpPr>
        <p:grpSpPr>
          <a:xfrm>
            <a:off x="0" y="5698222"/>
            <a:ext cx="12192000" cy="303719"/>
            <a:chOff x="0" y="762000"/>
            <a:chExt cx="10998208" cy="273980"/>
          </a:xfrm>
        </p:grpSpPr>
        <p:grpSp>
          <p:nvGrpSpPr>
            <p:cNvPr id="5" name="Group 4">
              <a:extLst>
                <a:ext uri="{FF2B5EF4-FFF2-40B4-BE49-F238E27FC236}">
                  <a16:creationId xmlns:a16="http://schemas.microsoft.com/office/drawing/2014/main" id="{A8A92D7E-0D73-F57F-070B-1ECE2494E89D}"/>
                </a:ext>
              </a:extLst>
            </p:cNvPr>
            <p:cNvGrpSpPr/>
            <p:nvPr/>
          </p:nvGrpSpPr>
          <p:grpSpPr>
            <a:xfrm>
              <a:off x="0" y="762000"/>
              <a:ext cx="1374776" cy="273980"/>
              <a:chOff x="3886200" y="4724400"/>
              <a:chExt cx="2676497" cy="533400"/>
            </a:xfrm>
          </p:grpSpPr>
          <p:sp>
            <p:nvSpPr>
              <p:cNvPr id="48" name="Rectangle 47">
                <a:extLst>
                  <a:ext uri="{FF2B5EF4-FFF2-40B4-BE49-F238E27FC236}">
                    <a16:creationId xmlns:a16="http://schemas.microsoft.com/office/drawing/2014/main" id="{0C94EC7B-F367-44E0-080C-313EAD06C3C9}"/>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E7AE42F5-18CA-6CE3-6002-8232AF2D998E}"/>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E0D7859-7747-83DF-E1B3-DCF31F310065}"/>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902DD2F5-32E7-09F9-1C60-3A364696F566}"/>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7E497601-A537-1762-3D71-013872B9C183}"/>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12A29772-6B48-F7FB-70A6-0542655E22AE}"/>
                </a:ext>
              </a:extLst>
            </p:cNvPr>
            <p:cNvGrpSpPr/>
            <p:nvPr/>
          </p:nvGrpSpPr>
          <p:grpSpPr>
            <a:xfrm>
              <a:off x="1374776" y="762000"/>
              <a:ext cx="1374776" cy="273980"/>
              <a:chOff x="3886200" y="4724400"/>
              <a:chExt cx="2676497" cy="533400"/>
            </a:xfrm>
          </p:grpSpPr>
          <p:sp>
            <p:nvSpPr>
              <p:cNvPr id="43" name="Rectangle 42">
                <a:extLst>
                  <a:ext uri="{FF2B5EF4-FFF2-40B4-BE49-F238E27FC236}">
                    <a16:creationId xmlns:a16="http://schemas.microsoft.com/office/drawing/2014/main" id="{5D9FC3FA-314F-1394-EA93-045EDA8745AA}"/>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CFE92D6-8289-66A0-1AE4-D09FA743975D}"/>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1F075696-634F-EBFB-F63A-01A55A982A7D}"/>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03DDF8-C216-70E8-93BB-AA9574C133DA}"/>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7AB3601-0552-A6B6-F284-6510BBC44CBF}"/>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E4084AAC-FD66-7625-F658-D8A8BA9204A6}"/>
                </a:ext>
              </a:extLst>
            </p:cNvPr>
            <p:cNvGrpSpPr/>
            <p:nvPr/>
          </p:nvGrpSpPr>
          <p:grpSpPr>
            <a:xfrm>
              <a:off x="2749552" y="762000"/>
              <a:ext cx="1374776" cy="273980"/>
              <a:chOff x="3886200" y="4724400"/>
              <a:chExt cx="2676497" cy="533400"/>
            </a:xfrm>
          </p:grpSpPr>
          <p:sp>
            <p:nvSpPr>
              <p:cNvPr id="38" name="Rectangle 37">
                <a:extLst>
                  <a:ext uri="{FF2B5EF4-FFF2-40B4-BE49-F238E27FC236}">
                    <a16:creationId xmlns:a16="http://schemas.microsoft.com/office/drawing/2014/main" id="{3B3B7881-2E9F-C9A3-AE33-D7A5AE2DD6D4}"/>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4A90133-CDC9-3FEB-84A3-CEF6D34D1EE2}"/>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E2BCC07-3CC3-5E2C-0A29-F65FF43FFBA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B3D1345-89DC-A891-4FC1-2CA46D6666CC}"/>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45313CC-EF67-C987-B5ED-7D18117D2529}"/>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8E2DC67F-6488-AFA8-5612-0BED56881359}"/>
                </a:ext>
              </a:extLst>
            </p:cNvPr>
            <p:cNvGrpSpPr/>
            <p:nvPr/>
          </p:nvGrpSpPr>
          <p:grpSpPr>
            <a:xfrm>
              <a:off x="4124328" y="762000"/>
              <a:ext cx="1374776" cy="273980"/>
              <a:chOff x="3886200" y="4724400"/>
              <a:chExt cx="2676497" cy="533400"/>
            </a:xfrm>
          </p:grpSpPr>
          <p:sp>
            <p:nvSpPr>
              <p:cNvPr id="33" name="Rectangle 32">
                <a:extLst>
                  <a:ext uri="{FF2B5EF4-FFF2-40B4-BE49-F238E27FC236}">
                    <a16:creationId xmlns:a16="http://schemas.microsoft.com/office/drawing/2014/main" id="{34F3DCDE-4698-5125-8F9E-43BE3F3C047D}"/>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30C92D-0D35-FD2E-EBE7-ED529FD448D0}"/>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EA246-5ADB-9848-E42D-055FD0E7A2B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D2980F9-4CB6-399A-418A-2C0D3BCDEE5C}"/>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782C1B9-5C09-5F42-3600-EBDEF146AAC5}"/>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FEDB3B3F-A8EE-01B1-8432-578B179FE166}"/>
                </a:ext>
              </a:extLst>
            </p:cNvPr>
            <p:cNvGrpSpPr/>
            <p:nvPr/>
          </p:nvGrpSpPr>
          <p:grpSpPr>
            <a:xfrm>
              <a:off x="5499104" y="762000"/>
              <a:ext cx="1374776" cy="273980"/>
              <a:chOff x="3886200" y="4724400"/>
              <a:chExt cx="2676497" cy="533400"/>
            </a:xfrm>
          </p:grpSpPr>
          <p:sp>
            <p:nvSpPr>
              <p:cNvPr id="28" name="Rectangle 27">
                <a:extLst>
                  <a:ext uri="{FF2B5EF4-FFF2-40B4-BE49-F238E27FC236}">
                    <a16:creationId xmlns:a16="http://schemas.microsoft.com/office/drawing/2014/main" id="{47F19EAE-301D-9699-8562-3EDCFC5AB89C}"/>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1E69D81-49BB-D589-8DA6-E4E902F84D26}"/>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5B28AA5-B6D5-32F4-D5AB-73E417E8A343}"/>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4EA30B1-B283-0114-1620-8ACC2C1D7236}"/>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A31C1C5-4C08-9D70-F5B0-9EA1161E2EED}"/>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1CDFC411-1665-AE4C-FFA6-F70502FF9D11}"/>
                </a:ext>
              </a:extLst>
            </p:cNvPr>
            <p:cNvGrpSpPr/>
            <p:nvPr/>
          </p:nvGrpSpPr>
          <p:grpSpPr>
            <a:xfrm>
              <a:off x="6873880" y="762000"/>
              <a:ext cx="1374776" cy="273980"/>
              <a:chOff x="3886200" y="4724400"/>
              <a:chExt cx="2676497" cy="533400"/>
            </a:xfrm>
          </p:grpSpPr>
          <p:sp>
            <p:nvSpPr>
              <p:cNvPr id="23" name="Rectangle 22">
                <a:extLst>
                  <a:ext uri="{FF2B5EF4-FFF2-40B4-BE49-F238E27FC236}">
                    <a16:creationId xmlns:a16="http://schemas.microsoft.com/office/drawing/2014/main" id="{55699BBA-A088-1627-3212-11CF62B56871}"/>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9D74D99-8A6C-EE78-01FD-921D837DEA0F}"/>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38F0AD1-42F4-DE47-3301-08DAEF2C39EF}"/>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6F19E79-940A-358A-5F88-B88B02FFBAEC}"/>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68CBD1F-8DE0-0E31-FBFE-CAE0CB61FF97}"/>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0BDFC92E-36AB-D388-1796-592120113FE5}"/>
                </a:ext>
              </a:extLst>
            </p:cNvPr>
            <p:cNvGrpSpPr/>
            <p:nvPr/>
          </p:nvGrpSpPr>
          <p:grpSpPr>
            <a:xfrm>
              <a:off x="8248656" y="762000"/>
              <a:ext cx="1374776" cy="273980"/>
              <a:chOff x="3886200" y="4724400"/>
              <a:chExt cx="2676497" cy="533400"/>
            </a:xfrm>
          </p:grpSpPr>
          <p:sp>
            <p:nvSpPr>
              <p:cNvPr id="18" name="Rectangle 17">
                <a:extLst>
                  <a:ext uri="{FF2B5EF4-FFF2-40B4-BE49-F238E27FC236}">
                    <a16:creationId xmlns:a16="http://schemas.microsoft.com/office/drawing/2014/main" id="{E963EA55-2AFB-A2BE-C06A-B9AF05FE2248}"/>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05509F4-EAFC-1DAC-E376-4D24F1121ABA}"/>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36858E-7E23-EAA9-3773-779AF570F722}"/>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07CB72-2885-F5DE-1DE6-48A0757EF062}"/>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B530B51-AC67-227D-CD8D-7CC87CB56268}"/>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497532-E0FF-DFCB-879C-BE0A50F68E7C}"/>
                </a:ext>
              </a:extLst>
            </p:cNvPr>
            <p:cNvGrpSpPr/>
            <p:nvPr/>
          </p:nvGrpSpPr>
          <p:grpSpPr>
            <a:xfrm>
              <a:off x="9623432" y="762000"/>
              <a:ext cx="1374776" cy="273980"/>
              <a:chOff x="3886200" y="4724400"/>
              <a:chExt cx="2676497" cy="533400"/>
            </a:xfrm>
          </p:grpSpPr>
          <p:sp>
            <p:nvSpPr>
              <p:cNvPr id="13" name="Rectangle 12">
                <a:extLst>
                  <a:ext uri="{FF2B5EF4-FFF2-40B4-BE49-F238E27FC236}">
                    <a16:creationId xmlns:a16="http://schemas.microsoft.com/office/drawing/2014/main" id="{915D10D7-64EC-5826-FBC9-C3DE6B6F086C}"/>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6A44374-5667-A8E6-D0DC-34E8D72350C3}"/>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6332C95-96F0-4941-3DD5-44B3E8351C6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370EA1B-32F5-858C-5DC1-F81AFE15E6DD}"/>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ECE23CD-41FC-80E6-8453-88CA56BC284E}"/>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1783434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4502A-69D2-90A1-2D36-D7C0B785B46C}"/>
              </a:ext>
            </a:extLst>
          </p:cNvPr>
          <p:cNvSpPr>
            <a:spLocks noGrp="1"/>
          </p:cNvSpPr>
          <p:nvPr>
            <p:ph type="title"/>
          </p:nvPr>
        </p:nvSpPr>
        <p:spPr>
          <a:xfrm>
            <a:off x="381000" y="484188"/>
            <a:ext cx="11503760" cy="522287"/>
          </a:xfrm>
        </p:spPr>
        <p:txBody>
          <a:bodyPr/>
          <a:lstStyle/>
          <a:p>
            <a:pPr algn="ctr"/>
            <a:r>
              <a:rPr lang="en-US" sz="2800" dirty="0">
                <a:solidFill>
                  <a:schemeClr val="accent2"/>
                </a:solidFill>
              </a:rPr>
              <a:t>Unrelated Trivia Question #3</a:t>
            </a:r>
            <a:br>
              <a:rPr lang="en-US" sz="2800" dirty="0">
                <a:solidFill>
                  <a:srgbClr val="C00000"/>
                </a:solidFill>
              </a:rPr>
            </a:br>
            <a:br>
              <a:rPr lang="en-US" sz="2800" b="0" i="0" u="none" strike="noStrike" baseline="0" dirty="0">
                <a:latin typeface="Open Sans" panose="020B0606030504020204" pitchFamily="34" charset="0"/>
              </a:rPr>
            </a:br>
            <a:br>
              <a:rPr lang="en-US" sz="2800" b="0" i="0" u="none" strike="noStrike" baseline="0" dirty="0">
                <a:latin typeface="Open Sans" panose="020B0606030504020204" pitchFamily="34" charset="0"/>
              </a:rPr>
            </a:br>
            <a:br>
              <a:rPr lang="en-US" sz="2800" b="0" i="0" u="none" strike="noStrike" baseline="0" dirty="0">
                <a:latin typeface="Open Sans" panose="020B0606030504020204" pitchFamily="34" charset="0"/>
              </a:rPr>
            </a:br>
            <a:r>
              <a:rPr lang="en-US" sz="5400" b="0" i="0" u="none" strike="noStrike" baseline="0" dirty="0" err="1">
                <a:solidFill>
                  <a:srgbClr val="C00000"/>
                </a:solidFill>
              </a:rPr>
              <a:t>Ahéhee</a:t>
            </a:r>
            <a:r>
              <a:rPr lang="en-US" sz="5400" b="0" i="0" u="none" strike="noStrike" baseline="0" dirty="0">
                <a:solidFill>
                  <a:srgbClr val="C00000"/>
                </a:solidFill>
              </a:rPr>
              <a:t> = </a:t>
            </a:r>
            <a:r>
              <a:rPr lang="en-US" sz="5400" b="0" i="0" u="none" strike="noStrike" baseline="0" dirty="0"/>
              <a:t>Thank you</a:t>
            </a:r>
            <a:endParaRPr lang="en-US" sz="5400" dirty="0"/>
          </a:p>
        </p:txBody>
      </p:sp>
      <p:grpSp>
        <p:nvGrpSpPr>
          <p:cNvPr id="4" name="Group 3">
            <a:extLst>
              <a:ext uri="{FF2B5EF4-FFF2-40B4-BE49-F238E27FC236}">
                <a16:creationId xmlns:a16="http://schemas.microsoft.com/office/drawing/2014/main" id="{D894D2AC-D2A4-EE8B-2C0E-DE61FE541124}"/>
              </a:ext>
            </a:extLst>
          </p:cNvPr>
          <p:cNvGrpSpPr/>
          <p:nvPr/>
        </p:nvGrpSpPr>
        <p:grpSpPr>
          <a:xfrm>
            <a:off x="0" y="5698222"/>
            <a:ext cx="12192000" cy="303719"/>
            <a:chOff x="0" y="762000"/>
            <a:chExt cx="10998208" cy="273980"/>
          </a:xfrm>
        </p:grpSpPr>
        <p:grpSp>
          <p:nvGrpSpPr>
            <p:cNvPr id="5" name="Group 4">
              <a:extLst>
                <a:ext uri="{FF2B5EF4-FFF2-40B4-BE49-F238E27FC236}">
                  <a16:creationId xmlns:a16="http://schemas.microsoft.com/office/drawing/2014/main" id="{A8A92D7E-0D73-F57F-070B-1ECE2494E89D}"/>
                </a:ext>
              </a:extLst>
            </p:cNvPr>
            <p:cNvGrpSpPr/>
            <p:nvPr/>
          </p:nvGrpSpPr>
          <p:grpSpPr>
            <a:xfrm>
              <a:off x="0" y="762000"/>
              <a:ext cx="1374776" cy="273980"/>
              <a:chOff x="3886200" y="4724400"/>
              <a:chExt cx="2676497" cy="533400"/>
            </a:xfrm>
          </p:grpSpPr>
          <p:sp>
            <p:nvSpPr>
              <p:cNvPr id="48" name="Rectangle 47">
                <a:extLst>
                  <a:ext uri="{FF2B5EF4-FFF2-40B4-BE49-F238E27FC236}">
                    <a16:creationId xmlns:a16="http://schemas.microsoft.com/office/drawing/2014/main" id="{0C94EC7B-F367-44E0-080C-313EAD06C3C9}"/>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E7AE42F5-18CA-6CE3-6002-8232AF2D998E}"/>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E0D7859-7747-83DF-E1B3-DCF31F310065}"/>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902DD2F5-32E7-09F9-1C60-3A364696F566}"/>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7E497601-A537-1762-3D71-013872B9C183}"/>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12A29772-6B48-F7FB-70A6-0542655E22AE}"/>
                </a:ext>
              </a:extLst>
            </p:cNvPr>
            <p:cNvGrpSpPr/>
            <p:nvPr/>
          </p:nvGrpSpPr>
          <p:grpSpPr>
            <a:xfrm>
              <a:off x="1374776" y="762000"/>
              <a:ext cx="1374776" cy="273980"/>
              <a:chOff x="3886200" y="4724400"/>
              <a:chExt cx="2676497" cy="533400"/>
            </a:xfrm>
          </p:grpSpPr>
          <p:sp>
            <p:nvSpPr>
              <p:cNvPr id="43" name="Rectangle 42">
                <a:extLst>
                  <a:ext uri="{FF2B5EF4-FFF2-40B4-BE49-F238E27FC236}">
                    <a16:creationId xmlns:a16="http://schemas.microsoft.com/office/drawing/2014/main" id="{5D9FC3FA-314F-1394-EA93-045EDA8745AA}"/>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CFE92D6-8289-66A0-1AE4-D09FA743975D}"/>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1F075696-634F-EBFB-F63A-01A55A982A7D}"/>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03DDF8-C216-70E8-93BB-AA9574C133DA}"/>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7AB3601-0552-A6B6-F284-6510BBC44CBF}"/>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E4084AAC-FD66-7625-F658-D8A8BA9204A6}"/>
                </a:ext>
              </a:extLst>
            </p:cNvPr>
            <p:cNvGrpSpPr/>
            <p:nvPr/>
          </p:nvGrpSpPr>
          <p:grpSpPr>
            <a:xfrm>
              <a:off x="2749552" y="762000"/>
              <a:ext cx="1374776" cy="273980"/>
              <a:chOff x="3886200" y="4724400"/>
              <a:chExt cx="2676497" cy="533400"/>
            </a:xfrm>
          </p:grpSpPr>
          <p:sp>
            <p:nvSpPr>
              <p:cNvPr id="38" name="Rectangle 37">
                <a:extLst>
                  <a:ext uri="{FF2B5EF4-FFF2-40B4-BE49-F238E27FC236}">
                    <a16:creationId xmlns:a16="http://schemas.microsoft.com/office/drawing/2014/main" id="{3B3B7881-2E9F-C9A3-AE33-D7A5AE2DD6D4}"/>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4A90133-CDC9-3FEB-84A3-CEF6D34D1EE2}"/>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E2BCC07-3CC3-5E2C-0A29-F65FF43FFBA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B3D1345-89DC-A891-4FC1-2CA46D6666CC}"/>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45313CC-EF67-C987-B5ED-7D18117D2529}"/>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8E2DC67F-6488-AFA8-5612-0BED56881359}"/>
                </a:ext>
              </a:extLst>
            </p:cNvPr>
            <p:cNvGrpSpPr/>
            <p:nvPr/>
          </p:nvGrpSpPr>
          <p:grpSpPr>
            <a:xfrm>
              <a:off x="4124328" y="762000"/>
              <a:ext cx="1374776" cy="273980"/>
              <a:chOff x="3886200" y="4724400"/>
              <a:chExt cx="2676497" cy="533400"/>
            </a:xfrm>
          </p:grpSpPr>
          <p:sp>
            <p:nvSpPr>
              <p:cNvPr id="33" name="Rectangle 32">
                <a:extLst>
                  <a:ext uri="{FF2B5EF4-FFF2-40B4-BE49-F238E27FC236}">
                    <a16:creationId xmlns:a16="http://schemas.microsoft.com/office/drawing/2014/main" id="{34F3DCDE-4698-5125-8F9E-43BE3F3C047D}"/>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30C92D-0D35-FD2E-EBE7-ED529FD448D0}"/>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EA246-5ADB-9848-E42D-055FD0E7A2B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D2980F9-4CB6-399A-418A-2C0D3BCDEE5C}"/>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782C1B9-5C09-5F42-3600-EBDEF146AAC5}"/>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FEDB3B3F-A8EE-01B1-8432-578B179FE166}"/>
                </a:ext>
              </a:extLst>
            </p:cNvPr>
            <p:cNvGrpSpPr/>
            <p:nvPr/>
          </p:nvGrpSpPr>
          <p:grpSpPr>
            <a:xfrm>
              <a:off x="5499104" y="762000"/>
              <a:ext cx="1374776" cy="273980"/>
              <a:chOff x="3886200" y="4724400"/>
              <a:chExt cx="2676497" cy="533400"/>
            </a:xfrm>
          </p:grpSpPr>
          <p:sp>
            <p:nvSpPr>
              <p:cNvPr id="28" name="Rectangle 27">
                <a:extLst>
                  <a:ext uri="{FF2B5EF4-FFF2-40B4-BE49-F238E27FC236}">
                    <a16:creationId xmlns:a16="http://schemas.microsoft.com/office/drawing/2014/main" id="{47F19EAE-301D-9699-8562-3EDCFC5AB89C}"/>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1E69D81-49BB-D589-8DA6-E4E902F84D26}"/>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5B28AA5-B6D5-32F4-D5AB-73E417E8A343}"/>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4EA30B1-B283-0114-1620-8ACC2C1D7236}"/>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A31C1C5-4C08-9D70-F5B0-9EA1161E2EED}"/>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1CDFC411-1665-AE4C-FFA6-F70502FF9D11}"/>
                </a:ext>
              </a:extLst>
            </p:cNvPr>
            <p:cNvGrpSpPr/>
            <p:nvPr/>
          </p:nvGrpSpPr>
          <p:grpSpPr>
            <a:xfrm>
              <a:off x="6873880" y="762000"/>
              <a:ext cx="1374776" cy="273980"/>
              <a:chOff x="3886200" y="4724400"/>
              <a:chExt cx="2676497" cy="533400"/>
            </a:xfrm>
          </p:grpSpPr>
          <p:sp>
            <p:nvSpPr>
              <p:cNvPr id="23" name="Rectangle 22">
                <a:extLst>
                  <a:ext uri="{FF2B5EF4-FFF2-40B4-BE49-F238E27FC236}">
                    <a16:creationId xmlns:a16="http://schemas.microsoft.com/office/drawing/2014/main" id="{55699BBA-A088-1627-3212-11CF62B56871}"/>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9D74D99-8A6C-EE78-01FD-921D837DEA0F}"/>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38F0AD1-42F4-DE47-3301-08DAEF2C39EF}"/>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6F19E79-940A-358A-5F88-B88B02FFBAEC}"/>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68CBD1F-8DE0-0E31-FBFE-CAE0CB61FF97}"/>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0BDFC92E-36AB-D388-1796-592120113FE5}"/>
                </a:ext>
              </a:extLst>
            </p:cNvPr>
            <p:cNvGrpSpPr/>
            <p:nvPr/>
          </p:nvGrpSpPr>
          <p:grpSpPr>
            <a:xfrm>
              <a:off x="8248656" y="762000"/>
              <a:ext cx="1374776" cy="273980"/>
              <a:chOff x="3886200" y="4724400"/>
              <a:chExt cx="2676497" cy="533400"/>
            </a:xfrm>
          </p:grpSpPr>
          <p:sp>
            <p:nvSpPr>
              <p:cNvPr id="18" name="Rectangle 17">
                <a:extLst>
                  <a:ext uri="{FF2B5EF4-FFF2-40B4-BE49-F238E27FC236}">
                    <a16:creationId xmlns:a16="http://schemas.microsoft.com/office/drawing/2014/main" id="{E963EA55-2AFB-A2BE-C06A-B9AF05FE2248}"/>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05509F4-EAFC-1DAC-E376-4D24F1121ABA}"/>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36858E-7E23-EAA9-3773-779AF570F722}"/>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07CB72-2885-F5DE-1DE6-48A0757EF062}"/>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B530B51-AC67-227D-CD8D-7CC87CB56268}"/>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497532-E0FF-DFCB-879C-BE0A50F68E7C}"/>
                </a:ext>
              </a:extLst>
            </p:cNvPr>
            <p:cNvGrpSpPr/>
            <p:nvPr/>
          </p:nvGrpSpPr>
          <p:grpSpPr>
            <a:xfrm>
              <a:off x="9623432" y="762000"/>
              <a:ext cx="1374776" cy="273980"/>
              <a:chOff x="3886200" y="4724400"/>
              <a:chExt cx="2676497" cy="533400"/>
            </a:xfrm>
          </p:grpSpPr>
          <p:sp>
            <p:nvSpPr>
              <p:cNvPr id="13" name="Rectangle 12">
                <a:extLst>
                  <a:ext uri="{FF2B5EF4-FFF2-40B4-BE49-F238E27FC236}">
                    <a16:creationId xmlns:a16="http://schemas.microsoft.com/office/drawing/2014/main" id="{915D10D7-64EC-5826-FBC9-C3DE6B6F086C}"/>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6A44374-5667-A8E6-D0DC-34E8D72350C3}"/>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6332C95-96F0-4941-3DD5-44B3E8351C6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370EA1B-32F5-858C-5DC1-F81AFE15E6DD}"/>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ECE23CD-41FC-80E6-8453-88CA56BC284E}"/>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344926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D4AD1-03EF-B447-8CCC-29A8D9C1D2FF}"/>
              </a:ext>
            </a:extLst>
          </p:cNvPr>
          <p:cNvSpPr>
            <a:spLocks noGrp="1"/>
          </p:cNvSpPr>
          <p:nvPr>
            <p:ph type="title"/>
          </p:nvPr>
        </p:nvSpPr>
        <p:spPr>
          <a:xfrm>
            <a:off x="571640" y="484632"/>
            <a:ext cx="9029560" cy="521208"/>
          </a:xfrm>
        </p:spPr>
        <p:txBody>
          <a:bodyPr/>
          <a:lstStyle/>
          <a:p>
            <a:r>
              <a:rPr lang="en-US" dirty="0"/>
              <a:t>Boost retirement plan participation</a:t>
            </a:r>
          </a:p>
        </p:txBody>
      </p:sp>
      <p:sp>
        <p:nvSpPr>
          <p:cNvPr id="3" name="TextBox 2">
            <a:extLst>
              <a:ext uri="{FF2B5EF4-FFF2-40B4-BE49-F238E27FC236}">
                <a16:creationId xmlns:a16="http://schemas.microsoft.com/office/drawing/2014/main" id="{034B1ED5-8F75-F06E-27B2-2D92DCEE3D79}"/>
              </a:ext>
            </a:extLst>
          </p:cNvPr>
          <p:cNvSpPr txBox="1"/>
          <p:nvPr/>
        </p:nvSpPr>
        <p:spPr>
          <a:xfrm>
            <a:off x="7772400" y="2124485"/>
            <a:ext cx="3657600" cy="3016210"/>
          </a:xfrm>
          <a:prstGeom prst="rect">
            <a:avLst/>
          </a:prstGeom>
          <a:noFill/>
        </p:spPr>
        <p:txBody>
          <a:bodyPr wrap="square" lIns="0" tIns="0" rIns="0" bIns="0" rtlCol="0">
            <a:spAutoFit/>
          </a:bodyPr>
          <a:lstStyle/>
          <a:p>
            <a:r>
              <a:rPr lang="en-US" sz="2800" dirty="0">
                <a:cs typeface="Arial" panose="020B0604020202020204" pitchFamily="34" charset="0"/>
              </a:rPr>
              <a:t>Retirement plans such as 401(k) and 401(a) plans, along with other employee benefits, help Indian Country compete with corporate America for talent.</a:t>
            </a:r>
          </a:p>
        </p:txBody>
      </p:sp>
      <p:pic>
        <p:nvPicPr>
          <p:cNvPr id="5" name="Picture 4" descr="A close up of a woven basket&#10;&#10;Description automatically generated">
            <a:extLst>
              <a:ext uri="{FF2B5EF4-FFF2-40B4-BE49-F238E27FC236}">
                <a16:creationId xmlns:a16="http://schemas.microsoft.com/office/drawing/2014/main" id="{6B231D05-61E8-EA57-82E0-9F25941804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8426" y="1447799"/>
            <a:ext cx="6554374" cy="4369583"/>
          </a:xfrm>
          <a:prstGeom prst="rect">
            <a:avLst/>
          </a:prstGeom>
        </p:spPr>
      </p:pic>
    </p:spTree>
    <p:extLst>
      <p:ext uri="{BB962C8B-B14F-4D97-AF65-F5344CB8AC3E}">
        <p14:creationId xmlns:p14="http://schemas.microsoft.com/office/powerpoint/2010/main" val="6870368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4502A-69D2-90A1-2D36-D7C0B785B46C}"/>
              </a:ext>
            </a:extLst>
          </p:cNvPr>
          <p:cNvSpPr>
            <a:spLocks noGrp="1"/>
          </p:cNvSpPr>
          <p:nvPr>
            <p:ph type="title"/>
          </p:nvPr>
        </p:nvSpPr>
        <p:spPr>
          <a:xfrm>
            <a:off x="571500" y="484188"/>
            <a:ext cx="11036300" cy="735012"/>
          </a:xfrm>
        </p:spPr>
        <p:txBody>
          <a:bodyPr/>
          <a:lstStyle/>
          <a:p>
            <a:pPr algn="ctr"/>
            <a:br>
              <a:rPr lang="en-US" sz="2400" dirty="0">
                <a:solidFill>
                  <a:srgbClr val="C00000"/>
                </a:solidFill>
              </a:rPr>
            </a:br>
            <a:br>
              <a:rPr lang="en-US" sz="2400" dirty="0">
                <a:solidFill>
                  <a:srgbClr val="C00000"/>
                </a:solidFill>
              </a:rPr>
            </a:br>
            <a:r>
              <a:rPr lang="en-US" sz="5400" dirty="0">
                <a:solidFill>
                  <a:schemeClr val="accent1"/>
                </a:solidFill>
                <a:cs typeface="Times New Roman" panose="02020603050405020304" pitchFamily="18" charset="0"/>
              </a:rPr>
              <a:t>What percentage of non-participants wouldn’t mind if their employer auto-enrolled everyone </a:t>
            </a:r>
            <a:br>
              <a:rPr lang="en-US" sz="5400" dirty="0">
                <a:solidFill>
                  <a:schemeClr val="accent1"/>
                </a:solidFill>
                <a:cs typeface="Times New Roman" panose="02020603050405020304" pitchFamily="18" charset="0"/>
              </a:rPr>
            </a:br>
            <a:r>
              <a:rPr lang="en-US" sz="5400" dirty="0">
                <a:solidFill>
                  <a:schemeClr val="accent1"/>
                </a:solidFill>
                <a:cs typeface="Times New Roman" panose="02020603050405020304" pitchFamily="18" charset="0"/>
              </a:rPr>
              <a:t>not currently in the plan</a:t>
            </a:r>
            <a:r>
              <a:rPr lang="en-US" sz="5400" dirty="0">
                <a:solidFill>
                  <a:schemeClr val="accent1"/>
                </a:solidFill>
                <a:ea typeface="Calibri" panose="020F0502020204030204" pitchFamily="34" charset="0"/>
                <a:cs typeface="Times New Roman" panose="02020603050405020304" pitchFamily="18" charset="0"/>
              </a:rPr>
              <a:t>?</a:t>
            </a:r>
            <a:endParaRPr lang="en-US" sz="5400" dirty="0">
              <a:solidFill>
                <a:schemeClr val="accent1"/>
              </a:solidFill>
            </a:endParaRPr>
          </a:p>
        </p:txBody>
      </p:sp>
      <p:grpSp>
        <p:nvGrpSpPr>
          <p:cNvPr id="4" name="Group 3">
            <a:extLst>
              <a:ext uri="{FF2B5EF4-FFF2-40B4-BE49-F238E27FC236}">
                <a16:creationId xmlns:a16="http://schemas.microsoft.com/office/drawing/2014/main" id="{D894D2AC-D2A4-EE8B-2C0E-DE61FE541124}"/>
              </a:ext>
            </a:extLst>
          </p:cNvPr>
          <p:cNvGrpSpPr/>
          <p:nvPr/>
        </p:nvGrpSpPr>
        <p:grpSpPr>
          <a:xfrm>
            <a:off x="0" y="5698222"/>
            <a:ext cx="12192000" cy="303719"/>
            <a:chOff x="0" y="762000"/>
            <a:chExt cx="10998208" cy="273980"/>
          </a:xfrm>
        </p:grpSpPr>
        <p:grpSp>
          <p:nvGrpSpPr>
            <p:cNvPr id="5" name="Group 4">
              <a:extLst>
                <a:ext uri="{FF2B5EF4-FFF2-40B4-BE49-F238E27FC236}">
                  <a16:creationId xmlns:a16="http://schemas.microsoft.com/office/drawing/2014/main" id="{A8A92D7E-0D73-F57F-070B-1ECE2494E89D}"/>
                </a:ext>
              </a:extLst>
            </p:cNvPr>
            <p:cNvGrpSpPr/>
            <p:nvPr/>
          </p:nvGrpSpPr>
          <p:grpSpPr>
            <a:xfrm>
              <a:off x="0" y="762000"/>
              <a:ext cx="1374776" cy="273980"/>
              <a:chOff x="3886200" y="4724400"/>
              <a:chExt cx="2676497" cy="533400"/>
            </a:xfrm>
          </p:grpSpPr>
          <p:sp>
            <p:nvSpPr>
              <p:cNvPr id="48" name="Rectangle 47">
                <a:extLst>
                  <a:ext uri="{FF2B5EF4-FFF2-40B4-BE49-F238E27FC236}">
                    <a16:creationId xmlns:a16="http://schemas.microsoft.com/office/drawing/2014/main" id="{0C94EC7B-F367-44E0-080C-313EAD06C3C9}"/>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E7AE42F5-18CA-6CE3-6002-8232AF2D998E}"/>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E0D7859-7747-83DF-E1B3-DCF31F310065}"/>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902DD2F5-32E7-09F9-1C60-3A364696F566}"/>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7E497601-A537-1762-3D71-013872B9C183}"/>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12A29772-6B48-F7FB-70A6-0542655E22AE}"/>
                </a:ext>
              </a:extLst>
            </p:cNvPr>
            <p:cNvGrpSpPr/>
            <p:nvPr/>
          </p:nvGrpSpPr>
          <p:grpSpPr>
            <a:xfrm>
              <a:off x="1374776" y="762000"/>
              <a:ext cx="1374776" cy="273980"/>
              <a:chOff x="3886200" y="4724400"/>
              <a:chExt cx="2676497" cy="533400"/>
            </a:xfrm>
          </p:grpSpPr>
          <p:sp>
            <p:nvSpPr>
              <p:cNvPr id="43" name="Rectangle 42">
                <a:extLst>
                  <a:ext uri="{FF2B5EF4-FFF2-40B4-BE49-F238E27FC236}">
                    <a16:creationId xmlns:a16="http://schemas.microsoft.com/office/drawing/2014/main" id="{5D9FC3FA-314F-1394-EA93-045EDA8745AA}"/>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CFE92D6-8289-66A0-1AE4-D09FA743975D}"/>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1F075696-634F-EBFB-F63A-01A55A982A7D}"/>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03DDF8-C216-70E8-93BB-AA9574C133DA}"/>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7AB3601-0552-A6B6-F284-6510BBC44CBF}"/>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E4084AAC-FD66-7625-F658-D8A8BA9204A6}"/>
                </a:ext>
              </a:extLst>
            </p:cNvPr>
            <p:cNvGrpSpPr/>
            <p:nvPr/>
          </p:nvGrpSpPr>
          <p:grpSpPr>
            <a:xfrm>
              <a:off x="2749552" y="762000"/>
              <a:ext cx="1374776" cy="273980"/>
              <a:chOff x="3886200" y="4724400"/>
              <a:chExt cx="2676497" cy="533400"/>
            </a:xfrm>
          </p:grpSpPr>
          <p:sp>
            <p:nvSpPr>
              <p:cNvPr id="38" name="Rectangle 37">
                <a:extLst>
                  <a:ext uri="{FF2B5EF4-FFF2-40B4-BE49-F238E27FC236}">
                    <a16:creationId xmlns:a16="http://schemas.microsoft.com/office/drawing/2014/main" id="{3B3B7881-2E9F-C9A3-AE33-D7A5AE2DD6D4}"/>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4A90133-CDC9-3FEB-84A3-CEF6D34D1EE2}"/>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E2BCC07-3CC3-5E2C-0A29-F65FF43FFBA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B3D1345-89DC-A891-4FC1-2CA46D6666CC}"/>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45313CC-EF67-C987-B5ED-7D18117D2529}"/>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8E2DC67F-6488-AFA8-5612-0BED56881359}"/>
                </a:ext>
              </a:extLst>
            </p:cNvPr>
            <p:cNvGrpSpPr/>
            <p:nvPr/>
          </p:nvGrpSpPr>
          <p:grpSpPr>
            <a:xfrm>
              <a:off x="4124328" y="762000"/>
              <a:ext cx="1374776" cy="273980"/>
              <a:chOff x="3886200" y="4724400"/>
              <a:chExt cx="2676497" cy="533400"/>
            </a:xfrm>
          </p:grpSpPr>
          <p:sp>
            <p:nvSpPr>
              <p:cNvPr id="33" name="Rectangle 32">
                <a:extLst>
                  <a:ext uri="{FF2B5EF4-FFF2-40B4-BE49-F238E27FC236}">
                    <a16:creationId xmlns:a16="http://schemas.microsoft.com/office/drawing/2014/main" id="{34F3DCDE-4698-5125-8F9E-43BE3F3C047D}"/>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30C92D-0D35-FD2E-EBE7-ED529FD448D0}"/>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EA246-5ADB-9848-E42D-055FD0E7A2B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D2980F9-4CB6-399A-418A-2C0D3BCDEE5C}"/>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782C1B9-5C09-5F42-3600-EBDEF146AAC5}"/>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FEDB3B3F-A8EE-01B1-8432-578B179FE166}"/>
                </a:ext>
              </a:extLst>
            </p:cNvPr>
            <p:cNvGrpSpPr/>
            <p:nvPr/>
          </p:nvGrpSpPr>
          <p:grpSpPr>
            <a:xfrm>
              <a:off x="5499104" y="762000"/>
              <a:ext cx="1374776" cy="273980"/>
              <a:chOff x="3886200" y="4724400"/>
              <a:chExt cx="2676497" cy="533400"/>
            </a:xfrm>
          </p:grpSpPr>
          <p:sp>
            <p:nvSpPr>
              <p:cNvPr id="28" name="Rectangle 27">
                <a:extLst>
                  <a:ext uri="{FF2B5EF4-FFF2-40B4-BE49-F238E27FC236}">
                    <a16:creationId xmlns:a16="http://schemas.microsoft.com/office/drawing/2014/main" id="{47F19EAE-301D-9699-8562-3EDCFC5AB89C}"/>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1E69D81-49BB-D589-8DA6-E4E902F84D26}"/>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5B28AA5-B6D5-32F4-D5AB-73E417E8A343}"/>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4EA30B1-B283-0114-1620-8ACC2C1D7236}"/>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A31C1C5-4C08-9D70-F5B0-9EA1161E2EED}"/>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1CDFC411-1665-AE4C-FFA6-F70502FF9D11}"/>
                </a:ext>
              </a:extLst>
            </p:cNvPr>
            <p:cNvGrpSpPr/>
            <p:nvPr/>
          </p:nvGrpSpPr>
          <p:grpSpPr>
            <a:xfrm>
              <a:off x="6873880" y="762000"/>
              <a:ext cx="1374776" cy="273980"/>
              <a:chOff x="3886200" y="4724400"/>
              <a:chExt cx="2676497" cy="533400"/>
            </a:xfrm>
          </p:grpSpPr>
          <p:sp>
            <p:nvSpPr>
              <p:cNvPr id="23" name="Rectangle 22">
                <a:extLst>
                  <a:ext uri="{FF2B5EF4-FFF2-40B4-BE49-F238E27FC236}">
                    <a16:creationId xmlns:a16="http://schemas.microsoft.com/office/drawing/2014/main" id="{55699BBA-A088-1627-3212-11CF62B56871}"/>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9D74D99-8A6C-EE78-01FD-921D837DEA0F}"/>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38F0AD1-42F4-DE47-3301-08DAEF2C39EF}"/>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6F19E79-940A-358A-5F88-B88B02FFBAEC}"/>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68CBD1F-8DE0-0E31-FBFE-CAE0CB61FF97}"/>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0BDFC92E-36AB-D388-1796-592120113FE5}"/>
                </a:ext>
              </a:extLst>
            </p:cNvPr>
            <p:cNvGrpSpPr/>
            <p:nvPr/>
          </p:nvGrpSpPr>
          <p:grpSpPr>
            <a:xfrm>
              <a:off x="8248656" y="762000"/>
              <a:ext cx="1374776" cy="273980"/>
              <a:chOff x="3886200" y="4724400"/>
              <a:chExt cx="2676497" cy="533400"/>
            </a:xfrm>
          </p:grpSpPr>
          <p:sp>
            <p:nvSpPr>
              <p:cNvPr id="18" name="Rectangle 17">
                <a:extLst>
                  <a:ext uri="{FF2B5EF4-FFF2-40B4-BE49-F238E27FC236}">
                    <a16:creationId xmlns:a16="http://schemas.microsoft.com/office/drawing/2014/main" id="{E963EA55-2AFB-A2BE-C06A-B9AF05FE2248}"/>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05509F4-EAFC-1DAC-E376-4D24F1121ABA}"/>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36858E-7E23-EAA9-3773-779AF570F722}"/>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07CB72-2885-F5DE-1DE6-48A0757EF062}"/>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B530B51-AC67-227D-CD8D-7CC87CB56268}"/>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497532-E0FF-DFCB-879C-BE0A50F68E7C}"/>
                </a:ext>
              </a:extLst>
            </p:cNvPr>
            <p:cNvGrpSpPr/>
            <p:nvPr/>
          </p:nvGrpSpPr>
          <p:grpSpPr>
            <a:xfrm>
              <a:off x="9623432" y="762000"/>
              <a:ext cx="1374776" cy="273980"/>
              <a:chOff x="3886200" y="4724400"/>
              <a:chExt cx="2676497" cy="533400"/>
            </a:xfrm>
          </p:grpSpPr>
          <p:sp>
            <p:nvSpPr>
              <p:cNvPr id="13" name="Rectangle 12">
                <a:extLst>
                  <a:ext uri="{FF2B5EF4-FFF2-40B4-BE49-F238E27FC236}">
                    <a16:creationId xmlns:a16="http://schemas.microsoft.com/office/drawing/2014/main" id="{915D10D7-64EC-5826-FBC9-C3DE6B6F086C}"/>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6A44374-5667-A8E6-D0DC-34E8D72350C3}"/>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6332C95-96F0-4941-3DD5-44B3E8351C6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370EA1B-32F5-858C-5DC1-F81AFE15E6DD}"/>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ECE23CD-41FC-80E6-8453-88CA56BC284E}"/>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0916449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8326EA-0AB4-B355-CB19-660EA1D455BF}"/>
              </a:ext>
            </a:extLst>
          </p:cNvPr>
          <p:cNvSpPr/>
          <p:nvPr/>
        </p:nvSpPr>
        <p:spPr>
          <a:xfrm>
            <a:off x="1938338" y="4922483"/>
            <a:ext cx="976312" cy="228600"/>
          </a:xfrm>
          <a:prstGeom prst="rect">
            <a:avLst/>
          </a:prstGeom>
          <a:solidFill>
            <a:srgbClr val="FFFFFF"/>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latin typeface="+mn-lt"/>
              <a:cs typeface="Arial" panose="020B0604020202020204" pitchFamily="34" charset="0"/>
            </a:endParaRPr>
          </a:p>
        </p:txBody>
      </p:sp>
      <p:pic>
        <p:nvPicPr>
          <p:cNvPr id="3" name="Picture 2">
            <a:extLst>
              <a:ext uri="{FF2B5EF4-FFF2-40B4-BE49-F238E27FC236}">
                <a16:creationId xmlns:a16="http://schemas.microsoft.com/office/drawing/2014/main" id="{FF2BE785-C3A7-87E6-BF23-0A1757F9735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38199" y="1828800"/>
            <a:ext cx="1600199" cy="1752600"/>
          </a:xfrm>
          <a:prstGeom prst="rect">
            <a:avLst/>
          </a:prstGeom>
        </p:spPr>
      </p:pic>
      <p:sp>
        <p:nvSpPr>
          <p:cNvPr id="2" name="Title 1">
            <a:extLst>
              <a:ext uri="{FF2B5EF4-FFF2-40B4-BE49-F238E27FC236}">
                <a16:creationId xmlns:a16="http://schemas.microsoft.com/office/drawing/2014/main" id="{1224C122-E85E-774F-259A-7819191AACC7}"/>
              </a:ext>
            </a:extLst>
          </p:cNvPr>
          <p:cNvSpPr>
            <a:spLocks noGrp="1"/>
          </p:cNvSpPr>
          <p:nvPr>
            <p:ph type="title"/>
          </p:nvPr>
        </p:nvSpPr>
        <p:spPr/>
        <p:txBody>
          <a:bodyPr/>
          <a:lstStyle/>
          <a:p>
            <a:r>
              <a:rPr lang="en-US" dirty="0"/>
              <a:t>Consider a reenrollment campaign to boost participation</a:t>
            </a:r>
          </a:p>
        </p:txBody>
      </p:sp>
      <p:sp>
        <p:nvSpPr>
          <p:cNvPr id="9" name="TextBox 8">
            <a:extLst>
              <a:ext uri="{FF2B5EF4-FFF2-40B4-BE49-F238E27FC236}">
                <a16:creationId xmlns:a16="http://schemas.microsoft.com/office/drawing/2014/main" id="{4C56DB3F-61E8-2DB1-AC46-11DDE74E49D8}"/>
              </a:ext>
            </a:extLst>
          </p:cNvPr>
          <p:cNvSpPr txBox="1"/>
          <p:nvPr/>
        </p:nvSpPr>
        <p:spPr>
          <a:xfrm>
            <a:off x="2743200" y="2056705"/>
            <a:ext cx="3276600" cy="1384995"/>
          </a:xfrm>
          <a:prstGeom prst="rect">
            <a:avLst/>
          </a:prstGeom>
          <a:noFill/>
        </p:spPr>
        <p:txBody>
          <a:bodyPr wrap="square" lIns="0" tIns="0" rIns="0" bIns="0" rtlCol="0">
            <a:spAutoFit/>
          </a:bodyPr>
          <a:lstStyle/>
          <a:p>
            <a:r>
              <a:rPr lang="en-US" b="1" dirty="0"/>
              <a:t>Almost two-thirds (62%) of </a:t>
            </a:r>
            <a:br>
              <a:rPr lang="en-US" b="1" dirty="0"/>
            </a:br>
            <a:r>
              <a:rPr lang="en-US" b="1" dirty="0"/>
              <a:t>non-participants </a:t>
            </a:r>
            <a:r>
              <a:rPr lang="en-US" dirty="0"/>
              <a:t>would likely </a:t>
            </a:r>
            <a:br>
              <a:rPr lang="en-US" dirty="0"/>
            </a:br>
            <a:r>
              <a:rPr lang="en-US" dirty="0"/>
              <a:t>stay in the plan if their employer auto-enrolled everyone not currently contributing.</a:t>
            </a:r>
          </a:p>
        </p:txBody>
      </p:sp>
      <p:sp>
        <p:nvSpPr>
          <p:cNvPr id="11" name="TextBox 10">
            <a:extLst>
              <a:ext uri="{FF2B5EF4-FFF2-40B4-BE49-F238E27FC236}">
                <a16:creationId xmlns:a16="http://schemas.microsoft.com/office/drawing/2014/main" id="{10FD0E7C-D959-BC1C-6C92-B953F35722DB}"/>
              </a:ext>
            </a:extLst>
          </p:cNvPr>
          <p:cNvSpPr txBox="1"/>
          <p:nvPr/>
        </p:nvSpPr>
        <p:spPr>
          <a:xfrm>
            <a:off x="8597901" y="2056705"/>
            <a:ext cx="2717800" cy="1384995"/>
          </a:xfrm>
          <a:prstGeom prst="rect">
            <a:avLst/>
          </a:prstGeom>
          <a:noFill/>
        </p:spPr>
        <p:txBody>
          <a:bodyPr wrap="square" lIns="0" tIns="0" rIns="0" bIns="0" rtlCol="0">
            <a:spAutoFit/>
          </a:bodyPr>
          <a:lstStyle/>
          <a:p>
            <a:r>
              <a:rPr lang="en-US" b="1" dirty="0"/>
              <a:t>Almost three-fourths (74%) of non-participants </a:t>
            </a:r>
            <a:r>
              <a:rPr lang="en-US" dirty="0"/>
              <a:t>wouldn’t mind if their employer </a:t>
            </a:r>
            <a:br>
              <a:rPr lang="en-US" dirty="0"/>
            </a:br>
            <a:r>
              <a:rPr lang="en-US" dirty="0"/>
              <a:t>auto-enrolled everyone </a:t>
            </a:r>
            <a:br>
              <a:rPr lang="en-US" dirty="0"/>
            </a:br>
            <a:r>
              <a:rPr lang="en-US" dirty="0"/>
              <a:t>not currently in the plan.</a:t>
            </a:r>
          </a:p>
        </p:txBody>
      </p:sp>
      <p:sp>
        <p:nvSpPr>
          <p:cNvPr id="12" name="TextBox 11">
            <a:extLst>
              <a:ext uri="{FF2B5EF4-FFF2-40B4-BE49-F238E27FC236}">
                <a16:creationId xmlns:a16="http://schemas.microsoft.com/office/drawing/2014/main" id="{D3AED378-9877-FAF7-B366-BB063230B493}"/>
              </a:ext>
            </a:extLst>
          </p:cNvPr>
          <p:cNvSpPr txBox="1"/>
          <p:nvPr/>
        </p:nvSpPr>
        <p:spPr>
          <a:xfrm>
            <a:off x="5867400" y="4795388"/>
            <a:ext cx="5029200" cy="553998"/>
          </a:xfrm>
          <a:prstGeom prst="rect">
            <a:avLst/>
          </a:prstGeom>
          <a:noFill/>
        </p:spPr>
        <p:txBody>
          <a:bodyPr wrap="square" lIns="0" tIns="0" rIns="0" bIns="0" rtlCol="0">
            <a:spAutoFit/>
          </a:bodyPr>
          <a:lstStyle/>
          <a:p>
            <a:r>
              <a:rPr lang="en-US" b="1" dirty="0"/>
              <a:t>Four in 10 </a:t>
            </a:r>
            <a:r>
              <a:rPr lang="en-US" dirty="0"/>
              <a:t>approve of an auto-enroll rate of 3%, </a:t>
            </a:r>
            <a:br>
              <a:rPr lang="en-US" dirty="0"/>
            </a:br>
            <a:r>
              <a:rPr lang="en-US" dirty="0"/>
              <a:t>but 37% think the default should be higher than 3%.</a:t>
            </a:r>
          </a:p>
        </p:txBody>
      </p:sp>
      <p:cxnSp>
        <p:nvCxnSpPr>
          <p:cNvPr id="13" name="Straight Connector 12">
            <a:extLst>
              <a:ext uri="{FF2B5EF4-FFF2-40B4-BE49-F238E27FC236}">
                <a16:creationId xmlns:a16="http://schemas.microsoft.com/office/drawing/2014/main" id="{642DC279-FB6E-1025-43AF-803E626FC6F2}"/>
              </a:ext>
            </a:extLst>
          </p:cNvPr>
          <p:cNvCxnSpPr>
            <a:cxnSpLocks/>
          </p:cNvCxnSpPr>
          <p:nvPr/>
        </p:nvCxnSpPr>
        <p:spPr>
          <a:xfrm>
            <a:off x="6153150" y="1676400"/>
            <a:ext cx="0" cy="2296664"/>
          </a:xfrm>
          <a:prstGeom prst="line">
            <a:avLst/>
          </a:prstGeom>
          <a:ln w="15875">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3AC23C9-686B-7452-E182-527430F37755}"/>
              </a:ext>
            </a:extLst>
          </p:cNvPr>
          <p:cNvCxnSpPr>
            <a:cxnSpLocks/>
          </p:cNvCxnSpPr>
          <p:nvPr/>
        </p:nvCxnSpPr>
        <p:spPr>
          <a:xfrm flipH="1">
            <a:off x="571500" y="3962400"/>
            <a:ext cx="11163300" cy="0"/>
          </a:xfrm>
          <a:prstGeom prst="line">
            <a:avLst/>
          </a:prstGeom>
          <a:ln w="15875">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DEB5C013-EF51-867A-45E5-478FBB57338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578603" y="1828799"/>
            <a:ext cx="1752597" cy="1752593"/>
          </a:xfrm>
          <a:prstGeom prst="rect">
            <a:avLst/>
          </a:prstGeom>
        </p:spPr>
      </p:pic>
      <p:pic>
        <p:nvPicPr>
          <p:cNvPr id="20" name="Picture 19">
            <a:extLst>
              <a:ext uri="{FF2B5EF4-FFF2-40B4-BE49-F238E27FC236}">
                <a16:creationId xmlns:a16="http://schemas.microsoft.com/office/drawing/2014/main" id="{AD074B9C-039F-8587-972D-A05745C4AF6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371599" y="4254944"/>
            <a:ext cx="4267201" cy="1536700"/>
          </a:xfrm>
          <a:prstGeom prst="rect">
            <a:avLst/>
          </a:prstGeom>
        </p:spPr>
      </p:pic>
    </p:spTree>
    <p:custDataLst>
      <p:custData r:id="rId1"/>
      <p:custData r:id="rId2"/>
    </p:custDataLst>
    <p:extLst>
      <p:ext uri="{BB962C8B-B14F-4D97-AF65-F5344CB8AC3E}">
        <p14:creationId xmlns:p14="http://schemas.microsoft.com/office/powerpoint/2010/main" val="42880305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8326EA-0AB4-B355-CB19-660EA1D455BF}"/>
              </a:ext>
            </a:extLst>
          </p:cNvPr>
          <p:cNvSpPr/>
          <p:nvPr/>
        </p:nvSpPr>
        <p:spPr>
          <a:xfrm>
            <a:off x="1938338" y="4922483"/>
            <a:ext cx="976312" cy="228600"/>
          </a:xfrm>
          <a:prstGeom prst="rect">
            <a:avLst/>
          </a:prstGeom>
          <a:solidFill>
            <a:srgbClr val="FFFFFF"/>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latin typeface="+mn-lt"/>
              <a:cs typeface="Arial" panose="020B0604020202020204" pitchFamily="34" charset="0"/>
            </a:endParaRPr>
          </a:p>
        </p:txBody>
      </p:sp>
      <p:sp>
        <p:nvSpPr>
          <p:cNvPr id="2" name="TextBox 1">
            <a:extLst>
              <a:ext uri="{FF2B5EF4-FFF2-40B4-BE49-F238E27FC236}">
                <a16:creationId xmlns:a16="http://schemas.microsoft.com/office/drawing/2014/main" id="{0CB5BBB4-E517-7875-96ED-8B8B65C71913}"/>
              </a:ext>
            </a:extLst>
          </p:cNvPr>
          <p:cNvSpPr txBox="1"/>
          <p:nvPr/>
        </p:nvSpPr>
        <p:spPr>
          <a:xfrm>
            <a:off x="558800" y="2655626"/>
            <a:ext cx="4991101" cy="1815882"/>
          </a:xfrm>
          <a:prstGeom prst="rect">
            <a:avLst/>
          </a:prstGeom>
          <a:noFill/>
        </p:spPr>
        <p:txBody>
          <a:bodyPr wrap="square" lIns="0" tIns="0" rIns="0" bIns="0" rtlCol="0">
            <a:spAutoFit/>
          </a:bodyPr>
          <a:lstStyle/>
          <a:p>
            <a:pPr marL="285750" indent="-285750">
              <a:spcAft>
                <a:spcPts val="1200"/>
              </a:spcAft>
              <a:buClr>
                <a:schemeClr val="accent1"/>
              </a:buClr>
              <a:buFont typeface="Wingdings" pitchFamily="2" charset="2"/>
              <a:buChar char="§"/>
            </a:pPr>
            <a:r>
              <a:rPr lang="en-US" b="1" dirty="0">
                <a:ea typeface="Calibri" panose="020F0502020204030204" pitchFamily="34" charset="0"/>
                <a:cs typeface="Times New Roman" panose="02020603050405020304" pitchFamily="18" charset="0"/>
              </a:rPr>
              <a:t>Over three-fourths (77%)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of non-participants </a:t>
            </a:r>
            <a:r>
              <a:rPr lang="en-US" sz="1800" dirty="0">
                <a:effectLst/>
                <a:latin typeface="Calibri" panose="020F0502020204030204" pitchFamily="34" charset="0"/>
                <a:ea typeface="Calibri" panose="020F0502020204030204" pitchFamily="34" charset="0"/>
                <a:cs typeface="Times New Roman" panose="02020603050405020304" pitchFamily="18" charset="0"/>
              </a:rPr>
              <a:t>would be likely to save in the plan, including 45% who would be very/extremely likely.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1200"/>
              </a:spcAft>
              <a:buClr>
                <a:schemeClr val="accent1"/>
              </a:buClr>
              <a:buFont typeface="Wingdings" pitchFamily="2"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Almost 90% of participants contributing less than 3% </a:t>
            </a:r>
            <a:r>
              <a:rPr lang="en-US" sz="1800" dirty="0">
                <a:effectLst/>
                <a:latin typeface="Calibri" panose="020F0502020204030204" pitchFamily="34" charset="0"/>
                <a:ea typeface="Calibri" panose="020F0502020204030204" pitchFamily="34" charset="0"/>
                <a:cs typeface="Times New Roman" panose="02020603050405020304" pitchFamily="18" charset="0"/>
              </a:rPr>
              <a:t>would be likely to increase their contributions to take advantage of a 3% match.</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C22E6F76-384C-CCB5-AEFF-BCD5480DFE7F}"/>
              </a:ext>
            </a:extLst>
          </p:cNvPr>
          <p:cNvSpPr>
            <a:spLocks noGrp="1"/>
          </p:cNvSpPr>
          <p:nvPr>
            <p:ph type="title"/>
          </p:nvPr>
        </p:nvSpPr>
        <p:spPr/>
        <p:txBody>
          <a:bodyPr/>
          <a:lstStyle/>
          <a:p>
            <a:r>
              <a:rPr lang="en-US" dirty="0"/>
              <a:t>Matching contributions motivate non-participants to join and participants to save more</a:t>
            </a:r>
          </a:p>
        </p:txBody>
      </p:sp>
      <p:sp>
        <p:nvSpPr>
          <p:cNvPr id="4" name="TextBox 3">
            <a:extLst>
              <a:ext uri="{FF2B5EF4-FFF2-40B4-BE49-F238E27FC236}">
                <a16:creationId xmlns:a16="http://schemas.microsoft.com/office/drawing/2014/main" id="{2648AC4A-8389-0F59-BB73-C431D95FB385}"/>
              </a:ext>
            </a:extLst>
          </p:cNvPr>
          <p:cNvSpPr txBox="1"/>
          <p:nvPr/>
        </p:nvSpPr>
        <p:spPr>
          <a:xfrm>
            <a:off x="578584" y="2008034"/>
            <a:ext cx="4672132" cy="369332"/>
          </a:xfrm>
          <a:prstGeom prst="rect">
            <a:avLst/>
          </a:prstGeom>
          <a:noFill/>
        </p:spPr>
        <p:txBody>
          <a:bodyPr wrap="square" lIns="0" tIns="0" rIns="0" bIns="0" rtlCol="0">
            <a:spAutoFit/>
          </a:bodyPr>
          <a:lstStyle/>
          <a:p>
            <a:r>
              <a:rPr lang="en-US" sz="2400" b="1" dirty="0">
                <a:solidFill>
                  <a:schemeClr val="accent1"/>
                </a:solidFill>
                <a:latin typeface="Georgia" panose="02040502050405020303" pitchFamily="18" charset="0"/>
              </a:rPr>
              <a:t>If a 3% match were offered:</a:t>
            </a:r>
          </a:p>
        </p:txBody>
      </p:sp>
      <p:sp>
        <p:nvSpPr>
          <p:cNvPr id="7" name="TextBox 6">
            <a:extLst>
              <a:ext uri="{FF2B5EF4-FFF2-40B4-BE49-F238E27FC236}">
                <a16:creationId xmlns:a16="http://schemas.microsoft.com/office/drawing/2014/main" id="{75AD7448-0196-0790-4128-2779ACA751CD}"/>
              </a:ext>
            </a:extLst>
          </p:cNvPr>
          <p:cNvSpPr txBox="1"/>
          <p:nvPr/>
        </p:nvSpPr>
        <p:spPr>
          <a:xfrm>
            <a:off x="6426200" y="2008034"/>
            <a:ext cx="4672132" cy="369332"/>
          </a:xfrm>
          <a:prstGeom prst="rect">
            <a:avLst/>
          </a:prstGeom>
          <a:noFill/>
        </p:spPr>
        <p:txBody>
          <a:bodyPr wrap="square" lIns="0" tIns="0" rIns="0" bIns="0" rtlCol="0">
            <a:spAutoFit/>
          </a:bodyPr>
          <a:lstStyle/>
          <a:p>
            <a:r>
              <a:rPr lang="en-US" sz="2400" b="1" dirty="0">
                <a:solidFill>
                  <a:schemeClr val="accent1"/>
                </a:solidFill>
                <a:latin typeface="Georgia" panose="02040502050405020303" pitchFamily="18" charset="0"/>
              </a:rPr>
              <a:t>If a 10% match were offered:</a:t>
            </a:r>
          </a:p>
        </p:txBody>
      </p:sp>
      <p:sp>
        <p:nvSpPr>
          <p:cNvPr id="9" name="TextBox 8">
            <a:extLst>
              <a:ext uri="{FF2B5EF4-FFF2-40B4-BE49-F238E27FC236}">
                <a16:creationId xmlns:a16="http://schemas.microsoft.com/office/drawing/2014/main" id="{A961A9EA-259F-6CB4-D82F-696B08D7E22C}"/>
              </a:ext>
            </a:extLst>
          </p:cNvPr>
          <p:cNvSpPr txBox="1"/>
          <p:nvPr/>
        </p:nvSpPr>
        <p:spPr>
          <a:xfrm>
            <a:off x="6400800" y="2643651"/>
            <a:ext cx="4991101" cy="1815882"/>
          </a:xfrm>
          <a:prstGeom prst="rect">
            <a:avLst/>
          </a:prstGeom>
          <a:noFill/>
        </p:spPr>
        <p:txBody>
          <a:bodyPr wrap="square" lIns="0" tIns="0" rIns="0" bIns="0" rtlCol="0">
            <a:spAutoFit/>
          </a:bodyPr>
          <a:lstStyle/>
          <a:p>
            <a:pPr marL="285750" indent="-285750">
              <a:spcAft>
                <a:spcPts val="1200"/>
              </a:spcAft>
              <a:buClr>
                <a:schemeClr val="accent1"/>
              </a:buClr>
              <a:buFont typeface="Wingdings" pitchFamily="2"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More than half (57%) of non-participants </a:t>
            </a:r>
            <a:r>
              <a:rPr lang="en-US" sz="1800" dirty="0">
                <a:effectLst/>
                <a:latin typeface="Calibri" panose="020F0502020204030204" pitchFamily="34" charset="0"/>
                <a:ea typeface="Calibri" panose="020F0502020204030204" pitchFamily="34" charset="0"/>
                <a:cs typeface="Times New Roman" panose="02020603050405020304" pitchFamily="18" charset="0"/>
              </a:rPr>
              <a:t>say a 10% match would make them extremely/very likely to enroll.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1200"/>
              </a:spcAft>
              <a:buClr>
                <a:schemeClr val="accent1"/>
              </a:buClr>
              <a:buFont typeface="Wingdings" pitchFamily="2"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More than 75% of participants saving 3% to 9% </a:t>
            </a:r>
            <a:r>
              <a:rPr lang="en-US" sz="1800" dirty="0">
                <a:effectLst/>
                <a:latin typeface="Calibri" panose="020F0502020204030204" pitchFamily="34" charset="0"/>
                <a:ea typeface="Calibri" panose="020F0502020204030204" pitchFamily="34" charset="0"/>
                <a:cs typeface="Times New Roman" panose="02020603050405020304" pitchFamily="18" charset="0"/>
              </a:rPr>
              <a:t>say they’d be likely to increase their deferral rate to 10% if a 10% match were offered.</a:t>
            </a:r>
          </a:p>
        </p:txBody>
      </p:sp>
    </p:spTree>
    <p:custDataLst>
      <p:custData r:id="rId1"/>
      <p:custData r:id="rId2"/>
    </p:custDataLst>
    <p:extLst>
      <p:ext uri="{BB962C8B-B14F-4D97-AF65-F5344CB8AC3E}">
        <p14:creationId xmlns:p14="http://schemas.microsoft.com/office/powerpoint/2010/main" val="17783526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4502A-69D2-90A1-2D36-D7C0B785B46C}"/>
              </a:ext>
            </a:extLst>
          </p:cNvPr>
          <p:cNvSpPr>
            <a:spLocks noGrp="1"/>
          </p:cNvSpPr>
          <p:nvPr>
            <p:ph type="title"/>
          </p:nvPr>
        </p:nvSpPr>
        <p:spPr>
          <a:xfrm>
            <a:off x="571500" y="484188"/>
            <a:ext cx="11036300" cy="506412"/>
          </a:xfrm>
        </p:spPr>
        <p:txBody>
          <a:bodyPr/>
          <a:lstStyle/>
          <a:p>
            <a:pPr algn="ctr"/>
            <a:br>
              <a:rPr lang="en-US" sz="2400" dirty="0">
                <a:solidFill>
                  <a:srgbClr val="C00000"/>
                </a:solidFill>
              </a:rPr>
            </a:br>
            <a:r>
              <a:rPr lang="en-US" sz="5400" dirty="0">
                <a:solidFill>
                  <a:schemeClr val="accent1"/>
                </a:solidFill>
                <a:cs typeface="Times New Roman" panose="02020603050405020304" pitchFamily="18" charset="0"/>
              </a:rPr>
              <a:t>What percentage of </a:t>
            </a:r>
            <a:br>
              <a:rPr lang="en-US" sz="5400" dirty="0">
                <a:solidFill>
                  <a:schemeClr val="accent1"/>
                </a:solidFill>
                <a:cs typeface="Times New Roman" panose="02020603050405020304" pitchFamily="18" charset="0"/>
              </a:rPr>
            </a:br>
            <a:r>
              <a:rPr lang="en-US" sz="5400" dirty="0">
                <a:solidFill>
                  <a:schemeClr val="accent1"/>
                </a:solidFill>
                <a:cs typeface="Times New Roman" panose="02020603050405020304" pitchFamily="18" charset="0"/>
              </a:rPr>
              <a:t>non-participants say having </a:t>
            </a:r>
            <a:br>
              <a:rPr lang="en-US" sz="5400" dirty="0">
                <a:solidFill>
                  <a:schemeClr val="accent1"/>
                </a:solidFill>
                <a:cs typeface="Times New Roman" panose="02020603050405020304" pitchFamily="18" charset="0"/>
              </a:rPr>
            </a:br>
            <a:r>
              <a:rPr lang="en-US" sz="5400" dirty="0">
                <a:solidFill>
                  <a:schemeClr val="accent1"/>
                </a:solidFill>
                <a:cs typeface="Times New Roman" panose="02020603050405020304" pitchFamily="18" charset="0"/>
              </a:rPr>
              <a:t>a guaranteed income option in their plan would encourage them to participate </a:t>
            </a:r>
            <a:r>
              <a:rPr lang="en-US" sz="5400" dirty="0">
                <a:solidFill>
                  <a:schemeClr val="accent1"/>
                </a:solidFill>
                <a:ea typeface="Calibri" panose="020F0502020204030204" pitchFamily="34" charset="0"/>
                <a:cs typeface="Times New Roman" panose="02020603050405020304" pitchFamily="18" charset="0"/>
              </a:rPr>
              <a:t>?</a:t>
            </a:r>
            <a:endParaRPr lang="en-US" sz="5400" dirty="0">
              <a:solidFill>
                <a:schemeClr val="accent1"/>
              </a:solidFill>
            </a:endParaRPr>
          </a:p>
        </p:txBody>
      </p:sp>
      <p:grpSp>
        <p:nvGrpSpPr>
          <p:cNvPr id="4" name="Group 3">
            <a:extLst>
              <a:ext uri="{FF2B5EF4-FFF2-40B4-BE49-F238E27FC236}">
                <a16:creationId xmlns:a16="http://schemas.microsoft.com/office/drawing/2014/main" id="{D894D2AC-D2A4-EE8B-2C0E-DE61FE541124}"/>
              </a:ext>
            </a:extLst>
          </p:cNvPr>
          <p:cNvGrpSpPr/>
          <p:nvPr/>
        </p:nvGrpSpPr>
        <p:grpSpPr>
          <a:xfrm>
            <a:off x="0" y="5698222"/>
            <a:ext cx="12192000" cy="303719"/>
            <a:chOff x="0" y="762000"/>
            <a:chExt cx="10998208" cy="273980"/>
          </a:xfrm>
        </p:grpSpPr>
        <p:grpSp>
          <p:nvGrpSpPr>
            <p:cNvPr id="5" name="Group 4">
              <a:extLst>
                <a:ext uri="{FF2B5EF4-FFF2-40B4-BE49-F238E27FC236}">
                  <a16:creationId xmlns:a16="http://schemas.microsoft.com/office/drawing/2014/main" id="{A8A92D7E-0D73-F57F-070B-1ECE2494E89D}"/>
                </a:ext>
              </a:extLst>
            </p:cNvPr>
            <p:cNvGrpSpPr/>
            <p:nvPr/>
          </p:nvGrpSpPr>
          <p:grpSpPr>
            <a:xfrm>
              <a:off x="0" y="762000"/>
              <a:ext cx="1374776" cy="273980"/>
              <a:chOff x="3886200" y="4724400"/>
              <a:chExt cx="2676497" cy="533400"/>
            </a:xfrm>
          </p:grpSpPr>
          <p:sp>
            <p:nvSpPr>
              <p:cNvPr id="48" name="Rectangle 47">
                <a:extLst>
                  <a:ext uri="{FF2B5EF4-FFF2-40B4-BE49-F238E27FC236}">
                    <a16:creationId xmlns:a16="http://schemas.microsoft.com/office/drawing/2014/main" id="{0C94EC7B-F367-44E0-080C-313EAD06C3C9}"/>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E7AE42F5-18CA-6CE3-6002-8232AF2D998E}"/>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E0D7859-7747-83DF-E1B3-DCF31F310065}"/>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902DD2F5-32E7-09F9-1C60-3A364696F566}"/>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7E497601-A537-1762-3D71-013872B9C183}"/>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12A29772-6B48-F7FB-70A6-0542655E22AE}"/>
                </a:ext>
              </a:extLst>
            </p:cNvPr>
            <p:cNvGrpSpPr/>
            <p:nvPr/>
          </p:nvGrpSpPr>
          <p:grpSpPr>
            <a:xfrm>
              <a:off x="1374776" y="762000"/>
              <a:ext cx="1374776" cy="273980"/>
              <a:chOff x="3886200" y="4724400"/>
              <a:chExt cx="2676497" cy="533400"/>
            </a:xfrm>
          </p:grpSpPr>
          <p:sp>
            <p:nvSpPr>
              <p:cNvPr id="43" name="Rectangle 42">
                <a:extLst>
                  <a:ext uri="{FF2B5EF4-FFF2-40B4-BE49-F238E27FC236}">
                    <a16:creationId xmlns:a16="http://schemas.microsoft.com/office/drawing/2014/main" id="{5D9FC3FA-314F-1394-EA93-045EDA8745AA}"/>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CFE92D6-8289-66A0-1AE4-D09FA743975D}"/>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1F075696-634F-EBFB-F63A-01A55A982A7D}"/>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03DDF8-C216-70E8-93BB-AA9574C133DA}"/>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7AB3601-0552-A6B6-F284-6510BBC44CBF}"/>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E4084AAC-FD66-7625-F658-D8A8BA9204A6}"/>
                </a:ext>
              </a:extLst>
            </p:cNvPr>
            <p:cNvGrpSpPr/>
            <p:nvPr/>
          </p:nvGrpSpPr>
          <p:grpSpPr>
            <a:xfrm>
              <a:off x="2749552" y="762000"/>
              <a:ext cx="1374776" cy="273980"/>
              <a:chOff x="3886200" y="4724400"/>
              <a:chExt cx="2676497" cy="533400"/>
            </a:xfrm>
          </p:grpSpPr>
          <p:sp>
            <p:nvSpPr>
              <p:cNvPr id="38" name="Rectangle 37">
                <a:extLst>
                  <a:ext uri="{FF2B5EF4-FFF2-40B4-BE49-F238E27FC236}">
                    <a16:creationId xmlns:a16="http://schemas.microsoft.com/office/drawing/2014/main" id="{3B3B7881-2E9F-C9A3-AE33-D7A5AE2DD6D4}"/>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4A90133-CDC9-3FEB-84A3-CEF6D34D1EE2}"/>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E2BCC07-3CC3-5E2C-0A29-F65FF43FFBA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B3D1345-89DC-A891-4FC1-2CA46D6666CC}"/>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45313CC-EF67-C987-B5ED-7D18117D2529}"/>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8E2DC67F-6488-AFA8-5612-0BED56881359}"/>
                </a:ext>
              </a:extLst>
            </p:cNvPr>
            <p:cNvGrpSpPr/>
            <p:nvPr/>
          </p:nvGrpSpPr>
          <p:grpSpPr>
            <a:xfrm>
              <a:off x="4124328" y="762000"/>
              <a:ext cx="1374776" cy="273980"/>
              <a:chOff x="3886200" y="4724400"/>
              <a:chExt cx="2676497" cy="533400"/>
            </a:xfrm>
          </p:grpSpPr>
          <p:sp>
            <p:nvSpPr>
              <p:cNvPr id="33" name="Rectangle 32">
                <a:extLst>
                  <a:ext uri="{FF2B5EF4-FFF2-40B4-BE49-F238E27FC236}">
                    <a16:creationId xmlns:a16="http://schemas.microsoft.com/office/drawing/2014/main" id="{34F3DCDE-4698-5125-8F9E-43BE3F3C047D}"/>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30C92D-0D35-FD2E-EBE7-ED529FD448D0}"/>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EA246-5ADB-9848-E42D-055FD0E7A2B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D2980F9-4CB6-399A-418A-2C0D3BCDEE5C}"/>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782C1B9-5C09-5F42-3600-EBDEF146AAC5}"/>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FEDB3B3F-A8EE-01B1-8432-578B179FE166}"/>
                </a:ext>
              </a:extLst>
            </p:cNvPr>
            <p:cNvGrpSpPr/>
            <p:nvPr/>
          </p:nvGrpSpPr>
          <p:grpSpPr>
            <a:xfrm>
              <a:off x="5499104" y="762000"/>
              <a:ext cx="1374776" cy="273980"/>
              <a:chOff x="3886200" y="4724400"/>
              <a:chExt cx="2676497" cy="533400"/>
            </a:xfrm>
          </p:grpSpPr>
          <p:sp>
            <p:nvSpPr>
              <p:cNvPr id="28" name="Rectangle 27">
                <a:extLst>
                  <a:ext uri="{FF2B5EF4-FFF2-40B4-BE49-F238E27FC236}">
                    <a16:creationId xmlns:a16="http://schemas.microsoft.com/office/drawing/2014/main" id="{47F19EAE-301D-9699-8562-3EDCFC5AB89C}"/>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1E69D81-49BB-D589-8DA6-E4E902F84D26}"/>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5B28AA5-B6D5-32F4-D5AB-73E417E8A343}"/>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4EA30B1-B283-0114-1620-8ACC2C1D7236}"/>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A31C1C5-4C08-9D70-F5B0-9EA1161E2EED}"/>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1CDFC411-1665-AE4C-FFA6-F70502FF9D11}"/>
                </a:ext>
              </a:extLst>
            </p:cNvPr>
            <p:cNvGrpSpPr/>
            <p:nvPr/>
          </p:nvGrpSpPr>
          <p:grpSpPr>
            <a:xfrm>
              <a:off x="6873880" y="762000"/>
              <a:ext cx="1374776" cy="273980"/>
              <a:chOff x="3886200" y="4724400"/>
              <a:chExt cx="2676497" cy="533400"/>
            </a:xfrm>
          </p:grpSpPr>
          <p:sp>
            <p:nvSpPr>
              <p:cNvPr id="23" name="Rectangle 22">
                <a:extLst>
                  <a:ext uri="{FF2B5EF4-FFF2-40B4-BE49-F238E27FC236}">
                    <a16:creationId xmlns:a16="http://schemas.microsoft.com/office/drawing/2014/main" id="{55699BBA-A088-1627-3212-11CF62B56871}"/>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9D74D99-8A6C-EE78-01FD-921D837DEA0F}"/>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38F0AD1-42F4-DE47-3301-08DAEF2C39EF}"/>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6F19E79-940A-358A-5F88-B88B02FFBAEC}"/>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68CBD1F-8DE0-0E31-FBFE-CAE0CB61FF97}"/>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0BDFC92E-36AB-D388-1796-592120113FE5}"/>
                </a:ext>
              </a:extLst>
            </p:cNvPr>
            <p:cNvGrpSpPr/>
            <p:nvPr/>
          </p:nvGrpSpPr>
          <p:grpSpPr>
            <a:xfrm>
              <a:off x="8248656" y="762000"/>
              <a:ext cx="1374776" cy="273980"/>
              <a:chOff x="3886200" y="4724400"/>
              <a:chExt cx="2676497" cy="533400"/>
            </a:xfrm>
          </p:grpSpPr>
          <p:sp>
            <p:nvSpPr>
              <p:cNvPr id="18" name="Rectangle 17">
                <a:extLst>
                  <a:ext uri="{FF2B5EF4-FFF2-40B4-BE49-F238E27FC236}">
                    <a16:creationId xmlns:a16="http://schemas.microsoft.com/office/drawing/2014/main" id="{E963EA55-2AFB-A2BE-C06A-B9AF05FE2248}"/>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05509F4-EAFC-1DAC-E376-4D24F1121ABA}"/>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36858E-7E23-EAA9-3773-779AF570F722}"/>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07CB72-2885-F5DE-1DE6-48A0757EF062}"/>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B530B51-AC67-227D-CD8D-7CC87CB56268}"/>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497532-E0FF-DFCB-879C-BE0A50F68E7C}"/>
                </a:ext>
              </a:extLst>
            </p:cNvPr>
            <p:cNvGrpSpPr/>
            <p:nvPr/>
          </p:nvGrpSpPr>
          <p:grpSpPr>
            <a:xfrm>
              <a:off x="9623432" y="762000"/>
              <a:ext cx="1374776" cy="273980"/>
              <a:chOff x="3886200" y="4724400"/>
              <a:chExt cx="2676497" cy="533400"/>
            </a:xfrm>
          </p:grpSpPr>
          <p:sp>
            <p:nvSpPr>
              <p:cNvPr id="13" name="Rectangle 12">
                <a:extLst>
                  <a:ext uri="{FF2B5EF4-FFF2-40B4-BE49-F238E27FC236}">
                    <a16:creationId xmlns:a16="http://schemas.microsoft.com/office/drawing/2014/main" id="{915D10D7-64EC-5826-FBC9-C3DE6B6F086C}"/>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6A44374-5667-A8E6-D0DC-34E8D72350C3}"/>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6332C95-96F0-4941-3DD5-44B3E8351C6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370EA1B-32F5-858C-5DC1-F81AFE15E6DD}"/>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ECE23CD-41FC-80E6-8453-88CA56BC284E}"/>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038577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9A89445F-C067-F049-A681-CB99AA42C83E}"/>
              </a:ext>
            </a:extLst>
          </p:cNvPr>
          <p:cNvSpPr>
            <a:spLocks noGrp="1"/>
          </p:cNvSpPr>
          <p:nvPr>
            <p:ph type="title"/>
          </p:nvPr>
        </p:nvSpPr>
        <p:spPr>
          <a:xfrm>
            <a:off x="571500" y="484188"/>
            <a:ext cx="9951530" cy="522287"/>
          </a:xfrm>
        </p:spPr>
        <p:txBody>
          <a:bodyPr/>
          <a:lstStyle/>
          <a:p>
            <a:r>
              <a:rPr lang="en-US" altLang="en-US" sz="3200" dirty="0"/>
              <a:t>2023 Wellness@Work Study</a:t>
            </a:r>
          </a:p>
        </p:txBody>
      </p:sp>
      <p:sp>
        <p:nvSpPr>
          <p:cNvPr id="4" name="Text Placeholder 3">
            <a:extLst>
              <a:ext uri="{FF2B5EF4-FFF2-40B4-BE49-F238E27FC236}">
                <a16:creationId xmlns:a16="http://schemas.microsoft.com/office/drawing/2014/main" id="{431D8F76-E611-6746-815D-F41772C1EBB3}"/>
              </a:ext>
            </a:extLst>
          </p:cNvPr>
          <p:cNvSpPr>
            <a:spLocks noGrp="1"/>
          </p:cNvSpPr>
          <p:nvPr>
            <p:ph type="body" sz="quarter" idx="11"/>
          </p:nvPr>
        </p:nvSpPr>
        <p:spPr>
          <a:xfrm>
            <a:off x="571500" y="1301915"/>
            <a:ext cx="5600700" cy="4206240"/>
          </a:xfrm>
        </p:spPr>
        <p:txBody>
          <a:bodyPr/>
          <a:lstStyle/>
          <a:p>
            <a:pPr marL="14288" lvl="0" indent="0">
              <a:buClr>
                <a:srgbClr val="5DC4B6"/>
              </a:buClr>
              <a:buNone/>
            </a:pPr>
            <a:r>
              <a:rPr lang="en-US" dirty="0">
                <a:latin typeface="Calibri" panose="020F0502020204030204" pitchFamily="34" charset="0"/>
                <a:ea typeface="Calibri" panose="020F0502020204030204" pitchFamily="34" charset="0"/>
                <a:cs typeface="Times New Roman" panose="02020603050405020304" pitchFamily="18" charset="0"/>
              </a:rPr>
              <a:t>B</a:t>
            </a:r>
            <a:r>
              <a:rPr lang="en-US" dirty="0">
                <a:effectLst/>
                <a:latin typeface="Calibri" panose="020F0502020204030204" pitchFamily="34" charset="0"/>
                <a:ea typeface="Calibri" panose="020F0502020204030204" pitchFamily="34" charset="0"/>
                <a:cs typeface="Times New Roman" panose="02020603050405020304" pitchFamily="18" charset="0"/>
              </a:rPr>
              <a:t>ased on a national survey of 2,604 full-time workers who were eligible to contribute to an employer-sponsored retirement plan, including 2,104 participants and 500 non-participants. Greenwald Research, a third party market research firm, conducted the study on behalf of Lincoln Retirement Plan Services. Online interviewing took place from February 16 to March 14, 2023. </a:t>
            </a:r>
            <a:r>
              <a:rPr lang="en-US" dirty="0"/>
              <a:t>Similar surveys were conducted in 2012, 2015, 2017, 2019, and 2021. </a:t>
            </a:r>
            <a:r>
              <a:rPr lang="en-US" dirty="0">
                <a:effectLst/>
                <a:ea typeface="Calibri" panose="020F0502020204030204" pitchFamily="34" charset="0"/>
                <a:cs typeface="Times New Roman" panose="02020603050405020304" pitchFamily="18" charset="0"/>
              </a:rPr>
              <a:t>Unless otherwise noted, all information provided in this presentation is from the 2023 </a:t>
            </a:r>
            <a:r>
              <a:rPr lang="en-US" dirty="0" err="1">
                <a:effectLst/>
                <a:ea typeface="Calibri" panose="020F0502020204030204" pitchFamily="34" charset="0"/>
                <a:cs typeface="Times New Roman" panose="02020603050405020304" pitchFamily="18" charset="0"/>
              </a:rPr>
              <a:t>Wellness@Work</a:t>
            </a:r>
            <a:r>
              <a:rPr lang="en-US" dirty="0">
                <a:effectLst/>
                <a:ea typeface="Calibri" panose="020F0502020204030204" pitchFamily="34" charset="0"/>
                <a:cs typeface="Times New Roman" panose="02020603050405020304" pitchFamily="18" charset="0"/>
              </a:rPr>
              <a:t> Study.</a:t>
            </a:r>
            <a:endParaRPr lang="en-US" dirty="0"/>
          </a:p>
          <a:p>
            <a:pPr marL="66675" lvl="0" indent="0">
              <a:buClr>
                <a:srgbClr val="5DC4B6"/>
              </a:buClr>
              <a:buNone/>
            </a:pPr>
            <a:endParaRPr lang="en-US" sz="900" dirty="0"/>
          </a:p>
          <a:p>
            <a:pPr marL="0" indent="0">
              <a:spcAft>
                <a:spcPts val="0"/>
              </a:spcAft>
              <a:buNone/>
            </a:pPr>
            <a:r>
              <a:rPr lang="en-US" sz="1800" b="1" dirty="0">
                <a:solidFill>
                  <a:schemeClr val="accent1"/>
                </a:solidFill>
              </a:rPr>
              <a:t>The goal?</a:t>
            </a:r>
            <a:r>
              <a:rPr lang="en-US" sz="1800" dirty="0">
                <a:solidFill>
                  <a:schemeClr val="accent1"/>
                </a:solidFill>
              </a:rPr>
              <a:t> </a:t>
            </a:r>
            <a:r>
              <a:rPr lang="en-US" sz="1800" b="1" dirty="0"/>
              <a:t>Gain insight into: </a:t>
            </a:r>
            <a:br>
              <a:rPr lang="en-US" sz="1800" b="1" dirty="0"/>
            </a:br>
            <a:endParaRPr lang="en-US" sz="400" dirty="0"/>
          </a:p>
          <a:p>
            <a:pPr>
              <a:buClr>
                <a:schemeClr val="accent1"/>
              </a:buClr>
              <a:buFont typeface="Wingdings" panose="05000000000000000000" pitchFamily="2" charset="2"/>
              <a:buChar char="§"/>
            </a:pPr>
            <a:r>
              <a:rPr lang="en-US" sz="1700" dirty="0">
                <a:effectLst/>
              </a:rPr>
              <a:t>The impact of the current economic climate on participation and contributions</a:t>
            </a:r>
          </a:p>
          <a:p>
            <a:pPr>
              <a:buClr>
                <a:schemeClr val="accent1"/>
              </a:buClr>
              <a:buFont typeface="Wingdings" panose="05000000000000000000" pitchFamily="2" charset="2"/>
              <a:buChar char="§"/>
            </a:pPr>
            <a:r>
              <a:rPr lang="en-US" sz="1700" dirty="0">
                <a:effectLst/>
              </a:rPr>
              <a:t>Ways to drive contributions and motivate saving</a:t>
            </a:r>
          </a:p>
          <a:p>
            <a:pPr>
              <a:buClr>
                <a:schemeClr val="accent1"/>
              </a:buClr>
              <a:buFont typeface="Wingdings" panose="05000000000000000000" pitchFamily="2" charset="2"/>
              <a:buChar char="§"/>
            </a:pPr>
            <a:r>
              <a:rPr lang="en-US" sz="1700" dirty="0">
                <a:effectLst/>
              </a:rPr>
              <a:t>Impact of financial wellness programs</a:t>
            </a:r>
          </a:p>
          <a:p>
            <a:pPr>
              <a:buClr>
                <a:schemeClr val="accent1"/>
              </a:buClr>
              <a:buFont typeface="Wingdings" panose="05000000000000000000" pitchFamily="2" charset="2"/>
              <a:buChar char="§"/>
            </a:pPr>
            <a:r>
              <a:rPr lang="en-US" sz="1700" dirty="0">
                <a:effectLst/>
              </a:rPr>
              <a:t>Interest in guaranteed income products</a:t>
            </a:r>
          </a:p>
          <a:p>
            <a:pPr>
              <a:buClr>
                <a:schemeClr val="accent1"/>
              </a:buClr>
              <a:buFont typeface="Wingdings" panose="05000000000000000000" pitchFamily="2" charset="2"/>
              <a:buChar char="§"/>
            </a:pPr>
            <a:r>
              <a:rPr lang="en-US" sz="1700" dirty="0">
                <a:effectLst/>
              </a:rPr>
              <a:t>Participant savings behaviors and trends</a:t>
            </a:r>
          </a:p>
        </p:txBody>
      </p:sp>
      <p:pic>
        <p:nvPicPr>
          <p:cNvPr id="5122" name="Picture 2" descr="A Point of View: Being the Only American Indian in the Room | The Inclusion  Solution">
            <a:extLst>
              <a:ext uri="{FF2B5EF4-FFF2-40B4-BE49-F238E27FC236}">
                <a16:creationId xmlns:a16="http://schemas.microsoft.com/office/drawing/2014/main" id="{ADC5C7CE-BA1D-935A-FD22-4A137065BC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899" y="1683867"/>
            <a:ext cx="5732473" cy="3824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8326EA-0AB4-B355-CB19-660EA1D455BF}"/>
              </a:ext>
            </a:extLst>
          </p:cNvPr>
          <p:cNvSpPr/>
          <p:nvPr/>
        </p:nvSpPr>
        <p:spPr>
          <a:xfrm>
            <a:off x="1938338" y="4922483"/>
            <a:ext cx="976312" cy="228600"/>
          </a:xfrm>
          <a:prstGeom prst="rect">
            <a:avLst/>
          </a:prstGeom>
          <a:solidFill>
            <a:srgbClr val="FFFFFF"/>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latin typeface="+mn-lt"/>
              <a:cs typeface="Arial" panose="020B0604020202020204" pitchFamily="34" charset="0"/>
            </a:endParaRPr>
          </a:p>
        </p:txBody>
      </p:sp>
      <p:sp>
        <p:nvSpPr>
          <p:cNvPr id="2" name="TextBox 1">
            <a:extLst>
              <a:ext uri="{FF2B5EF4-FFF2-40B4-BE49-F238E27FC236}">
                <a16:creationId xmlns:a16="http://schemas.microsoft.com/office/drawing/2014/main" id="{0CB5BBB4-E517-7875-96ED-8B8B65C71913}"/>
              </a:ext>
            </a:extLst>
          </p:cNvPr>
          <p:cNvSpPr txBox="1"/>
          <p:nvPr/>
        </p:nvSpPr>
        <p:spPr>
          <a:xfrm>
            <a:off x="685800" y="3810000"/>
            <a:ext cx="2819400" cy="1938992"/>
          </a:xfrm>
          <a:prstGeom prst="rect">
            <a:avLst/>
          </a:prstGeom>
          <a:noFill/>
        </p:spPr>
        <p:txBody>
          <a:bodyPr wrap="square" lIns="0" tIns="0" rIns="0" bIns="0" rtlCol="0">
            <a:spAutoFit/>
          </a:bodyPr>
          <a:lstStyle/>
          <a:p>
            <a:pPr algn="ctr"/>
            <a:r>
              <a:rPr lang="en-US" sz="1800" b="1" dirty="0">
                <a:effectLst/>
                <a:latin typeface="Calibri" panose="020F0502020204030204" pitchFamily="34" charset="0"/>
                <a:ea typeface="Calibri" panose="020F0502020204030204" pitchFamily="34" charset="0"/>
                <a:cs typeface="Times New Roman" panose="02020603050405020304" pitchFamily="18" charset="0"/>
              </a:rPr>
              <a:t>Seventy percent of participants </a:t>
            </a:r>
            <a:r>
              <a:rPr lang="en-US" sz="1800" dirty="0">
                <a:effectLst/>
                <a:latin typeface="Calibri" panose="020F0502020204030204" pitchFamily="34" charset="0"/>
                <a:ea typeface="Calibri" panose="020F0502020204030204" pitchFamily="34" charset="0"/>
                <a:cs typeface="Times New Roman" panose="02020603050405020304" pitchFamily="18" charset="0"/>
              </a:rPr>
              <a:t>are interested in “an investment option within my employer’s retirement plan that provides guaranteed payouts in retirement,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similar to a pension.”</a:t>
            </a:r>
          </a:p>
        </p:txBody>
      </p:sp>
      <p:sp>
        <p:nvSpPr>
          <p:cNvPr id="3" name="Title 2">
            <a:extLst>
              <a:ext uri="{FF2B5EF4-FFF2-40B4-BE49-F238E27FC236}">
                <a16:creationId xmlns:a16="http://schemas.microsoft.com/office/drawing/2014/main" id="{77D149F6-6C1E-8650-092D-B21AFB5257E6}"/>
              </a:ext>
            </a:extLst>
          </p:cNvPr>
          <p:cNvSpPr>
            <a:spLocks noGrp="1"/>
          </p:cNvSpPr>
          <p:nvPr>
            <p:ph type="title"/>
          </p:nvPr>
        </p:nvSpPr>
        <p:spPr/>
        <p:txBody>
          <a:bodyPr/>
          <a:lstStyle/>
          <a:p>
            <a:r>
              <a:rPr lang="en-US" dirty="0"/>
              <a:t>In-plan income investment options can also boost participation and deferral rates</a:t>
            </a:r>
          </a:p>
        </p:txBody>
      </p:sp>
      <p:sp>
        <p:nvSpPr>
          <p:cNvPr id="5" name="TextBox 4">
            <a:extLst>
              <a:ext uri="{FF2B5EF4-FFF2-40B4-BE49-F238E27FC236}">
                <a16:creationId xmlns:a16="http://schemas.microsoft.com/office/drawing/2014/main" id="{8D7191AB-2EBD-6625-33C3-75C52522A7C4}"/>
              </a:ext>
            </a:extLst>
          </p:cNvPr>
          <p:cNvSpPr txBox="1"/>
          <p:nvPr/>
        </p:nvSpPr>
        <p:spPr>
          <a:xfrm>
            <a:off x="4724400" y="3810000"/>
            <a:ext cx="2590800" cy="1384995"/>
          </a:xfrm>
          <a:prstGeom prst="rect">
            <a:avLst/>
          </a:prstGeom>
          <a:noFill/>
        </p:spPr>
        <p:txBody>
          <a:bodyPr wrap="square" lIns="0" tIns="0" rIns="0" bIns="0" rtlCol="0">
            <a:spAutoFit/>
          </a:bodyPr>
          <a:lstStyle/>
          <a:p>
            <a:pPr algn="ctr"/>
            <a:r>
              <a:rPr lang="en-US" b="1" dirty="0">
                <a:ea typeface="Calibri" panose="020F0502020204030204" pitchFamily="34" charset="0"/>
                <a:cs typeface="Times New Roman" panose="02020603050405020304" pitchFamily="18" charset="0"/>
              </a:rPr>
              <a:t>Over one-third (35%)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of participants </a:t>
            </a:r>
            <a:r>
              <a:rPr lang="en-US" sz="1800" dirty="0">
                <a:effectLst/>
                <a:latin typeface="Calibri" panose="020F0502020204030204" pitchFamily="34" charset="0"/>
                <a:ea typeface="Calibri" panose="020F0502020204030204" pitchFamily="34" charset="0"/>
                <a:cs typeface="Times New Roman" panose="02020603050405020304" pitchFamily="18" charset="0"/>
              </a:rPr>
              <a:t>would increase their contributions if offered a guaranteed retirement income option.</a:t>
            </a:r>
          </a:p>
        </p:txBody>
      </p:sp>
      <p:sp>
        <p:nvSpPr>
          <p:cNvPr id="6" name="TextBox 5">
            <a:extLst>
              <a:ext uri="{FF2B5EF4-FFF2-40B4-BE49-F238E27FC236}">
                <a16:creationId xmlns:a16="http://schemas.microsoft.com/office/drawing/2014/main" id="{A088BBC9-3637-04C3-58E7-B8403106ED78}"/>
              </a:ext>
            </a:extLst>
          </p:cNvPr>
          <p:cNvSpPr txBox="1"/>
          <p:nvPr/>
        </p:nvSpPr>
        <p:spPr>
          <a:xfrm>
            <a:off x="8534400" y="3810000"/>
            <a:ext cx="2819400" cy="1661993"/>
          </a:xfrm>
          <a:prstGeom prst="rect">
            <a:avLst/>
          </a:prstGeom>
          <a:noFill/>
        </p:spPr>
        <p:txBody>
          <a:bodyPr wrap="square" lIns="0" tIns="0" rIns="0" bIns="0" rtlCol="0">
            <a:spAutoFit/>
          </a:bodyPr>
          <a:lstStyle/>
          <a:p>
            <a:pPr algn="ctr"/>
            <a:r>
              <a:rPr lang="en-US" b="1" dirty="0">
                <a:ea typeface="Calibri" panose="020F0502020204030204" pitchFamily="34" charset="0"/>
                <a:cs typeface="Times New Roman" panose="02020603050405020304" pitchFamily="18" charset="0"/>
              </a:rPr>
              <a:t>Seventy-two percent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of </a:t>
            </a:r>
            <a:br>
              <a:rPr lang="en-US" sz="1800" b="1" dirty="0">
                <a:effectLst/>
                <a:latin typeface="Calibri" panose="020F0502020204030204" pitchFamily="34" charset="0"/>
                <a:ea typeface="Calibri" panose="020F0502020204030204" pitchFamily="34" charset="0"/>
                <a:cs typeface="Times New Roman" panose="02020603050405020304" pitchFamily="18" charset="0"/>
              </a:rPr>
            </a:br>
            <a:r>
              <a:rPr lang="en-US" sz="1800" b="1" dirty="0">
                <a:effectLst/>
                <a:latin typeface="Calibri" panose="020F0502020204030204" pitchFamily="34" charset="0"/>
                <a:ea typeface="Calibri" panose="020F0502020204030204" pitchFamily="34" charset="0"/>
                <a:cs typeface="Times New Roman" panose="02020603050405020304" pitchFamily="18" charset="0"/>
              </a:rPr>
              <a:t>non-participants </a:t>
            </a:r>
            <a:r>
              <a:rPr lang="en-US" sz="1800" dirty="0">
                <a:effectLst/>
                <a:latin typeface="Calibri" panose="020F0502020204030204" pitchFamily="34" charset="0"/>
                <a:ea typeface="Calibri" panose="020F0502020204030204" pitchFamily="34" charset="0"/>
                <a:cs typeface="Times New Roman" panose="02020603050405020304" pitchFamily="18" charset="0"/>
              </a:rPr>
              <a:t>say having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a guaranteed income option in their plan would encourage them to participate (up from 52% in 2021).</a:t>
            </a:r>
          </a:p>
        </p:txBody>
      </p:sp>
      <p:cxnSp>
        <p:nvCxnSpPr>
          <p:cNvPr id="9" name="Straight Connector 8">
            <a:extLst>
              <a:ext uri="{FF2B5EF4-FFF2-40B4-BE49-F238E27FC236}">
                <a16:creationId xmlns:a16="http://schemas.microsoft.com/office/drawing/2014/main" id="{A71E9BEF-7B14-86C7-BE34-21642E534429}"/>
              </a:ext>
            </a:extLst>
          </p:cNvPr>
          <p:cNvCxnSpPr>
            <a:cxnSpLocks/>
          </p:cNvCxnSpPr>
          <p:nvPr/>
        </p:nvCxnSpPr>
        <p:spPr>
          <a:xfrm>
            <a:off x="4114800" y="1963133"/>
            <a:ext cx="0" cy="3904267"/>
          </a:xfrm>
          <a:prstGeom prst="line">
            <a:avLst/>
          </a:prstGeom>
          <a:ln w="15875">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22FC579-9B23-B52F-B9EF-0B661EB25FBB}"/>
              </a:ext>
            </a:extLst>
          </p:cNvPr>
          <p:cNvCxnSpPr>
            <a:cxnSpLocks/>
          </p:cNvCxnSpPr>
          <p:nvPr/>
        </p:nvCxnSpPr>
        <p:spPr>
          <a:xfrm>
            <a:off x="7924800" y="1963133"/>
            <a:ext cx="0" cy="3904267"/>
          </a:xfrm>
          <a:prstGeom prst="line">
            <a:avLst/>
          </a:prstGeom>
          <a:ln w="15875">
            <a:solidFill>
              <a:schemeClr val="tx2"/>
            </a:solidFill>
            <a:miter lim="800000"/>
          </a:ln>
        </p:spPr>
        <p:style>
          <a:lnRef idx="1">
            <a:schemeClr val="accent1"/>
          </a:lnRef>
          <a:fillRef idx="0">
            <a:schemeClr val="accent1"/>
          </a:fillRef>
          <a:effectRef idx="0">
            <a:schemeClr val="accent1"/>
          </a:effectRef>
          <a:fontRef idx="minor">
            <a:schemeClr val="tx1"/>
          </a:fontRef>
        </p:style>
      </p:cxnSp>
      <p:graphicFrame>
        <p:nvGraphicFramePr>
          <p:cNvPr id="14" name="Chart 13">
            <a:extLst>
              <a:ext uri="{FF2B5EF4-FFF2-40B4-BE49-F238E27FC236}">
                <a16:creationId xmlns:a16="http://schemas.microsoft.com/office/drawing/2014/main" id="{9EA35252-6A8B-1875-6F96-FCE86BCD681E}"/>
              </a:ext>
            </a:extLst>
          </p:cNvPr>
          <p:cNvGraphicFramePr/>
          <p:nvPr>
            <p:extLst>
              <p:ext uri="{D42A27DB-BD31-4B8C-83A1-F6EECF244321}">
                <p14:modId xmlns:p14="http://schemas.microsoft.com/office/powerpoint/2010/main" val="853875760"/>
              </p:ext>
            </p:extLst>
          </p:nvPr>
        </p:nvGraphicFramePr>
        <p:xfrm>
          <a:off x="990600" y="1981200"/>
          <a:ext cx="2209789" cy="166359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a:extLst>
              <a:ext uri="{FF2B5EF4-FFF2-40B4-BE49-F238E27FC236}">
                <a16:creationId xmlns:a16="http://schemas.microsoft.com/office/drawing/2014/main" id="{20D9E3F6-E3FE-B783-4AE1-37944D9F1CA1}"/>
              </a:ext>
            </a:extLst>
          </p:cNvPr>
          <p:cNvSpPr txBox="1"/>
          <p:nvPr/>
        </p:nvSpPr>
        <p:spPr>
          <a:xfrm>
            <a:off x="1447800" y="2561261"/>
            <a:ext cx="1295400" cy="492443"/>
          </a:xfrm>
          <a:prstGeom prst="rect">
            <a:avLst/>
          </a:prstGeom>
          <a:noFill/>
        </p:spPr>
        <p:txBody>
          <a:bodyPr wrap="square" lIns="0" tIns="0" rIns="0" bIns="0" rtlCol="0">
            <a:spAutoFit/>
          </a:bodyPr>
          <a:lstStyle/>
          <a:p>
            <a:pPr algn="ctr"/>
            <a:r>
              <a:rPr lang="en-US" sz="3200" dirty="0">
                <a:latin typeface="Georgia" panose="02040502050405020303" pitchFamily="18" charset="0"/>
              </a:rPr>
              <a:t>70</a:t>
            </a:r>
            <a:r>
              <a:rPr lang="en-US" sz="3200" baseline="30000" dirty="0">
                <a:latin typeface="Georgia" panose="02040502050405020303" pitchFamily="18" charset="0"/>
              </a:rPr>
              <a:t>%</a:t>
            </a:r>
          </a:p>
        </p:txBody>
      </p:sp>
      <p:graphicFrame>
        <p:nvGraphicFramePr>
          <p:cNvPr id="16" name="Chart 15">
            <a:extLst>
              <a:ext uri="{FF2B5EF4-FFF2-40B4-BE49-F238E27FC236}">
                <a16:creationId xmlns:a16="http://schemas.microsoft.com/office/drawing/2014/main" id="{612DB23B-288C-ECBB-7B05-A61C9C1FE11B}"/>
              </a:ext>
            </a:extLst>
          </p:cNvPr>
          <p:cNvGraphicFramePr/>
          <p:nvPr>
            <p:extLst>
              <p:ext uri="{D42A27DB-BD31-4B8C-83A1-F6EECF244321}">
                <p14:modId xmlns:p14="http://schemas.microsoft.com/office/powerpoint/2010/main" val="2095399894"/>
              </p:ext>
            </p:extLst>
          </p:nvPr>
        </p:nvGraphicFramePr>
        <p:xfrm>
          <a:off x="4827141" y="1981200"/>
          <a:ext cx="2209789" cy="1663599"/>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Box 16">
            <a:extLst>
              <a:ext uri="{FF2B5EF4-FFF2-40B4-BE49-F238E27FC236}">
                <a16:creationId xmlns:a16="http://schemas.microsoft.com/office/drawing/2014/main" id="{8D6E122D-EBEB-E58C-5072-89351A7D07F0}"/>
              </a:ext>
            </a:extLst>
          </p:cNvPr>
          <p:cNvSpPr txBox="1"/>
          <p:nvPr/>
        </p:nvSpPr>
        <p:spPr>
          <a:xfrm>
            <a:off x="5284341" y="2561261"/>
            <a:ext cx="1295400" cy="492443"/>
          </a:xfrm>
          <a:prstGeom prst="rect">
            <a:avLst/>
          </a:prstGeom>
          <a:noFill/>
        </p:spPr>
        <p:txBody>
          <a:bodyPr wrap="square" lIns="0" tIns="0" rIns="0" bIns="0" rtlCol="0">
            <a:spAutoFit/>
          </a:bodyPr>
          <a:lstStyle/>
          <a:p>
            <a:pPr algn="ctr"/>
            <a:r>
              <a:rPr lang="en-US" sz="3200" dirty="0">
                <a:latin typeface="Georgia" panose="02040502050405020303" pitchFamily="18" charset="0"/>
              </a:rPr>
              <a:t>35</a:t>
            </a:r>
            <a:r>
              <a:rPr lang="en-US" sz="3200" baseline="30000" dirty="0">
                <a:latin typeface="Georgia" panose="02040502050405020303" pitchFamily="18" charset="0"/>
              </a:rPr>
              <a:t>%</a:t>
            </a:r>
          </a:p>
        </p:txBody>
      </p:sp>
      <p:graphicFrame>
        <p:nvGraphicFramePr>
          <p:cNvPr id="18" name="Chart 17">
            <a:extLst>
              <a:ext uri="{FF2B5EF4-FFF2-40B4-BE49-F238E27FC236}">
                <a16:creationId xmlns:a16="http://schemas.microsoft.com/office/drawing/2014/main" id="{08BA5C96-F37D-E80A-80E9-8C49EE59B9FF}"/>
              </a:ext>
            </a:extLst>
          </p:cNvPr>
          <p:cNvGraphicFramePr/>
          <p:nvPr>
            <p:extLst>
              <p:ext uri="{D42A27DB-BD31-4B8C-83A1-F6EECF244321}">
                <p14:modId xmlns:p14="http://schemas.microsoft.com/office/powerpoint/2010/main" val="3145658839"/>
              </p:ext>
            </p:extLst>
          </p:nvPr>
        </p:nvGraphicFramePr>
        <p:xfrm>
          <a:off x="8805822" y="1963133"/>
          <a:ext cx="2209789" cy="1663599"/>
        </p:xfrm>
        <a:graphic>
          <a:graphicData uri="http://schemas.openxmlformats.org/drawingml/2006/chart">
            <c:chart xmlns:c="http://schemas.openxmlformats.org/drawingml/2006/chart" xmlns:r="http://schemas.openxmlformats.org/officeDocument/2006/relationships" r:id="rId7"/>
          </a:graphicData>
        </a:graphic>
      </p:graphicFrame>
      <p:sp>
        <p:nvSpPr>
          <p:cNvPr id="19" name="TextBox 18">
            <a:extLst>
              <a:ext uri="{FF2B5EF4-FFF2-40B4-BE49-F238E27FC236}">
                <a16:creationId xmlns:a16="http://schemas.microsoft.com/office/drawing/2014/main" id="{2C7E3D04-E065-8DF9-CEDA-6F88C4C09B83}"/>
              </a:ext>
            </a:extLst>
          </p:cNvPr>
          <p:cNvSpPr txBox="1"/>
          <p:nvPr/>
        </p:nvSpPr>
        <p:spPr>
          <a:xfrm>
            <a:off x="9263022" y="2543194"/>
            <a:ext cx="1295400" cy="492443"/>
          </a:xfrm>
          <a:prstGeom prst="rect">
            <a:avLst/>
          </a:prstGeom>
          <a:noFill/>
        </p:spPr>
        <p:txBody>
          <a:bodyPr wrap="square" lIns="0" tIns="0" rIns="0" bIns="0" rtlCol="0">
            <a:spAutoFit/>
          </a:bodyPr>
          <a:lstStyle/>
          <a:p>
            <a:pPr algn="ctr"/>
            <a:r>
              <a:rPr lang="en-US" sz="3200" dirty="0">
                <a:latin typeface="Georgia" panose="02040502050405020303" pitchFamily="18" charset="0"/>
              </a:rPr>
              <a:t>72</a:t>
            </a:r>
            <a:r>
              <a:rPr lang="en-US" sz="3200" baseline="30000" dirty="0">
                <a:latin typeface="Georgia" panose="02040502050405020303" pitchFamily="18" charset="0"/>
              </a:rPr>
              <a:t>%</a:t>
            </a:r>
          </a:p>
        </p:txBody>
      </p:sp>
    </p:spTree>
    <p:custDataLst>
      <p:custData r:id="rId1"/>
      <p:custData r:id="rId2"/>
    </p:custDataLst>
    <p:extLst>
      <p:ext uri="{BB962C8B-B14F-4D97-AF65-F5344CB8AC3E}">
        <p14:creationId xmlns:p14="http://schemas.microsoft.com/office/powerpoint/2010/main" val="11110403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D4AD1-03EF-B447-8CCC-29A8D9C1D2FF}"/>
              </a:ext>
            </a:extLst>
          </p:cNvPr>
          <p:cNvSpPr>
            <a:spLocks noGrp="1"/>
          </p:cNvSpPr>
          <p:nvPr>
            <p:ph type="title"/>
          </p:nvPr>
        </p:nvSpPr>
        <p:spPr>
          <a:xfrm>
            <a:off x="571640" y="484632"/>
            <a:ext cx="9562960" cy="558072"/>
          </a:xfrm>
        </p:spPr>
        <p:txBody>
          <a:bodyPr/>
          <a:lstStyle/>
          <a:p>
            <a:r>
              <a:rPr lang="en-US" dirty="0"/>
              <a:t>Offer more financial security in uncertain times</a:t>
            </a:r>
          </a:p>
        </p:txBody>
      </p:sp>
      <p:graphicFrame>
        <p:nvGraphicFramePr>
          <p:cNvPr id="7" name="Chart 6">
            <a:extLst>
              <a:ext uri="{FF2B5EF4-FFF2-40B4-BE49-F238E27FC236}">
                <a16:creationId xmlns:a16="http://schemas.microsoft.com/office/drawing/2014/main" id="{458E7B98-C258-A442-855D-A9D73B48C798}"/>
              </a:ext>
            </a:extLst>
          </p:cNvPr>
          <p:cNvGraphicFramePr/>
          <p:nvPr/>
        </p:nvGraphicFramePr>
        <p:xfrm>
          <a:off x="-76200" y="2819400"/>
          <a:ext cx="5547286" cy="211288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5A915691-A0CA-C741-AB39-9AC36001F040}"/>
              </a:ext>
            </a:extLst>
          </p:cNvPr>
          <p:cNvSpPr txBox="1"/>
          <p:nvPr/>
        </p:nvSpPr>
        <p:spPr>
          <a:xfrm>
            <a:off x="1983494" y="2147559"/>
            <a:ext cx="3664110"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750" b="1" i="0" u="none" strike="noStrike" kern="0" cap="none" spc="0" normalizeH="0" baseline="0" noProof="0" dirty="0">
                <a:ln>
                  <a:noFill/>
                </a:ln>
                <a:solidFill>
                  <a:schemeClr val="accent1"/>
                </a:solidFill>
                <a:effectLst/>
                <a:uLnTx/>
                <a:uFillTx/>
                <a:latin typeface="Calibri"/>
                <a:ea typeface="+mn-ea"/>
                <a:cs typeface="+mn-cs"/>
              </a:rPr>
              <a:t>Participant</a:t>
            </a:r>
            <a:r>
              <a:rPr kumimoji="0" lang="en-US" sz="1750" b="1" i="0" u="none" strike="noStrike" kern="0" cap="none" spc="0" normalizeH="0" baseline="0" noProof="0" dirty="0">
                <a:ln>
                  <a:noFill/>
                </a:ln>
                <a:solidFill>
                  <a:srgbClr val="000000"/>
                </a:solidFill>
                <a:effectLst/>
                <a:uLnTx/>
                <a:uFillTx/>
                <a:latin typeface="Calibri"/>
                <a:ea typeface="+mn-ea"/>
                <a:cs typeface="+mn-cs"/>
              </a:rPr>
              <a:t> interest in </a:t>
            </a:r>
            <a:br>
              <a:rPr kumimoji="0" lang="en-US" sz="1750" b="1" i="0" u="none" strike="noStrike" kern="0" cap="none" spc="0" normalizeH="0" baseline="0" noProof="0" dirty="0">
                <a:ln>
                  <a:noFill/>
                </a:ln>
                <a:solidFill>
                  <a:srgbClr val="000000"/>
                </a:solidFill>
                <a:effectLst/>
                <a:uLnTx/>
                <a:uFillTx/>
                <a:latin typeface="Calibri"/>
                <a:ea typeface="+mn-ea"/>
                <a:cs typeface="+mn-cs"/>
              </a:rPr>
            </a:br>
            <a:r>
              <a:rPr kumimoji="0" lang="en-US" sz="1750" b="1" i="0" u="none" strike="noStrike" kern="0" cap="none" spc="0" normalizeH="0" baseline="0" noProof="0" dirty="0">
                <a:ln>
                  <a:noFill/>
                </a:ln>
                <a:solidFill>
                  <a:srgbClr val="000000"/>
                </a:solidFill>
                <a:effectLst/>
                <a:uLnTx/>
                <a:uFillTx/>
                <a:latin typeface="Calibri"/>
                <a:ea typeface="+mn-ea"/>
                <a:cs typeface="+mn-cs"/>
              </a:rPr>
              <a:t>guaranteed income option</a:t>
            </a:r>
          </a:p>
        </p:txBody>
      </p:sp>
      <p:sp>
        <p:nvSpPr>
          <p:cNvPr id="9" name="TextBox 8">
            <a:extLst>
              <a:ext uri="{FF2B5EF4-FFF2-40B4-BE49-F238E27FC236}">
                <a16:creationId xmlns:a16="http://schemas.microsoft.com/office/drawing/2014/main" id="{97429F06-23FC-144A-B5D9-D7A670A384C1}"/>
              </a:ext>
            </a:extLst>
          </p:cNvPr>
          <p:cNvSpPr txBox="1"/>
          <p:nvPr/>
        </p:nvSpPr>
        <p:spPr>
          <a:xfrm>
            <a:off x="4140340" y="3326688"/>
            <a:ext cx="1245063" cy="553998"/>
          </a:xfrm>
          <a:prstGeom prst="rect">
            <a:avLst/>
          </a:prstGeom>
          <a:noFill/>
          <a:ln>
            <a:solidFill>
              <a:schemeClr val="accent1"/>
            </a:solidFill>
          </a:ln>
        </p:spPr>
        <p:txBody>
          <a:bodyPr wrap="square" rtlCol="0">
            <a:spAutoFit/>
          </a:bodyPr>
          <a:lstStyle/>
          <a:p>
            <a:pPr>
              <a:defRPr/>
            </a:pPr>
            <a:r>
              <a:rPr lang="en-US" dirty="0">
                <a:solidFill>
                  <a:schemeClr val="accent1"/>
                </a:solidFill>
                <a:latin typeface="Calibri"/>
              </a:rPr>
              <a:t>46%</a:t>
            </a:r>
            <a:r>
              <a:rPr kumimoji="0" lang="en-US" sz="1800" b="0" i="0" u="none" strike="noStrike" kern="1200" cap="none" spc="0" normalizeH="0" baseline="0" noProof="0" dirty="0">
                <a:ln>
                  <a:noFill/>
                </a:ln>
                <a:solidFill>
                  <a:srgbClr val="000000"/>
                </a:solidFill>
                <a:effectLst/>
                <a:uLnTx/>
                <a:uFillTx/>
                <a:latin typeface="Calibri"/>
                <a:ea typeface="+mn-ea"/>
                <a:cs typeface="+mn-cs"/>
              </a:rPr>
              <a:t> </a:t>
            </a:r>
            <a:r>
              <a:rPr lang="en-US" sz="1200" dirty="0">
                <a:solidFill>
                  <a:srgbClr val="000000"/>
                </a:solidFill>
                <a:latin typeface="Calibri"/>
              </a:rPr>
              <a:t>Extremely/very</a:t>
            </a:r>
          </a:p>
        </p:txBody>
      </p:sp>
      <p:sp>
        <p:nvSpPr>
          <p:cNvPr id="10" name="TextBox 9">
            <a:extLst>
              <a:ext uri="{FF2B5EF4-FFF2-40B4-BE49-F238E27FC236}">
                <a16:creationId xmlns:a16="http://schemas.microsoft.com/office/drawing/2014/main" id="{B28D52CF-09A1-8D42-B2F7-9A5E1F286C5D}"/>
              </a:ext>
            </a:extLst>
          </p:cNvPr>
          <p:cNvSpPr txBox="1"/>
          <p:nvPr/>
        </p:nvSpPr>
        <p:spPr>
          <a:xfrm>
            <a:off x="4140339" y="3984964"/>
            <a:ext cx="1354865" cy="738664"/>
          </a:xfrm>
          <a:prstGeom prst="rect">
            <a:avLst/>
          </a:prstGeom>
          <a:noFill/>
          <a:ln>
            <a:solidFill>
              <a:schemeClr val="accent1"/>
            </a:solidFill>
          </a:ln>
        </p:spPr>
        <p:txBody>
          <a:bodyPr wrap="square" rtlCol="0">
            <a:spAutoFit/>
          </a:bodyPr>
          <a:lstStyle/>
          <a:p>
            <a:pPr>
              <a:defRPr/>
            </a:pPr>
            <a:r>
              <a:rPr lang="en-US" dirty="0">
                <a:solidFill>
                  <a:schemeClr val="accent1"/>
                </a:solidFill>
                <a:latin typeface="Calibri"/>
              </a:rPr>
              <a:t>72%</a:t>
            </a:r>
            <a:r>
              <a:rPr kumimoji="0" lang="en-US" sz="1800" b="0" i="0" u="none" strike="noStrike" kern="1200" cap="none" spc="0" normalizeH="0" baseline="0" noProof="0" dirty="0">
                <a:ln>
                  <a:noFill/>
                </a:ln>
                <a:solidFill>
                  <a:srgbClr val="000000"/>
                </a:solidFill>
                <a:effectLst/>
                <a:uLnTx/>
                <a:uFillTx/>
                <a:latin typeface="Calibri"/>
                <a:ea typeface="+mn-ea"/>
                <a:cs typeface="+mn-cs"/>
              </a:rPr>
              <a:t> </a:t>
            </a:r>
            <a:r>
              <a:rPr lang="en-US" sz="1200" dirty="0">
                <a:solidFill>
                  <a:srgbClr val="000000"/>
                </a:solidFill>
                <a:latin typeface="Calibri"/>
              </a:rPr>
              <a:t>Extremely/very/ somewhat</a:t>
            </a:r>
          </a:p>
        </p:txBody>
      </p:sp>
      <p:graphicFrame>
        <p:nvGraphicFramePr>
          <p:cNvPr id="11" name="Chart 10">
            <a:extLst>
              <a:ext uri="{FF2B5EF4-FFF2-40B4-BE49-F238E27FC236}">
                <a16:creationId xmlns:a16="http://schemas.microsoft.com/office/drawing/2014/main" id="{2429D713-28E6-7F4C-8744-E6BA5D87C8BB}"/>
              </a:ext>
            </a:extLst>
          </p:cNvPr>
          <p:cNvGraphicFramePr/>
          <p:nvPr/>
        </p:nvGraphicFramePr>
        <p:xfrm>
          <a:off x="5261808" y="2819400"/>
          <a:ext cx="5547286" cy="2112883"/>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7A8E0BCE-E49E-F144-9CB0-0B9B80E9997B}"/>
              </a:ext>
            </a:extLst>
          </p:cNvPr>
          <p:cNvSpPr txBox="1"/>
          <p:nvPr/>
        </p:nvSpPr>
        <p:spPr>
          <a:xfrm>
            <a:off x="7564233" y="2146999"/>
            <a:ext cx="4018167"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750" b="1" i="0" u="none" strike="noStrike" kern="0" cap="none" spc="0" normalizeH="0" baseline="0" noProof="0" dirty="0">
                <a:ln>
                  <a:noFill/>
                </a:ln>
                <a:solidFill>
                  <a:schemeClr val="accent2"/>
                </a:solidFill>
                <a:effectLst/>
                <a:uLnTx/>
                <a:uFillTx/>
                <a:latin typeface="Calibri"/>
                <a:ea typeface="+mn-ea"/>
                <a:cs typeface="+mn-cs"/>
              </a:rPr>
              <a:t>Non-participant</a:t>
            </a:r>
            <a:r>
              <a:rPr kumimoji="0" lang="en-US" sz="1750" b="1" i="0" u="none" strike="noStrike" kern="0" cap="none" spc="0" normalizeH="0" baseline="0" noProof="0" dirty="0">
                <a:ln>
                  <a:noFill/>
                </a:ln>
                <a:solidFill>
                  <a:srgbClr val="000000"/>
                </a:solidFill>
                <a:effectLst/>
                <a:uLnTx/>
                <a:uFillTx/>
                <a:latin typeface="Calibri"/>
                <a:ea typeface="+mn-ea"/>
                <a:cs typeface="+mn-cs"/>
              </a:rPr>
              <a:t> likelihood to participate if guaranteed income option offered</a:t>
            </a:r>
          </a:p>
        </p:txBody>
      </p:sp>
      <p:sp>
        <p:nvSpPr>
          <p:cNvPr id="14" name="TextBox 13">
            <a:extLst>
              <a:ext uri="{FF2B5EF4-FFF2-40B4-BE49-F238E27FC236}">
                <a16:creationId xmlns:a16="http://schemas.microsoft.com/office/drawing/2014/main" id="{AE805F35-4A75-D546-A20D-3B89C6C95227}"/>
              </a:ext>
            </a:extLst>
          </p:cNvPr>
          <p:cNvSpPr txBox="1"/>
          <p:nvPr/>
        </p:nvSpPr>
        <p:spPr>
          <a:xfrm>
            <a:off x="9564032" y="3300059"/>
            <a:ext cx="1245063" cy="553998"/>
          </a:xfrm>
          <a:prstGeom prst="rect">
            <a:avLst/>
          </a:prstGeom>
          <a:noFill/>
          <a:ln>
            <a:solidFill>
              <a:schemeClr val="accent2"/>
            </a:solidFill>
          </a:ln>
        </p:spPr>
        <p:txBody>
          <a:bodyPr wrap="square" rtlCol="0">
            <a:spAutoFit/>
          </a:bodyPr>
          <a:lstStyle/>
          <a:p>
            <a:pPr>
              <a:defRPr/>
            </a:pPr>
            <a:r>
              <a:rPr lang="en-US" dirty="0">
                <a:solidFill>
                  <a:schemeClr val="accent2"/>
                </a:solidFill>
                <a:latin typeface="Calibri"/>
              </a:rPr>
              <a:t>22%</a:t>
            </a:r>
            <a:r>
              <a:rPr kumimoji="0" lang="en-US" sz="1800" b="0" i="0" u="none" strike="noStrike" kern="1200" cap="none" spc="0" normalizeH="0" baseline="0" noProof="0" dirty="0">
                <a:ln>
                  <a:noFill/>
                </a:ln>
                <a:solidFill>
                  <a:schemeClr val="accent2"/>
                </a:solidFill>
                <a:effectLst/>
                <a:uLnTx/>
                <a:uFillTx/>
                <a:latin typeface="Calibri"/>
                <a:ea typeface="+mn-ea"/>
                <a:cs typeface="+mn-cs"/>
              </a:rPr>
              <a:t> </a:t>
            </a:r>
            <a:r>
              <a:rPr lang="en-US" sz="1200" dirty="0">
                <a:solidFill>
                  <a:srgbClr val="000000"/>
                </a:solidFill>
                <a:latin typeface="Calibri"/>
              </a:rPr>
              <a:t>Extremely/very</a:t>
            </a:r>
          </a:p>
        </p:txBody>
      </p:sp>
      <p:sp>
        <p:nvSpPr>
          <p:cNvPr id="15" name="TextBox 14">
            <a:extLst>
              <a:ext uri="{FF2B5EF4-FFF2-40B4-BE49-F238E27FC236}">
                <a16:creationId xmlns:a16="http://schemas.microsoft.com/office/drawing/2014/main" id="{1FCACD47-8C7E-2E41-823C-8299AC245CCD}"/>
              </a:ext>
            </a:extLst>
          </p:cNvPr>
          <p:cNvSpPr txBox="1"/>
          <p:nvPr/>
        </p:nvSpPr>
        <p:spPr>
          <a:xfrm>
            <a:off x="9564031" y="3958335"/>
            <a:ext cx="1245063" cy="738664"/>
          </a:xfrm>
          <a:prstGeom prst="rect">
            <a:avLst/>
          </a:prstGeom>
          <a:noFill/>
          <a:ln>
            <a:solidFill>
              <a:schemeClr val="accent2"/>
            </a:solidFill>
          </a:ln>
        </p:spPr>
        <p:txBody>
          <a:bodyPr wrap="square" rtlCol="0">
            <a:spAutoFit/>
          </a:bodyPr>
          <a:lstStyle/>
          <a:p>
            <a:pPr>
              <a:defRPr/>
            </a:pPr>
            <a:r>
              <a:rPr lang="en-US" dirty="0">
                <a:solidFill>
                  <a:schemeClr val="accent2"/>
                </a:solidFill>
                <a:latin typeface="Calibri"/>
              </a:rPr>
              <a:t>52%</a:t>
            </a:r>
            <a:r>
              <a:rPr kumimoji="0" lang="en-US" sz="1800" b="0" i="0" u="none" strike="noStrike" kern="1200" cap="none" spc="0" normalizeH="0" baseline="0" noProof="0" dirty="0">
                <a:ln>
                  <a:noFill/>
                </a:ln>
                <a:solidFill>
                  <a:srgbClr val="000000"/>
                </a:solidFill>
                <a:effectLst/>
                <a:uLnTx/>
                <a:uFillTx/>
                <a:latin typeface="Calibri"/>
                <a:ea typeface="+mn-ea"/>
                <a:cs typeface="+mn-cs"/>
              </a:rPr>
              <a:t> </a:t>
            </a:r>
            <a:r>
              <a:rPr lang="en-US" sz="1200" dirty="0">
                <a:solidFill>
                  <a:srgbClr val="000000"/>
                </a:solidFill>
                <a:latin typeface="Calibri"/>
              </a:rPr>
              <a:t>Extremely/very/ somewhat</a:t>
            </a:r>
          </a:p>
        </p:txBody>
      </p:sp>
      <p:sp>
        <p:nvSpPr>
          <p:cNvPr id="3" name="Rectangle 2">
            <a:extLst>
              <a:ext uri="{FF2B5EF4-FFF2-40B4-BE49-F238E27FC236}">
                <a16:creationId xmlns:a16="http://schemas.microsoft.com/office/drawing/2014/main" id="{AA18A7DA-7D1B-544A-8345-8ADD4B4E4A2E}"/>
              </a:ext>
            </a:extLst>
          </p:cNvPr>
          <p:cNvSpPr/>
          <p:nvPr/>
        </p:nvSpPr>
        <p:spPr>
          <a:xfrm>
            <a:off x="609600" y="1888267"/>
            <a:ext cx="5334000" cy="3352800"/>
          </a:xfrm>
          <a:prstGeom prst="rect">
            <a:avLst/>
          </a:prstGeom>
          <a:noFill/>
          <a:ln w="127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511CD8F-6EB1-2D40-8580-DCD5872C06C3}"/>
              </a:ext>
            </a:extLst>
          </p:cNvPr>
          <p:cNvSpPr/>
          <p:nvPr/>
        </p:nvSpPr>
        <p:spPr>
          <a:xfrm>
            <a:off x="6224282" y="1861638"/>
            <a:ext cx="5334000" cy="3352800"/>
          </a:xfrm>
          <a:prstGeom prst="rect">
            <a:avLst/>
          </a:prstGeom>
          <a:noFill/>
          <a:ln w="127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686AF88-981E-5644-BF9A-1C0FF98AEC9D}"/>
              </a:ext>
            </a:extLst>
          </p:cNvPr>
          <p:cNvSpPr/>
          <p:nvPr/>
        </p:nvSpPr>
        <p:spPr>
          <a:xfrm>
            <a:off x="6419014" y="1667400"/>
            <a:ext cx="1019494" cy="1019494"/>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6962D716-62ED-5B44-AC75-F50426E3D9BE}"/>
              </a:ext>
            </a:extLst>
          </p:cNvPr>
          <p:cNvSpPr/>
          <p:nvPr/>
        </p:nvSpPr>
        <p:spPr>
          <a:xfrm>
            <a:off x="812210" y="1694029"/>
            <a:ext cx="1019494" cy="1019494"/>
          </a:xfrm>
          <a:prstGeom prst="rect">
            <a:avLst/>
          </a:prstGeom>
          <a:solidFill>
            <a:schemeClr val="accent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EFFA38C5-2554-DA4F-AF90-F834D90CAA51}"/>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6577673" y="1800592"/>
            <a:ext cx="702174" cy="714712"/>
          </a:xfrm>
          <a:prstGeom prst="rect">
            <a:avLst/>
          </a:prstGeom>
        </p:spPr>
      </p:pic>
      <p:pic>
        <p:nvPicPr>
          <p:cNvPr id="26" name="Picture 25">
            <a:extLst>
              <a:ext uri="{FF2B5EF4-FFF2-40B4-BE49-F238E27FC236}">
                <a16:creationId xmlns:a16="http://schemas.microsoft.com/office/drawing/2014/main" id="{2F86B78D-61EA-7E40-8A46-BAEFF360DA86}"/>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993666" y="1849973"/>
            <a:ext cx="656580" cy="669206"/>
          </a:xfrm>
          <a:prstGeom prst="rect">
            <a:avLst/>
          </a:prstGeom>
        </p:spPr>
      </p:pic>
      <p:sp>
        <p:nvSpPr>
          <p:cNvPr id="4" name="TextBox 3">
            <a:extLst>
              <a:ext uri="{FF2B5EF4-FFF2-40B4-BE49-F238E27FC236}">
                <a16:creationId xmlns:a16="http://schemas.microsoft.com/office/drawing/2014/main" id="{10E8CD41-C682-9963-C0A8-BF61367C1193}"/>
              </a:ext>
            </a:extLst>
          </p:cNvPr>
          <p:cNvSpPr txBox="1"/>
          <p:nvPr/>
        </p:nvSpPr>
        <p:spPr>
          <a:xfrm>
            <a:off x="591111" y="5563218"/>
            <a:ext cx="7938263" cy="246221"/>
          </a:xfrm>
          <a:prstGeom prst="rect">
            <a:avLst/>
          </a:prstGeom>
          <a:noFill/>
        </p:spPr>
        <p:txBody>
          <a:bodyPr wrap="none" lIns="0" tIns="0" rIns="0" bIns="0" rtlCol="0">
            <a:spAutoFit/>
          </a:bodyPr>
          <a:lstStyle/>
          <a:p>
            <a:pPr algn="l"/>
            <a:r>
              <a:rPr lang="en-US" sz="1600" dirty="0">
                <a:cs typeface="Arial" panose="020B0604020202020204" pitchFamily="34" charset="0"/>
              </a:rPr>
              <a:t>Help employees prioritize and optimize their finances for both short-term and long-term needs.</a:t>
            </a:r>
          </a:p>
        </p:txBody>
      </p:sp>
    </p:spTree>
    <p:extLst>
      <p:ext uri="{BB962C8B-B14F-4D97-AF65-F5344CB8AC3E}">
        <p14:creationId xmlns:p14="http://schemas.microsoft.com/office/powerpoint/2010/main" val="26926752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8326EA-0AB4-B355-CB19-660EA1D455BF}"/>
              </a:ext>
            </a:extLst>
          </p:cNvPr>
          <p:cNvSpPr/>
          <p:nvPr/>
        </p:nvSpPr>
        <p:spPr>
          <a:xfrm>
            <a:off x="1938338" y="4922483"/>
            <a:ext cx="976312" cy="228600"/>
          </a:xfrm>
          <a:prstGeom prst="rect">
            <a:avLst/>
          </a:prstGeom>
          <a:solidFill>
            <a:srgbClr val="FFFFFF"/>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latin typeface="+mn-lt"/>
              <a:cs typeface="Arial" panose="020B0604020202020204" pitchFamily="34" charset="0"/>
            </a:endParaRPr>
          </a:p>
        </p:txBody>
      </p:sp>
      <p:sp>
        <p:nvSpPr>
          <p:cNvPr id="2" name="Title 1">
            <a:extLst>
              <a:ext uri="{FF2B5EF4-FFF2-40B4-BE49-F238E27FC236}">
                <a16:creationId xmlns:a16="http://schemas.microsoft.com/office/drawing/2014/main" id="{C723C10B-33D8-7E2B-CC86-EBB01BBFD710}"/>
              </a:ext>
            </a:extLst>
          </p:cNvPr>
          <p:cNvSpPr>
            <a:spLocks noGrp="1"/>
          </p:cNvSpPr>
          <p:nvPr>
            <p:ph type="title"/>
          </p:nvPr>
        </p:nvSpPr>
        <p:spPr/>
        <p:txBody>
          <a:bodyPr/>
          <a:lstStyle/>
          <a:p>
            <a:r>
              <a:rPr lang="en-US" dirty="0"/>
              <a:t>Employees have questions about in-plan income</a:t>
            </a:r>
          </a:p>
        </p:txBody>
      </p:sp>
      <p:graphicFrame>
        <p:nvGraphicFramePr>
          <p:cNvPr id="5" name="Table 4">
            <a:extLst>
              <a:ext uri="{FF2B5EF4-FFF2-40B4-BE49-F238E27FC236}">
                <a16:creationId xmlns:a16="http://schemas.microsoft.com/office/drawing/2014/main" id="{F2D49ED3-987B-2B8B-3453-8BC7479463A8}"/>
              </a:ext>
            </a:extLst>
          </p:cNvPr>
          <p:cNvGraphicFramePr>
            <a:graphicFrameLocks noGrp="1"/>
          </p:cNvGraphicFramePr>
          <p:nvPr>
            <p:extLst>
              <p:ext uri="{D42A27DB-BD31-4B8C-83A1-F6EECF244321}">
                <p14:modId xmlns:p14="http://schemas.microsoft.com/office/powerpoint/2010/main" val="1625416029"/>
              </p:ext>
            </p:extLst>
          </p:nvPr>
        </p:nvGraphicFramePr>
        <p:xfrm>
          <a:off x="571500" y="1219200"/>
          <a:ext cx="11036300" cy="4876802"/>
        </p:xfrm>
        <a:graphic>
          <a:graphicData uri="http://schemas.openxmlformats.org/drawingml/2006/table">
            <a:tbl>
              <a:tblPr firstRow="1" bandRow="1">
                <a:tableStyleId>{6E25E649-3F16-4E02-A733-19D2CDBF48F0}</a:tableStyleId>
              </a:tblPr>
              <a:tblGrid>
                <a:gridCol w="8345123">
                  <a:extLst>
                    <a:ext uri="{9D8B030D-6E8A-4147-A177-3AD203B41FA5}">
                      <a16:colId xmlns:a16="http://schemas.microsoft.com/office/drawing/2014/main" val="1418835856"/>
                    </a:ext>
                  </a:extLst>
                </a:gridCol>
                <a:gridCol w="2691177">
                  <a:extLst>
                    <a:ext uri="{9D8B030D-6E8A-4147-A177-3AD203B41FA5}">
                      <a16:colId xmlns:a16="http://schemas.microsoft.com/office/drawing/2014/main" val="1664420414"/>
                    </a:ext>
                  </a:extLst>
                </a:gridCol>
              </a:tblGrid>
              <a:tr h="588616">
                <a:tc>
                  <a:txBody>
                    <a:bodyPr/>
                    <a:lstStyle/>
                    <a:p>
                      <a:r>
                        <a:rPr lang="en-US" sz="1600" dirty="0"/>
                        <a:t>Employees’ questions</a:t>
                      </a:r>
                    </a:p>
                  </a:txBody>
                  <a:tcPr anchor="ctr">
                    <a:lnL>
                      <a:noFill/>
                    </a:lnL>
                    <a:lnR w="12700" cap="flat" cmpd="sng" algn="ctr">
                      <a:solidFill>
                        <a:schemeClr val="bg2">
                          <a:lumMod val="90000"/>
                        </a:schemeClr>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pPr algn="ctr"/>
                      <a:r>
                        <a:rPr lang="en-US" sz="1600" dirty="0"/>
                        <a:t>Percentage of employees who asked this question</a:t>
                      </a:r>
                    </a:p>
                  </a:txBody>
                  <a:tcPr anchor="ctr">
                    <a:lnL w="12700" cap="flat" cmpd="sng" algn="ctr">
                      <a:solidFill>
                        <a:schemeClr val="bg2">
                          <a:lumMod val="90000"/>
                        </a:schemeClr>
                      </a:solidFill>
                      <a:prstDash val="solid"/>
                      <a:round/>
                      <a:headEnd type="none" w="med" len="med"/>
                      <a:tailEnd type="none" w="med" len="med"/>
                    </a:lnL>
                    <a:lnR>
                      <a:noFill/>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839008552"/>
                  </a:ext>
                </a:extLst>
              </a:tr>
              <a:tr h="306299">
                <a:tc>
                  <a:txBody>
                    <a:bodyPr/>
                    <a:lstStyle/>
                    <a:p>
                      <a:r>
                        <a:rPr lang="en-US" sz="1600">
                          <a:effectLst/>
                          <a:latin typeface="Calibri" panose="020F0502020204030204" pitchFamily="34" charset="0"/>
                          <a:cs typeface="Calibri" panose="020F0502020204030204" pitchFamily="34" charset="0"/>
                        </a:rPr>
                        <a:t>How much does it cost? What are the fees? </a:t>
                      </a:r>
                    </a:p>
                  </a:txBody>
                  <a:tcPr marL="47625" marR="47625" marT="0" marB="0" anchor="ctr">
                    <a:lnR w="12700" cap="flat" cmpd="sng" algn="ctr">
                      <a:solidFill>
                        <a:schemeClr val="bg2">
                          <a:lumMod val="90000"/>
                        </a:schemeClr>
                      </a:solidFill>
                      <a:prstDash val="solid"/>
                      <a:round/>
                      <a:headEnd type="none" w="med" len="med"/>
                      <a:tailEnd type="none" w="med" len="med"/>
                    </a:lnR>
                    <a:lnT w="25400" cmpd="sng">
                      <a:noFill/>
                    </a:lnT>
                  </a:tcPr>
                </a:tc>
                <a:tc>
                  <a:txBody>
                    <a:bodyPr/>
                    <a:lstStyle/>
                    <a:p>
                      <a:pPr algn="ctr"/>
                      <a:r>
                        <a:rPr lang="en-US" sz="1600">
                          <a:effectLst/>
                          <a:latin typeface="Calibri" panose="020F0502020204030204" pitchFamily="34" charset="0"/>
                          <a:cs typeface="Calibri" panose="020F0502020204030204" pitchFamily="34" charset="0"/>
                        </a:rPr>
                        <a:t>47% </a:t>
                      </a:r>
                    </a:p>
                  </a:txBody>
                  <a:tcPr marL="47625" marR="47625" marT="0" marB="0" anchor="ctr">
                    <a:lnL w="12700" cap="flat" cmpd="sng" algn="ctr">
                      <a:solidFill>
                        <a:schemeClr val="bg2">
                          <a:lumMod val="90000"/>
                        </a:schemeClr>
                      </a:solidFill>
                      <a:prstDash val="solid"/>
                      <a:round/>
                      <a:headEnd type="none" w="med" len="med"/>
                      <a:tailEnd type="none" w="med" len="med"/>
                    </a:lnL>
                    <a:lnT w="25400" cmpd="sng">
                      <a:noFill/>
                    </a:lnT>
                  </a:tcPr>
                </a:tc>
                <a:extLst>
                  <a:ext uri="{0D108BD9-81ED-4DB2-BD59-A6C34878D82A}">
                    <a16:rowId xmlns:a16="http://schemas.microsoft.com/office/drawing/2014/main" val="2403804470"/>
                  </a:ext>
                </a:extLst>
              </a:tr>
              <a:tr h="306299">
                <a:tc>
                  <a:txBody>
                    <a:bodyPr/>
                    <a:lstStyle/>
                    <a:p>
                      <a:r>
                        <a:rPr lang="en-US" sz="1600">
                          <a:effectLst/>
                          <a:latin typeface="Calibri" panose="020F0502020204030204" pitchFamily="34" charset="0"/>
                          <a:cs typeface="Calibri" panose="020F0502020204030204" pitchFamily="34" charset="0"/>
                        </a:rPr>
                        <a:t>How much monthly income could I get if I invest a certain amount of money? </a:t>
                      </a:r>
                    </a:p>
                  </a:txBody>
                  <a:tcPr marL="47625" marR="47625" marT="0" marB="0" anchor="ctr">
                    <a:lnR w="12700" cap="flat" cmpd="sng" algn="ctr">
                      <a:solidFill>
                        <a:schemeClr val="bg2">
                          <a:lumMod val="90000"/>
                        </a:schemeClr>
                      </a:solidFill>
                      <a:prstDash val="solid"/>
                      <a:round/>
                      <a:headEnd type="none" w="med" len="med"/>
                      <a:tailEnd type="none" w="med" len="med"/>
                    </a:lnR>
                  </a:tcPr>
                </a:tc>
                <a:tc>
                  <a:txBody>
                    <a:bodyPr/>
                    <a:lstStyle/>
                    <a:p>
                      <a:pPr algn="ctr"/>
                      <a:r>
                        <a:rPr lang="en-US" sz="1600">
                          <a:effectLst/>
                          <a:latin typeface="Calibri" panose="020F0502020204030204" pitchFamily="34" charset="0"/>
                          <a:cs typeface="Calibri" panose="020F0502020204030204" pitchFamily="34" charset="0"/>
                        </a:rPr>
                        <a:t>40% </a:t>
                      </a:r>
                    </a:p>
                  </a:txBody>
                  <a:tcPr marL="47625" marR="47625" marT="0" marB="0" anchor="ctr">
                    <a:lnL w="12700" cap="flat" cmpd="sng" algn="ctr">
                      <a:solidFill>
                        <a:schemeClr val="bg2">
                          <a:lumMod val="90000"/>
                        </a:schemeClr>
                      </a:solidFill>
                      <a:prstDash val="solid"/>
                      <a:round/>
                      <a:headEnd type="none" w="med" len="med"/>
                      <a:tailEnd type="none" w="med" len="med"/>
                    </a:lnL>
                  </a:tcPr>
                </a:tc>
                <a:extLst>
                  <a:ext uri="{0D108BD9-81ED-4DB2-BD59-A6C34878D82A}">
                    <a16:rowId xmlns:a16="http://schemas.microsoft.com/office/drawing/2014/main" val="1139186296"/>
                  </a:ext>
                </a:extLst>
              </a:tr>
              <a:tr h="306299">
                <a:tc>
                  <a:txBody>
                    <a:bodyPr/>
                    <a:lstStyle/>
                    <a:p>
                      <a:r>
                        <a:rPr lang="en-US" sz="1600">
                          <a:effectLst/>
                          <a:latin typeface="Calibri" panose="020F0502020204030204" pitchFamily="34" charset="0"/>
                          <a:cs typeface="Calibri" panose="020F0502020204030204" pitchFamily="34" charset="0"/>
                        </a:rPr>
                        <a:t>How safe is this investment choice? What risks are associated with it? </a:t>
                      </a:r>
                    </a:p>
                  </a:txBody>
                  <a:tcPr marL="47625" marR="47625" marT="0" marB="0" anchor="ctr">
                    <a:lnR w="12700" cap="flat" cmpd="sng" algn="ctr">
                      <a:solidFill>
                        <a:schemeClr val="bg2">
                          <a:lumMod val="90000"/>
                        </a:schemeClr>
                      </a:solidFill>
                      <a:prstDash val="solid"/>
                      <a:round/>
                      <a:headEnd type="none" w="med" len="med"/>
                      <a:tailEnd type="none" w="med" len="med"/>
                    </a:lnR>
                  </a:tcPr>
                </a:tc>
                <a:tc>
                  <a:txBody>
                    <a:bodyPr/>
                    <a:lstStyle/>
                    <a:p>
                      <a:pPr algn="ctr"/>
                      <a:r>
                        <a:rPr lang="en-US" sz="1600">
                          <a:effectLst/>
                          <a:latin typeface="Calibri" panose="020F0502020204030204" pitchFamily="34" charset="0"/>
                          <a:cs typeface="Calibri" panose="020F0502020204030204" pitchFamily="34" charset="0"/>
                        </a:rPr>
                        <a:t>38% </a:t>
                      </a:r>
                    </a:p>
                  </a:txBody>
                  <a:tcPr marL="47625" marR="47625" marT="0" marB="0" anchor="ctr">
                    <a:lnL w="12700" cap="flat" cmpd="sng" algn="ctr">
                      <a:solidFill>
                        <a:schemeClr val="bg2">
                          <a:lumMod val="90000"/>
                        </a:schemeClr>
                      </a:solidFill>
                      <a:prstDash val="solid"/>
                      <a:round/>
                      <a:headEnd type="none" w="med" len="med"/>
                      <a:tailEnd type="none" w="med" len="med"/>
                    </a:lnL>
                  </a:tcPr>
                </a:tc>
                <a:extLst>
                  <a:ext uri="{0D108BD9-81ED-4DB2-BD59-A6C34878D82A}">
                    <a16:rowId xmlns:a16="http://schemas.microsoft.com/office/drawing/2014/main" val="3612989781"/>
                  </a:ext>
                </a:extLst>
              </a:tr>
              <a:tr h="306299">
                <a:tc>
                  <a:txBody>
                    <a:bodyPr/>
                    <a:lstStyle/>
                    <a:p>
                      <a:r>
                        <a:rPr lang="en-US" sz="1600">
                          <a:effectLst/>
                          <a:latin typeface="Calibri" panose="020F0502020204030204" pitchFamily="34" charset="0"/>
                          <a:cs typeface="Calibri" panose="020F0502020204030204" pitchFamily="34" charset="0"/>
                        </a:rPr>
                        <a:t>Can I access the money early if needed for an emergency? </a:t>
                      </a:r>
                    </a:p>
                  </a:txBody>
                  <a:tcPr marL="47625" marR="47625" marT="0" marB="0" anchor="ctr">
                    <a:lnR w="12700" cap="flat" cmpd="sng" algn="ctr">
                      <a:solidFill>
                        <a:schemeClr val="bg2">
                          <a:lumMod val="90000"/>
                        </a:schemeClr>
                      </a:solidFill>
                      <a:prstDash val="solid"/>
                      <a:round/>
                      <a:headEnd type="none" w="med" len="med"/>
                      <a:tailEnd type="none" w="med" len="med"/>
                    </a:lnR>
                  </a:tcPr>
                </a:tc>
                <a:tc>
                  <a:txBody>
                    <a:bodyPr/>
                    <a:lstStyle/>
                    <a:p>
                      <a:pPr algn="ctr"/>
                      <a:r>
                        <a:rPr lang="en-US" sz="1600">
                          <a:effectLst/>
                          <a:latin typeface="Calibri" panose="020F0502020204030204" pitchFamily="34" charset="0"/>
                          <a:cs typeface="Calibri" panose="020F0502020204030204" pitchFamily="34" charset="0"/>
                        </a:rPr>
                        <a:t>35% </a:t>
                      </a:r>
                    </a:p>
                  </a:txBody>
                  <a:tcPr marL="47625" marR="47625" marT="0" marB="0" anchor="ctr">
                    <a:lnL w="12700" cap="flat" cmpd="sng" algn="ctr">
                      <a:solidFill>
                        <a:schemeClr val="bg2">
                          <a:lumMod val="90000"/>
                        </a:schemeClr>
                      </a:solidFill>
                      <a:prstDash val="solid"/>
                      <a:round/>
                      <a:headEnd type="none" w="med" len="med"/>
                      <a:tailEnd type="none" w="med" len="med"/>
                    </a:lnL>
                  </a:tcPr>
                </a:tc>
                <a:extLst>
                  <a:ext uri="{0D108BD9-81ED-4DB2-BD59-A6C34878D82A}">
                    <a16:rowId xmlns:a16="http://schemas.microsoft.com/office/drawing/2014/main" val="2079380341"/>
                  </a:ext>
                </a:extLst>
              </a:tr>
              <a:tr h="306299">
                <a:tc>
                  <a:txBody>
                    <a:bodyPr/>
                    <a:lstStyle/>
                    <a:p>
                      <a:r>
                        <a:rPr lang="en-US" sz="1600">
                          <a:effectLst/>
                          <a:latin typeface="Calibri" panose="020F0502020204030204" pitchFamily="34" charset="0"/>
                          <a:cs typeface="Calibri" panose="020F0502020204030204" pitchFamily="34" charset="0"/>
                        </a:rPr>
                        <a:t>What happens if I change jobs? </a:t>
                      </a:r>
                    </a:p>
                  </a:txBody>
                  <a:tcPr marL="47625" marR="47625" marT="0" marB="0" anchor="ctr">
                    <a:lnR w="12700" cap="flat" cmpd="sng" algn="ctr">
                      <a:solidFill>
                        <a:schemeClr val="bg2">
                          <a:lumMod val="90000"/>
                        </a:schemeClr>
                      </a:solidFill>
                      <a:prstDash val="solid"/>
                      <a:round/>
                      <a:headEnd type="none" w="med" len="med"/>
                      <a:tailEnd type="none" w="med" len="med"/>
                    </a:lnR>
                  </a:tcPr>
                </a:tc>
                <a:tc>
                  <a:txBody>
                    <a:bodyPr/>
                    <a:lstStyle/>
                    <a:p>
                      <a:pPr algn="ctr"/>
                      <a:r>
                        <a:rPr lang="en-US" sz="1600">
                          <a:effectLst/>
                          <a:latin typeface="Calibri" panose="020F0502020204030204" pitchFamily="34" charset="0"/>
                          <a:cs typeface="Calibri" panose="020F0502020204030204" pitchFamily="34" charset="0"/>
                        </a:rPr>
                        <a:t>32% </a:t>
                      </a:r>
                    </a:p>
                  </a:txBody>
                  <a:tcPr marL="47625" marR="47625" marT="0" marB="0" anchor="ctr">
                    <a:lnL w="12700" cap="flat" cmpd="sng" algn="ctr">
                      <a:solidFill>
                        <a:schemeClr val="bg2">
                          <a:lumMod val="90000"/>
                        </a:schemeClr>
                      </a:solidFill>
                      <a:prstDash val="solid"/>
                      <a:round/>
                      <a:headEnd type="none" w="med" len="med"/>
                      <a:tailEnd type="none" w="med" len="med"/>
                    </a:lnL>
                  </a:tcPr>
                </a:tc>
                <a:extLst>
                  <a:ext uri="{0D108BD9-81ED-4DB2-BD59-A6C34878D82A}">
                    <a16:rowId xmlns:a16="http://schemas.microsoft.com/office/drawing/2014/main" val="4179250561"/>
                  </a:ext>
                </a:extLst>
              </a:tr>
              <a:tr h="306299">
                <a:tc>
                  <a:txBody>
                    <a:bodyPr/>
                    <a:lstStyle/>
                    <a:p>
                      <a:r>
                        <a:rPr lang="en-US" sz="1600">
                          <a:effectLst/>
                          <a:latin typeface="Calibri" panose="020F0502020204030204" pitchFamily="34" charset="0"/>
                          <a:cs typeface="Calibri" panose="020F0502020204030204" pitchFamily="34" charset="0"/>
                        </a:rPr>
                        <a:t>What happens if I need to pull money out of this investment? </a:t>
                      </a:r>
                    </a:p>
                  </a:txBody>
                  <a:tcPr marL="47625" marR="47625" marT="0" marB="0" anchor="ctr">
                    <a:lnR w="12700" cap="flat" cmpd="sng" algn="ctr">
                      <a:solidFill>
                        <a:schemeClr val="bg2">
                          <a:lumMod val="90000"/>
                        </a:schemeClr>
                      </a:solidFill>
                      <a:prstDash val="solid"/>
                      <a:round/>
                      <a:headEnd type="none" w="med" len="med"/>
                      <a:tailEnd type="none" w="med" len="med"/>
                    </a:lnR>
                  </a:tcPr>
                </a:tc>
                <a:tc>
                  <a:txBody>
                    <a:bodyPr/>
                    <a:lstStyle/>
                    <a:p>
                      <a:pPr algn="ctr"/>
                      <a:r>
                        <a:rPr lang="en-US" sz="1600">
                          <a:effectLst/>
                          <a:latin typeface="Calibri" panose="020F0502020204030204" pitchFamily="34" charset="0"/>
                          <a:cs typeface="Calibri" panose="020F0502020204030204" pitchFamily="34" charset="0"/>
                        </a:rPr>
                        <a:t>32% </a:t>
                      </a:r>
                    </a:p>
                  </a:txBody>
                  <a:tcPr marL="47625" marR="47625" marT="0" marB="0" anchor="ctr">
                    <a:lnL w="12700" cap="flat" cmpd="sng" algn="ctr">
                      <a:solidFill>
                        <a:schemeClr val="bg2">
                          <a:lumMod val="90000"/>
                        </a:schemeClr>
                      </a:solidFill>
                      <a:prstDash val="solid"/>
                      <a:round/>
                      <a:headEnd type="none" w="med" len="med"/>
                      <a:tailEnd type="none" w="med" len="med"/>
                    </a:lnL>
                  </a:tcPr>
                </a:tc>
                <a:extLst>
                  <a:ext uri="{0D108BD9-81ED-4DB2-BD59-A6C34878D82A}">
                    <a16:rowId xmlns:a16="http://schemas.microsoft.com/office/drawing/2014/main" val="781749625"/>
                  </a:ext>
                </a:extLst>
              </a:tr>
              <a:tr h="306299">
                <a:tc>
                  <a:txBody>
                    <a:bodyPr/>
                    <a:lstStyle/>
                    <a:p>
                      <a:r>
                        <a:rPr lang="en-US" sz="1600">
                          <a:effectLst/>
                          <a:latin typeface="Calibri" panose="020F0502020204030204" pitchFamily="34" charset="0"/>
                          <a:cs typeface="Calibri" panose="020F0502020204030204" pitchFamily="34" charset="0"/>
                        </a:rPr>
                        <a:t>How does this investment option deal with inflation? </a:t>
                      </a:r>
                    </a:p>
                  </a:txBody>
                  <a:tcPr marL="47625" marR="47625" marT="0" marB="0" anchor="ctr">
                    <a:lnR w="12700" cap="flat" cmpd="sng" algn="ctr">
                      <a:solidFill>
                        <a:schemeClr val="bg2">
                          <a:lumMod val="90000"/>
                        </a:schemeClr>
                      </a:solidFill>
                      <a:prstDash val="solid"/>
                      <a:round/>
                      <a:headEnd type="none" w="med" len="med"/>
                      <a:tailEnd type="none" w="med" len="med"/>
                    </a:lnR>
                  </a:tcPr>
                </a:tc>
                <a:tc>
                  <a:txBody>
                    <a:bodyPr/>
                    <a:lstStyle/>
                    <a:p>
                      <a:pPr algn="ctr"/>
                      <a:r>
                        <a:rPr lang="en-US" sz="1600">
                          <a:effectLst/>
                          <a:latin typeface="Calibri" panose="020F0502020204030204" pitchFamily="34" charset="0"/>
                          <a:cs typeface="Calibri" panose="020F0502020204030204" pitchFamily="34" charset="0"/>
                        </a:rPr>
                        <a:t>32% </a:t>
                      </a:r>
                    </a:p>
                  </a:txBody>
                  <a:tcPr marL="47625" marR="47625" marT="0" marB="0" anchor="ctr">
                    <a:lnL w="12700" cap="flat" cmpd="sng" algn="ctr">
                      <a:solidFill>
                        <a:schemeClr val="bg2">
                          <a:lumMod val="90000"/>
                        </a:schemeClr>
                      </a:solidFill>
                      <a:prstDash val="solid"/>
                      <a:round/>
                      <a:headEnd type="none" w="med" len="med"/>
                      <a:tailEnd type="none" w="med" len="med"/>
                    </a:lnL>
                  </a:tcPr>
                </a:tc>
                <a:extLst>
                  <a:ext uri="{0D108BD9-81ED-4DB2-BD59-A6C34878D82A}">
                    <a16:rowId xmlns:a16="http://schemas.microsoft.com/office/drawing/2014/main" val="820610150"/>
                  </a:ext>
                </a:extLst>
              </a:tr>
              <a:tr h="306299">
                <a:tc>
                  <a:txBody>
                    <a:bodyPr/>
                    <a:lstStyle/>
                    <a:p>
                      <a:r>
                        <a:rPr lang="en-US" sz="1600">
                          <a:effectLst/>
                          <a:latin typeface="Calibri" panose="020F0502020204030204" pitchFamily="34" charset="0"/>
                          <a:cs typeface="Calibri" panose="020F0502020204030204" pitchFamily="34" charset="0"/>
                        </a:rPr>
                        <a:t>Who can I talk to if I have questions? </a:t>
                      </a:r>
                    </a:p>
                  </a:txBody>
                  <a:tcPr marL="47625" marR="47625" marT="0" marB="0" anchor="ctr">
                    <a:lnR w="12700" cap="flat" cmpd="sng" algn="ctr">
                      <a:solidFill>
                        <a:schemeClr val="bg2">
                          <a:lumMod val="90000"/>
                        </a:schemeClr>
                      </a:solidFill>
                      <a:prstDash val="solid"/>
                      <a:round/>
                      <a:headEnd type="none" w="med" len="med"/>
                      <a:tailEnd type="none" w="med" len="med"/>
                    </a:lnR>
                  </a:tcPr>
                </a:tc>
                <a:tc>
                  <a:txBody>
                    <a:bodyPr/>
                    <a:lstStyle/>
                    <a:p>
                      <a:pPr algn="ctr"/>
                      <a:r>
                        <a:rPr lang="en-US" sz="1600">
                          <a:effectLst/>
                          <a:latin typeface="Calibri" panose="020F0502020204030204" pitchFamily="34" charset="0"/>
                          <a:cs typeface="Calibri" panose="020F0502020204030204" pitchFamily="34" charset="0"/>
                        </a:rPr>
                        <a:t>29% </a:t>
                      </a:r>
                    </a:p>
                  </a:txBody>
                  <a:tcPr marL="47625" marR="47625" marT="0" marB="0" anchor="ctr">
                    <a:lnL w="12700" cap="flat" cmpd="sng" algn="ctr">
                      <a:solidFill>
                        <a:schemeClr val="bg2">
                          <a:lumMod val="90000"/>
                        </a:schemeClr>
                      </a:solidFill>
                      <a:prstDash val="solid"/>
                      <a:round/>
                      <a:headEnd type="none" w="med" len="med"/>
                      <a:tailEnd type="none" w="med" len="med"/>
                    </a:lnL>
                  </a:tcPr>
                </a:tc>
                <a:extLst>
                  <a:ext uri="{0D108BD9-81ED-4DB2-BD59-A6C34878D82A}">
                    <a16:rowId xmlns:a16="http://schemas.microsoft.com/office/drawing/2014/main" val="1756624064"/>
                  </a:ext>
                </a:extLst>
              </a:tr>
              <a:tr h="306299">
                <a:tc>
                  <a:txBody>
                    <a:bodyPr/>
                    <a:lstStyle/>
                    <a:p>
                      <a:r>
                        <a:rPr lang="en-US" sz="1600">
                          <a:effectLst/>
                          <a:latin typeface="Calibri" panose="020F0502020204030204" pitchFamily="34" charset="0"/>
                          <a:cs typeface="Calibri" panose="020F0502020204030204" pitchFamily="34" charset="0"/>
                        </a:rPr>
                        <a:t>Can I change my mind afterward? </a:t>
                      </a:r>
                    </a:p>
                  </a:txBody>
                  <a:tcPr marL="47625" marR="47625" marT="0" marB="0" anchor="ctr">
                    <a:lnR w="12700" cap="flat" cmpd="sng" algn="ctr">
                      <a:solidFill>
                        <a:schemeClr val="bg2">
                          <a:lumMod val="90000"/>
                        </a:schemeClr>
                      </a:solidFill>
                      <a:prstDash val="solid"/>
                      <a:round/>
                      <a:headEnd type="none" w="med" len="med"/>
                      <a:tailEnd type="none" w="med" len="med"/>
                    </a:lnR>
                  </a:tcPr>
                </a:tc>
                <a:tc>
                  <a:txBody>
                    <a:bodyPr/>
                    <a:lstStyle/>
                    <a:p>
                      <a:pPr algn="ctr"/>
                      <a:r>
                        <a:rPr lang="en-US" sz="1600">
                          <a:effectLst/>
                          <a:latin typeface="Calibri" panose="020F0502020204030204" pitchFamily="34" charset="0"/>
                          <a:cs typeface="Calibri" panose="020F0502020204030204" pitchFamily="34" charset="0"/>
                        </a:rPr>
                        <a:t>29% </a:t>
                      </a:r>
                    </a:p>
                  </a:txBody>
                  <a:tcPr marL="47625" marR="47625" marT="0" marB="0" anchor="ctr">
                    <a:lnL w="12700" cap="flat" cmpd="sng" algn="ctr">
                      <a:solidFill>
                        <a:schemeClr val="bg2">
                          <a:lumMod val="90000"/>
                        </a:schemeClr>
                      </a:solidFill>
                      <a:prstDash val="solid"/>
                      <a:round/>
                      <a:headEnd type="none" w="med" len="med"/>
                      <a:tailEnd type="none" w="med" len="med"/>
                    </a:lnL>
                  </a:tcPr>
                </a:tc>
                <a:extLst>
                  <a:ext uri="{0D108BD9-81ED-4DB2-BD59-A6C34878D82A}">
                    <a16:rowId xmlns:a16="http://schemas.microsoft.com/office/drawing/2014/main" val="1418095597"/>
                  </a:ext>
                </a:extLst>
              </a:tr>
              <a:tr h="306299">
                <a:tc>
                  <a:txBody>
                    <a:bodyPr/>
                    <a:lstStyle/>
                    <a:p>
                      <a:r>
                        <a:rPr lang="en-US" sz="1600">
                          <a:effectLst/>
                          <a:latin typeface="Calibri" panose="020F0502020204030204" pitchFamily="34" charset="0"/>
                          <a:cs typeface="Calibri" panose="020F0502020204030204" pitchFamily="34" charset="0"/>
                        </a:rPr>
                        <a:t>Will my beneficiaries receive income? How much? </a:t>
                      </a:r>
                    </a:p>
                  </a:txBody>
                  <a:tcPr marL="47625" marR="47625" marT="0" marB="0" anchor="ctr">
                    <a:lnR w="12700" cap="flat" cmpd="sng" algn="ctr">
                      <a:solidFill>
                        <a:schemeClr val="bg2">
                          <a:lumMod val="90000"/>
                        </a:schemeClr>
                      </a:solidFill>
                      <a:prstDash val="solid"/>
                      <a:round/>
                      <a:headEnd type="none" w="med" len="med"/>
                      <a:tailEnd type="none" w="med" len="med"/>
                    </a:lnR>
                  </a:tcPr>
                </a:tc>
                <a:tc>
                  <a:txBody>
                    <a:bodyPr/>
                    <a:lstStyle/>
                    <a:p>
                      <a:pPr algn="ctr"/>
                      <a:r>
                        <a:rPr lang="en-US" sz="1600">
                          <a:effectLst/>
                          <a:latin typeface="Calibri" panose="020F0502020204030204" pitchFamily="34" charset="0"/>
                          <a:cs typeface="Calibri" panose="020F0502020204030204" pitchFamily="34" charset="0"/>
                        </a:rPr>
                        <a:t>28% </a:t>
                      </a:r>
                    </a:p>
                  </a:txBody>
                  <a:tcPr marL="47625" marR="47625" marT="0" marB="0" anchor="ctr">
                    <a:lnL w="12700" cap="flat" cmpd="sng" algn="ctr">
                      <a:solidFill>
                        <a:schemeClr val="bg2">
                          <a:lumMod val="90000"/>
                        </a:schemeClr>
                      </a:solidFill>
                      <a:prstDash val="solid"/>
                      <a:round/>
                      <a:headEnd type="none" w="med" len="med"/>
                      <a:tailEnd type="none" w="med" len="med"/>
                    </a:lnL>
                  </a:tcPr>
                </a:tc>
                <a:extLst>
                  <a:ext uri="{0D108BD9-81ED-4DB2-BD59-A6C34878D82A}">
                    <a16:rowId xmlns:a16="http://schemas.microsoft.com/office/drawing/2014/main" val="2410974719"/>
                  </a:ext>
                </a:extLst>
              </a:tr>
              <a:tr h="306299">
                <a:tc>
                  <a:txBody>
                    <a:bodyPr/>
                    <a:lstStyle/>
                    <a:p>
                      <a:r>
                        <a:rPr lang="en-US" sz="1600" dirty="0">
                          <a:effectLst/>
                          <a:latin typeface="Calibri" panose="020F0502020204030204" pitchFamily="34" charset="0"/>
                          <a:cs typeface="Calibri" panose="020F0502020204030204" pitchFamily="34" charset="0"/>
                        </a:rPr>
                        <a:t>How does it compare to guaranteed income options I could get on my own outside of the plan? </a:t>
                      </a:r>
                    </a:p>
                  </a:txBody>
                  <a:tcPr marL="47625" marR="47625" marT="0" marB="0" anchor="ctr">
                    <a:lnR w="12700" cap="flat" cmpd="sng" algn="ctr">
                      <a:solidFill>
                        <a:schemeClr val="bg2">
                          <a:lumMod val="90000"/>
                        </a:schemeClr>
                      </a:solidFill>
                      <a:prstDash val="solid"/>
                      <a:round/>
                      <a:headEnd type="none" w="med" len="med"/>
                      <a:tailEnd type="none" w="med" len="med"/>
                    </a:lnR>
                  </a:tcPr>
                </a:tc>
                <a:tc>
                  <a:txBody>
                    <a:bodyPr/>
                    <a:lstStyle/>
                    <a:p>
                      <a:pPr algn="ctr"/>
                      <a:r>
                        <a:rPr lang="en-US" sz="1600">
                          <a:effectLst/>
                          <a:latin typeface="Calibri" panose="020F0502020204030204" pitchFamily="34" charset="0"/>
                          <a:cs typeface="Calibri" panose="020F0502020204030204" pitchFamily="34" charset="0"/>
                        </a:rPr>
                        <a:t>25% </a:t>
                      </a:r>
                    </a:p>
                  </a:txBody>
                  <a:tcPr marL="47625" marR="47625" marT="0" marB="0" anchor="ctr">
                    <a:lnL w="12700" cap="flat" cmpd="sng" algn="ctr">
                      <a:solidFill>
                        <a:schemeClr val="bg2">
                          <a:lumMod val="90000"/>
                        </a:schemeClr>
                      </a:solidFill>
                      <a:prstDash val="solid"/>
                      <a:round/>
                      <a:headEnd type="none" w="med" len="med"/>
                      <a:tailEnd type="none" w="med" len="med"/>
                    </a:lnL>
                  </a:tcPr>
                </a:tc>
                <a:extLst>
                  <a:ext uri="{0D108BD9-81ED-4DB2-BD59-A6C34878D82A}">
                    <a16:rowId xmlns:a16="http://schemas.microsoft.com/office/drawing/2014/main" val="2449736752"/>
                  </a:ext>
                </a:extLst>
              </a:tr>
              <a:tr h="306299">
                <a:tc>
                  <a:txBody>
                    <a:bodyPr/>
                    <a:lstStyle/>
                    <a:p>
                      <a:r>
                        <a:rPr lang="en-US" sz="1600" dirty="0">
                          <a:effectLst/>
                          <a:latin typeface="Calibri" panose="020F0502020204030204" pitchFamily="34" charset="0"/>
                          <a:cs typeface="Calibri" panose="020F0502020204030204" pitchFamily="34" charset="0"/>
                        </a:rPr>
                        <a:t>How do I invest in this product? </a:t>
                      </a:r>
                    </a:p>
                  </a:txBody>
                  <a:tcPr marL="47625" marR="47625" marT="0" marB="0" anchor="ctr">
                    <a:lnR w="12700" cap="flat" cmpd="sng" algn="ctr">
                      <a:solidFill>
                        <a:schemeClr val="bg2">
                          <a:lumMod val="90000"/>
                        </a:schemeClr>
                      </a:solidFill>
                      <a:prstDash val="solid"/>
                      <a:round/>
                      <a:headEnd type="none" w="med" len="med"/>
                      <a:tailEnd type="none" w="med" len="med"/>
                    </a:lnR>
                  </a:tcPr>
                </a:tc>
                <a:tc>
                  <a:txBody>
                    <a:bodyPr/>
                    <a:lstStyle/>
                    <a:p>
                      <a:pPr algn="ctr"/>
                      <a:r>
                        <a:rPr lang="en-US" sz="1600">
                          <a:effectLst/>
                          <a:latin typeface="Calibri" panose="020F0502020204030204" pitchFamily="34" charset="0"/>
                          <a:cs typeface="Calibri" panose="020F0502020204030204" pitchFamily="34" charset="0"/>
                        </a:rPr>
                        <a:t>25% </a:t>
                      </a:r>
                    </a:p>
                  </a:txBody>
                  <a:tcPr marL="47625" marR="47625" marT="0" marB="0" anchor="ctr">
                    <a:lnL w="12700" cap="flat" cmpd="sng" algn="ctr">
                      <a:solidFill>
                        <a:schemeClr val="bg2">
                          <a:lumMod val="90000"/>
                        </a:schemeClr>
                      </a:solidFill>
                      <a:prstDash val="solid"/>
                      <a:round/>
                      <a:headEnd type="none" w="med" len="med"/>
                      <a:tailEnd type="none" w="med" len="med"/>
                    </a:lnL>
                  </a:tcPr>
                </a:tc>
                <a:extLst>
                  <a:ext uri="{0D108BD9-81ED-4DB2-BD59-A6C34878D82A}">
                    <a16:rowId xmlns:a16="http://schemas.microsoft.com/office/drawing/2014/main" val="3729945752"/>
                  </a:ext>
                </a:extLst>
              </a:tr>
              <a:tr h="306299">
                <a:tc>
                  <a:txBody>
                    <a:bodyPr/>
                    <a:lstStyle/>
                    <a:p>
                      <a:r>
                        <a:rPr lang="en-US" sz="1600">
                          <a:effectLst/>
                          <a:latin typeface="Calibri" panose="020F0502020204030204" pitchFamily="34" charset="0"/>
                          <a:cs typeface="Calibri" panose="020F0502020204030204" pitchFamily="34" charset="0"/>
                        </a:rPr>
                        <a:t>Am I the right age for this investment option? </a:t>
                      </a:r>
                    </a:p>
                  </a:txBody>
                  <a:tcPr marL="47625" marR="47625" marT="0" marB="0" anchor="ctr">
                    <a:lnR w="12700" cap="flat" cmpd="sng" algn="ctr">
                      <a:solidFill>
                        <a:schemeClr val="bg2">
                          <a:lumMod val="90000"/>
                        </a:schemeClr>
                      </a:solidFill>
                      <a:prstDash val="solid"/>
                      <a:round/>
                      <a:headEnd type="none" w="med" len="med"/>
                      <a:tailEnd type="none" w="med" len="med"/>
                    </a:lnR>
                    <a:lnB>
                      <a:noFill/>
                    </a:lnB>
                  </a:tcPr>
                </a:tc>
                <a:tc>
                  <a:txBody>
                    <a:bodyPr/>
                    <a:lstStyle/>
                    <a:p>
                      <a:pPr algn="ctr"/>
                      <a:r>
                        <a:rPr lang="en-US" sz="1600">
                          <a:effectLst/>
                          <a:latin typeface="Calibri" panose="020F0502020204030204" pitchFamily="34" charset="0"/>
                          <a:cs typeface="Calibri" panose="020F0502020204030204" pitchFamily="34" charset="0"/>
                        </a:rPr>
                        <a:t>24% </a:t>
                      </a:r>
                    </a:p>
                  </a:txBody>
                  <a:tcPr marL="47625" marR="47625" marT="0" marB="0" anchor="ctr">
                    <a:lnL w="12700" cap="flat" cmpd="sng" algn="ctr">
                      <a:solidFill>
                        <a:schemeClr val="bg2">
                          <a:lumMod val="90000"/>
                        </a:schemeClr>
                      </a:solidFill>
                      <a:prstDash val="solid"/>
                      <a:round/>
                      <a:headEnd type="none" w="med" len="med"/>
                      <a:tailEnd type="none" w="med" len="med"/>
                    </a:lnL>
                    <a:lnB>
                      <a:noFill/>
                    </a:lnB>
                  </a:tcPr>
                </a:tc>
                <a:extLst>
                  <a:ext uri="{0D108BD9-81ED-4DB2-BD59-A6C34878D82A}">
                    <a16:rowId xmlns:a16="http://schemas.microsoft.com/office/drawing/2014/main" val="1322347882"/>
                  </a:ext>
                </a:extLst>
              </a:tr>
              <a:tr h="306299">
                <a:tc>
                  <a:txBody>
                    <a:bodyPr/>
                    <a:lstStyle/>
                    <a:p>
                      <a:r>
                        <a:rPr lang="en-US" sz="1600" dirty="0">
                          <a:effectLst/>
                          <a:latin typeface="Calibri" panose="020F0502020204030204" pitchFamily="34" charset="0"/>
                          <a:cs typeface="Calibri" panose="020F0502020204030204" pitchFamily="34" charset="0"/>
                        </a:rPr>
                        <a:t>Can my spouse/partner also get guaranteed income? </a:t>
                      </a:r>
                    </a:p>
                  </a:txBody>
                  <a:tcPr marL="47625" marR="47625" marT="0" marB="0" anchor="ctr">
                    <a:lnL>
                      <a:noFill/>
                    </a:lnL>
                    <a:lnR w="12700" cap="flat" cmpd="sng" algn="ctr">
                      <a:solidFill>
                        <a:schemeClr val="bg2">
                          <a:lumMod val="90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pPr algn="ctr"/>
                      <a:r>
                        <a:rPr lang="en-US" sz="1600" dirty="0">
                          <a:effectLst/>
                          <a:latin typeface="Calibri" panose="020F0502020204030204" pitchFamily="34" charset="0"/>
                          <a:cs typeface="Calibri" panose="020F0502020204030204" pitchFamily="34" charset="0"/>
                        </a:rPr>
                        <a:t>20% </a:t>
                      </a:r>
                    </a:p>
                  </a:txBody>
                  <a:tcPr marL="47625" marR="47625" marT="0" marB="0" anchor="ctr">
                    <a:lnL w="12700" cap="flat" cmpd="sng" algn="ctr">
                      <a:solidFill>
                        <a:schemeClr val="bg2">
                          <a:lumMod val="90000"/>
                        </a:schemeClr>
                      </a:solidFill>
                      <a:prstDash val="solid"/>
                      <a:round/>
                      <a:headEnd type="none" w="med" len="med"/>
                      <a:tailEnd type="none" w="med" len="med"/>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2974519851"/>
                  </a:ext>
                </a:extLst>
              </a:tr>
            </a:tbl>
          </a:graphicData>
        </a:graphic>
      </p:graphicFrame>
    </p:spTree>
    <p:custDataLst>
      <p:custData r:id="rId1"/>
      <p:custData r:id="rId2"/>
    </p:custDataLst>
    <p:extLst>
      <p:ext uri="{BB962C8B-B14F-4D97-AF65-F5344CB8AC3E}">
        <p14:creationId xmlns:p14="http://schemas.microsoft.com/office/powerpoint/2010/main" val="2383761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D4AD1-03EF-B447-8CCC-29A8D9C1D2FF}"/>
              </a:ext>
            </a:extLst>
          </p:cNvPr>
          <p:cNvSpPr>
            <a:spLocks noGrp="1"/>
          </p:cNvSpPr>
          <p:nvPr>
            <p:ph type="title"/>
          </p:nvPr>
        </p:nvSpPr>
        <p:spPr>
          <a:xfrm>
            <a:off x="571640" y="484632"/>
            <a:ext cx="9639160" cy="511592"/>
          </a:xfrm>
        </p:spPr>
        <p:txBody>
          <a:bodyPr/>
          <a:lstStyle/>
          <a:p>
            <a:r>
              <a:rPr lang="en-US" dirty="0"/>
              <a:t>Offer more financial security in uncertain times</a:t>
            </a:r>
          </a:p>
        </p:txBody>
      </p:sp>
      <p:sp>
        <p:nvSpPr>
          <p:cNvPr id="3" name="Rectangle 2">
            <a:extLst>
              <a:ext uri="{FF2B5EF4-FFF2-40B4-BE49-F238E27FC236}">
                <a16:creationId xmlns:a16="http://schemas.microsoft.com/office/drawing/2014/main" id="{226FA24B-235B-5F4C-B6C5-0CDE9E6900BD}"/>
              </a:ext>
            </a:extLst>
          </p:cNvPr>
          <p:cNvSpPr/>
          <p:nvPr/>
        </p:nvSpPr>
        <p:spPr>
          <a:xfrm>
            <a:off x="2690426" y="4032917"/>
            <a:ext cx="2514600" cy="1477328"/>
          </a:xfrm>
          <a:prstGeom prst="rect">
            <a:avLst/>
          </a:prstGeom>
        </p:spPr>
        <p:txBody>
          <a:bodyPr wrap="square">
            <a:spAutoFit/>
          </a:bodyPr>
          <a:lstStyle/>
          <a:p>
            <a:pPr marR="0" lvl="0">
              <a:spcBef>
                <a:spcPts val="0"/>
              </a:spcBef>
              <a:spcAft>
                <a:spcPts val="0"/>
              </a:spcAft>
            </a:pPr>
            <a:r>
              <a:rPr lang="en-US" dirty="0">
                <a:solidFill>
                  <a:srgbClr val="000000"/>
                </a:solidFill>
                <a:latin typeface="+mj-lt"/>
                <a:ea typeface="Calibri" panose="020F0502020204030204" pitchFamily="34" charset="0"/>
                <a:cs typeface="Times New Roman" panose="02020603050405020304" pitchFamily="18" charset="0"/>
              </a:rPr>
              <a:t>of non-participants would be likely to participate if guaranteed income were offered</a:t>
            </a:r>
            <a:endParaRPr lang="en-US" dirty="0">
              <a:latin typeface="+mj-lt"/>
              <a:ea typeface="Calibri" panose="020F0502020204030204" pitchFamily="34" charset="0"/>
              <a:cs typeface="Times New Roman" panose="02020603050405020304" pitchFamily="18" charset="0"/>
            </a:endParaRPr>
          </a:p>
          <a:p>
            <a:pPr marL="0" marR="0" algn="ctr">
              <a:spcBef>
                <a:spcPts val="0"/>
              </a:spcBef>
              <a:spcAft>
                <a:spcPts val="0"/>
              </a:spcAft>
            </a:pPr>
            <a:r>
              <a:rPr lang="en-US" dirty="0">
                <a:solidFill>
                  <a:srgbClr val="FF0000"/>
                </a:solidFill>
                <a:latin typeface="Avenir Book" panose="02000503020000020003" pitchFamily="2" charset="0"/>
                <a:ea typeface="Calibri" panose="020F0502020204030204" pitchFamily="34" charset="0"/>
                <a:cs typeface="Times New Roman" panose="02020603050405020304" pitchFamily="18" charset="0"/>
              </a:rPr>
              <a:t> </a:t>
            </a:r>
            <a:endParaRPr lang="en-US" dirty="0">
              <a:ea typeface="Calibri" panose="020F0502020204030204" pitchFamily="34" charset="0"/>
              <a:cs typeface="Times New Roman" panose="02020603050405020304" pitchFamily="18" charset="0"/>
            </a:endParaRPr>
          </a:p>
        </p:txBody>
      </p:sp>
      <p:grpSp>
        <p:nvGrpSpPr>
          <p:cNvPr id="5" name="Group 4">
            <a:extLst>
              <a:ext uri="{FF2B5EF4-FFF2-40B4-BE49-F238E27FC236}">
                <a16:creationId xmlns:a16="http://schemas.microsoft.com/office/drawing/2014/main" id="{1004FDA1-9A69-944D-B077-68609A671B93}"/>
              </a:ext>
            </a:extLst>
          </p:cNvPr>
          <p:cNvGrpSpPr/>
          <p:nvPr/>
        </p:nvGrpSpPr>
        <p:grpSpPr>
          <a:xfrm>
            <a:off x="706178" y="1643609"/>
            <a:ext cx="1981200" cy="1981200"/>
            <a:chOff x="6324600" y="2133600"/>
            <a:chExt cx="2743200" cy="2743200"/>
          </a:xfrm>
        </p:grpSpPr>
        <p:graphicFrame>
          <p:nvGraphicFramePr>
            <p:cNvPr id="16" name="Chart 15">
              <a:extLst>
                <a:ext uri="{FF2B5EF4-FFF2-40B4-BE49-F238E27FC236}">
                  <a16:creationId xmlns:a16="http://schemas.microsoft.com/office/drawing/2014/main" id="{B21A1F5B-674C-1F41-9DFF-496EFEC90A8A}"/>
                </a:ext>
              </a:extLst>
            </p:cNvPr>
            <p:cNvGraphicFramePr>
              <a:graphicFrameLocks/>
            </p:cNvGraphicFramePr>
            <p:nvPr/>
          </p:nvGraphicFramePr>
          <p:xfrm>
            <a:off x="6324600" y="2133600"/>
            <a:ext cx="27432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4" name="Oval 3">
              <a:extLst>
                <a:ext uri="{FF2B5EF4-FFF2-40B4-BE49-F238E27FC236}">
                  <a16:creationId xmlns:a16="http://schemas.microsoft.com/office/drawing/2014/main" id="{A85840BA-8888-1348-A745-7AE3B8B94421}"/>
                </a:ext>
              </a:extLst>
            </p:cNvPr>
            <p:cNvSpPr/>
            <p:nvPr/>
          </p:nvSpPr>
          <p:spPr>
            <a:xfrm>
              <a:off x="6903326" y="2712326"/>
              <a:ext cx="1585748" cy="1585748"/>
            </a:xfrm>
            <a:prstGeom prst="ellipse">
              <a:avLst/>
            </a:prstGeom>
            <a:solidFill>
              <a:schemeClr val="bg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Rectangle 5">
            <a:extLst>
              <a:ext uri="{FF2B5EF4-FFF2-40B4-BE49-F238E27FC236}">
                <a16:creationId xmlns:a16="http://schemas.microsoft.com/office/drawing/2014/main" id="{36F807A7-A113-2E4B-9CB9-43AB1A4B91EA}"/>
              </a:ext>
            </a:extLst>
          </p:cNvPr>
          <p:cNvSpPr/>
          <p:nvPr/>
        </p:nvSpPr>
        <p:spPr>
          <a:xfrm>
            <a:off x="6986976" y="5249529"/>
            <a:ext cx="4530460" cy="646331"/>
          </a:xfrm>
          <a:prstGeom prst="rect">
            <a:avLst/>
          </a:prstGeom>
        </p:spPr>
        <p:txBody>
          <a:bodyPr wrap="square">
            <a:spAutoFit/>
          </a:bodyPr>
          <a:lstStyle/>
          <a:p>
            <a:pPr marL="0" marR="0">
              <a:spcBef>
                <a:spcPts val="0"/>
              </a:spcBef>
              <a:spcAft>
                <a:spcPts val="0"/>
              </a:spcAft>
            </a:pPr>
            <a:r>
              <a:rPr lang="en-US" dirty="0">
                <a:latin typeface="Calibri Light" panose="020F0302020204030204" pitchFamily="34" charset="0"/>
                <a:ea typeface="Calibri" panose="020F0502020204030204" pitchFamily="34" charset="0"/>
                <a:cs typeface="Calibri Light" panose="020F0302020204030204" pitchFamily="34" charset="0"/>
              </a:rPr>
              <a:t>Employee interest in guaranteed income increases if included within a target-date fund</a:t>
            </a:r>
          </a:p>
        </p:txBody>
      </p:sp>
      <p:sp>
        <p:nvSpPr>
          <p:cNvPr id="17" name="TextBox 16">
            <a:extLst>
              <a:ext uri="{FF2B5EF4-FFF2-40B4-BE49-F238E27FC236}">
                <a16:creationId xmlns:a16="http://schemas.microsoft.com/office/drawing/2014/main" id="{A53B4168-2608-CC47-9641-9631F253C910}"/>
              </a:ext>
            </a:extLst>
          </p:cNvPr>
          <p:cNvSpPr txBox="1"/>
          <p:nvPr/>
        </p:nvSpPr>
        <p:spPr>
          <a:xfrm>
            <a:off x="858578" y="2334489"/>
            <a:ext cx="1676400" cy="492443"/>
          </a:xfrm>
          <a:prstGeom prst="rect">
            <a:avLst/>
          </a:prstGeom>
          <a:noFill/>
        </p:spPr>
        <p:txBody>
          <a:bodyPr wrap="square" lIns="0" tIns="0" rIns="0" bIns="0" rtlCol="0">
            <a:spAutoFit/>
          </a:bodyPr>
          <a:lstStyle/>
          <a:p>
            <a:pPr algn="ctr"/>
            <a:r>
              <a:rPr lang="en-US" sz="3200" b="1" dirty="0">
                <a:latin typeface="Georgia" panose="02040502050405020303" pitchFamily="18" charset="0"/>
                <a:cs typeface="Arial" panose="020B0604020202020204" pitchFamily="34" charset="0"/>
              </a:rPr>
              <a:t>46</a:t>
            </a:r>
            <a:r>
              <a:rPr lang="en-US" sz="3200" b="1" baseline="30000" dirty="0">
                <a:latin typeface="Georgia" panose="02040502050405020303" pitchFamily="18" charset="0"/>
                <a:cs typeface="Arial" panose="020B0604020202020204" pitchFamily="34" charset="0"/>
              </a:rPr>
              <a:t>%</a:t>
            </a:r>
            <a:r>
              <a:rPr lang="en-US" sz="3200" b="1" dirty="0">
                <a:latin typeface="Georgia" panose="02040502050405020303" pitchFamily="18" charset="0"/>
                <a:cs typeface="Arial" panose="020B0604020202020204" pitchFamily="34" charset="0"/>
              </a:rPr>
              <a:t> </a:t>
            </a:r>
            <a:endParaRPr lang="en-US" sz="1600" dirty="0">
              <a:cs typeface="Arial" panose="020B0604020202020204" pitchFamily="34" charset="0"/>
            </a:endParaRPr>
          </a:p>
        </p:txBody>
      </p:sp>
      <p:sp>
        <p:nvSpPr>
          <p:cNvPr id="18" name="Rectangle 17">
            <a:extLst>
              <a:ext uri="{FF2B5EF4-FFF2-40B4-BE49-F238E27FC236}">
                <a16:creationId xmlns:a16="http://schemas.microsoft.com/office/drawing/2014/main" id="{E04896C8-3CC3-CC44-9742-0D94DF456680}"/>
              </a:ext>
            </a:extLst>
          </p:cNvPr>
          <p:cNvSpPr/>
          <p:nvPr/>
        </p:nvSpPr>
        <p:spPr>
          <a:xfrm>
            <a:off x="2687378" y="1997392"/>
            <a:ext cx="3124200" cy="1477328"/>
          </a:xfrm>
          <a:prstGeom prst="rect">
            <a:avLst/>
          </a:prstGeom>
        </p:spPr>
        <p:txBody>
          <a:bodyPr wrap="square">
            <a:spAutoFit/>
          </a:bodyPr>
          <a:lstStyle/>
          <a:p>
            <a:pPr marR="0" lvl="0">
              <a:spcBef>
                <a:spcPts val="0"/>
              </a:spcBef>
              <a:spcAft>
                <a:spcPts val="0"/>
              </a:spcAft>
            </a:pPr>
            <a:r>
              <a:rPr lang="en-US" dirty="0">
                <a:solidFill>
                  <a:srgbClr val="000000"/>
                </a:solidFill>
                <a:ea typeface="Calibri" panose="020F0502020204030204" pitchFamily="34" charset="0"/>
                <a:cs typeface="Calibri" panose="020F0502020204030204" pitchFamily="34" charset="0"/>
              </a:rPr>
              <a:t>of participants say they’d increase their contribution if guaranteed income, especially as part of a target-date fund, were offered</a:t>
            </a:r>
            <a:endParaRPr lang="en-US" dirty="0">
              <a:ea typeface="Calibri" panose="020F0502020204030204" pitchFamily="34" charset="0"/>
              <a:cs typeface="Calibri" panose="020F0502020204030204" pitchFamily="34" charset="0"/>
            </a:endParaRPr>
          </a:p>
        </p:txBody>
      </p:sp>
      <p:graphicFrame>
        <p:nvGraphicFramePr>
          <p:cNvPr id="20" name="Chart 19">
            <a:extLst>
              <a:ext uri="{FF2B5EF4-FFF2-40B4-BE49-F238E27FC236}">
                <a16:creationId xmlns:a16="http://schemas.microsoft.com/office/drawing/2014/main" id="{C1FDDE70-1847-DB49-A7EA-9FA7F93EE9B3}"/>
              </a:ext>
            </a:extLst>
          </p:cNvPr>
          <p:cNvGraphicFramePr>
            <a:graphicFrameLocks/>
          </p:cNvGraphicFramePr>
          <p:nvPr/>
        </p:nvGraphicFramePr>
        <p:xfrm>
          <a:off x="706178" y="3673476"/>
          <a:ext cx="1984248" cy="1984248"/>
        </p:xfrm>
        <a:graphic>
          <a:graphicData uri="http://schemas.openxmlformats.org/drawingml/2006/chart">
            <c:chart xmlns:c="http://schemas.openxmlformats.org/drawingml/2006/chart" xmlns:r="http://schemas.openxmlformats.org/officeDocument/2006/relationships" r:id="rId5"/>
          </a:graphicData>
        </a:graphic>
      </p:graphicFrame>
      <p:sp>
        <p:nvSpPr>
          <p:cNvPr id="21" name="Oval 20">
            <a:extLst>
              <a:ext uri="{FF2B5EF4-FFF2-40B4-BE49-F238E27FC236}">
                <a16:creationId xmlns:a16="http://schemas.microsoft.com/office/drawing/2014/main" id="{E6772708-A2A8-D243-958A-8247A14B6BA6}"/>
              </a:ext>
            </a:extLst>
          </p:cNvPr>
          <p:cNvSpPr/>
          <p:nvPr/>
        </p:nvSpPr>
        <p:spPr>
          <a:xfrm>
            <a:off x="1125671" y="4092969"/>
            <a:ext cx="1145262" cy="1145262"/>
          </a:xfrm>
          <a:prstGeom prst="ellipse">
            <a:avLst/>
          </a:prstGeom>
          <a:solidFill>
            <a:schemeClr val="bg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976C892F-0136-3748-8053-B0ED977F706B}"/>
              </a:ext>
            </a:extLst>
          </p:cNvPr>
          <p:cNvSpPr txBox="1"/>
          <p:nvPr/>
        </p:nvSpPr>
        <p:spPr>
          <a:xfrm>
            <a:off x="860102" y="4412774"/>
            <a:ext cx="1676400" cy="492443"/>
          </a:xfrm>
          <a:prstGeom prst="rect">
            <a:avLst/>
          </a:prstGeom>
          <a:noFill/>
        </p:spPr>
        <p:txBody>
          <a:bodyPr wrap="square" lIns="0" tIns="0" rIns="0" bIns="0" rtlCol="0">
            <a:spAutoFit/>
          </a:bodyPr>
          <a:lstStyle/>
          <a:p>
            <a:pPr algn="ctr"/>
            <a:r>
              <a:rPr lang="en-US" sz="3200" b="1" dirty="0">
                <a:latin typeface="Georgia" panose="02040502050405020303" pitchFamily="18" charset="0"/>
                <a:cs typeface="Arial" panose="020B0604020202020204" pitchFamily="34" charset="0"/>
              </a:rPr>
              <a:t>52</a:t>
            </a:r>
            <a:r>
              <a:rPr lang="en-US" sz="3200" b="1" baseline="30000" dirty="0">
                <a:latin typeface="Georgia" panose="02040502050405020303" pitchFamily="18" charset="0"/>
                <a:cs typeface="Arial" panose="020B0604020202020204" pitchFamily="34" charset="0"/>
              </a:rPr>
              <a:t>%</a:t>
            </a:r>
            <a:r>
              <a:rPr lang="en-US" sz="3200" b="1" dirty="0">
                <a:latin typeface="Georgia" panose="02040502050405020303" pitchFamily="18" charset="0"/>
                <a:cs typeface="Arial" panose="020B0604020202020204" pitchFamily="34" charset="0"/>
              </a:rPr>
              <a:t> </a:t>
            </a:r>
            <a:endParaRPr lang="en-US" sz="1600" dirty="0">
              <a:cs typeface="Arial" panose="020B0604020202020204" pitchFamily="34" charset="0"/>
            </a:endParaRPr>
          </a:p>
        </p:txBody>
      </p:sp>
      <p:pic>
        <p:nvPicPr>
          <p:cNvPr id="9" name="Picture 8">
            <a:extLst>
              <a:ext uri="{FF2B5EF4-FFF2-40B4-BE49-F238E27FC236}">
                <a16:creationId xmlns:a16="http://schemas.microsoft.com/office/drawing/2014/main" id="{3109BEEF-E41C-D34B-BB91-859908CF5291}"/>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6163060" y="5233130"/>
            <a:ext cx="706176" cy="706176"/>
          </a:xfrm>
          <a:prstGeom prst="rect">
            <a:avLst/>
          </a:prstGeom>
        </p:spPr>
      </p:pic>
      <p:pic>
        <p:nvPicPr>
          <p:cNvPr id="10" name="Picture 9">
            <a:extLst>
              <a:ext uri="{FF2B5EF4-FFF2-40B4-BE49-F238E27FC236}">
                <a16:creationId xmlns:a16="http://schemas.microsoft.com/office/drawing/2014/main" id="{C7AE7231-5B12-8A26-A1CF-FF4EEC243CD8}"/>
              </a:ext>
            </a:extLst>
          </p:cNvPr>
          <p:cNvPicPr>
            <a:picLocks noChangeAspect="1"/>
          </p:cNvPicPr>
          <p:nvPr>
            <p:custDataLst>
              <p:tags r:id="rId1"/>
            </p:custDataLst>
          </p:nvPr>
        </p:nvPicPr>
        <p:blipFill rotWithShape="1">
          <a:blip r:embed="rId7" cstate="print">
            <a:extLst>
              <a:ext uri="{28A0092B-C50C-407E-A947-70E740481C1C}">
                <a14:useLocalDpi xmlns:a14="http://schemas.microsoft.com/office/drawing/2010/main" val="0"/>
              </a:ext>
            </a:extLst>
          </a:blip>
          <a:srcRect/>
          <a:stretch/>
        </p:blipFill>
        <p:spPr>
          <a:xfrm>
            <a:off x="6334927" y="1663242"/>
            <a:ext cx="4901409" cy="3266789"/>
          </a:xfrm>
          <a:prstGeom prst="rect">
            <a:avLst/>
          </a:prstGeom>
        </p:spPr>
      </p:pic>
    </p:spTree>
    <p:extLst>
      <p:ext uri="{BB962C8B-B14F-4D97-AF65-F5344CB8AC3E}">
        <p14:creationId xmlns:p14="http://schemas.microsoft.com/office/powerpoint/2010/main" val="36595125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240585-A8BE-D60C-7A10-30F836ADE129}"/>
              </a:ext>
            </a:extLst>
          </p:cNvPr>
          <p:cNvSpPr txBox="1"/>
          <p:nvPr/>
        </p:nvSpPr>
        <p:spPr>
          <a:xfrm>
            <a:off x="381000" y="3046185"/>
            <a:ext cx="4495800" cy="923330"/>
          </a:xfrm>
          <a:prstGeom prst="rect">
            <a:avLst/>
          </a:prstGeom>
          <a:noFill/>
        </p:spPr>
        <p:txBody>
          <a:bodyPr wrap="square" lIns="0" tIns="0" rIns="0" bIns="0" rtlCol="0">
            <a:spAutoFit/>
          </a:bodyPr>
          <a:lstStyle/>
          <a:p>
            <a:pPr marL="285750" indent="-285750">
              <a:buClr>
                <a:schemeClr val="accent1"/>
              </a:buClr>
              <a:buFont typeface="Wingdings" pitchFamily="2" charset="2"/>
              <a:buChar char="§"/>
            </a:pPr>
            <a:r>
              <a:rPr lang="en-US" sz="2000" dirty="0">
                <a:ea typeface="Calibri" panose="020F0502020204030204" pitchFamily="34" charset="0"/>
                <a:cs typeface="Times New Roman" panose="02020603050405020304" pitchFamily="18" charset="0"/>
              </a:rPr>
              <a:t>Financial wellness resources</a:t>
            </a:r>
          </a:p>
          <a:p>
            <a:pPr marL="285750" indent="-285750">
              <a:buClr>
                <a:schemeClr val="accent1"/>
              </a:buClr>
              <a:buFont typeface="Wingdings"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Easy-to-understand, relevant education</a:t>
            </a:r>
          </a:p>
          <a:p>
            <a:pPr marL="285750" indent="-285750">
              <a:buClr>
                <a:schemeClr val="accent1"/>
              </a:buClr>
              <a:buFont typeface="Wingdings" pitchFamily="2" charset="2"/>
              <a:buChar char="§"/>
            </a:pPr>
            <a:r>
              <a:rPr lang="en-US" sz="2000" dirty="0">
                <a:ea typeface="Calibri" panose="020F0502020204030204" pitchFamily="34" charset="0"/>
                <a:cs typeface="Times New Roman" panose="02020603050405020304" pitchFamily="18" charset="0"/>
              </a:rPr>
              <a:t>Personal support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388B2302-BB9D-4882-FD7B-6A08CE44E2C2}"/>
              </a:ext>
            </a:extLst>
          </p:cNvPr>
          <p:cNvSpPr>
            <a:spLocks noGrp="1"/>
          </p:cNvSpPr>
          <p:nvPr>
            <p:ph type="title"/>
          </p:nvPr>
        </p:nvSpPr>
        <p:spPr>
          <a:xfrm>
            <a:off x="571500" y="484188"/>
            <a:ext cx="4305300" cy="2563812"/>
          </a:xfrm>
        </p:spPr>
        <p:txBody>
          <a:bodyPr/>
          <a:lstStyle/>
          <a:p>
            <a:r>
              <a:rPr lang="en-US" dirty="0"/>
              <a:t>Reengaging employees with their retirement plans</a:t>
            </a:r>
          </a:p>
        </p:txBody>
      </p:sp>
      <p:sp>
        <p:nvSpPr>
          <p:cNvPr id="6" name="TextBox 5">
            <a:extLst>
              <a:ext uri="{FF2B5EF4-FFF2-40B4-BE49-F238E27FC236}">
                <a16:creationId xmlns:a16="http://schemas.microsoft.com/office/drawing/2014/main" id="{8E59ECB0-E706-EBDC-E3CD-E6EBB93FA1FE}"/>
              </a:ext>
            </a:extLst>
          </p:cNvPr>
          <p:cNvSpPr txBox="1"/>
          <p:nvPr/>
        </p:nvSpPr>
        <p:spPr>
          <a:xfrm>
            <a:off x="1417576" y="5722395"/>
            <a:ext cx="10317224" cy="276999"/>
          </a:xfrm>
          <a:prstGeom prst="rect">
            <a:avLst/>
          </a:prstGeom>
          <a:noFill/>
        </p:spPr>
        <p:txBody>
          <a:bodyPr wrap="square" lIns="0" tIns="0" rIns="0" bIns="0" rtlCol="0">
            <a:spAutoFit/>
          </a:bodyPr>
          <a:lstStyle/>
          <a:p>
            <a:r>
              <a:rPr lang="en-US" dirty="0">
                <a:ea typeface="Calibri" panose="020F0502020204030204" pitchFamily="34" charset="0"/>
                <a:cs typeface="Times New Roman" panose="02020603050405020304" pitchFamily="18" charset="0"/>
              </a:rPr>
              <a:t>Visit </a:t>
            </a:r>
            <a:r>
              <a:rPr lang="en-US" b="1" dirty="0">
                <a:ea typeface="Calibri" panose="020F0502020204030204" pitchFamily="34" charset="0"/>
                <a:cs typeface="Times New Roman" panose="02020603050405020304" pitchFamily="18" charset="0"/>
              </a:rPr>
              <a:t>LincolnFinancial.com/WellnessAtWork </a:t>
            </a:r>
            <a:r>
              <a:rPr lang="en-US" dirty="0">
                <a:ea typeface="Calibri" panose="020F0502020204030204" pitchFamily="34" charset="0"/>
                <a:cs typeface="Times New Roman" panose="02020603050405020304" pitchFamily="18" charset="0"/>
              </a:rPr>
              <a:t>to explore Wellness@Work and discover helpful resources.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Graphic 7">
            <a:extLst>
              <a:ext uri="{FF2B5EF4-FFF2-40B4-BE49-F238E27FC236}">
                <a16:creationId xmlns:a16="http://schemas.microsoft.com/office/drawing/2014/main" id="{18CEE0E1-DAE7-6C8D-6777-E8CB759BBDDA}"/>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62165" t="83977" r="25624" b="8461"/>
          <a:stretch/>
        </p:blipFill>
        <p:spPr>
          <a:xfrm>
            <a:off x="228600" y="5482585"/>
            <a:ext cx="1188976" cy="756621"/>
          </a:xfrm>
          <a:prstGeom prst="rect">
            <a:avLst/>
          </a:prstGeom>
        </p:spPr>
      </p:pic>
      <p:pic>
        <p:nvPicPr>
          <p:cNvPr id="4098" name="Picture 2" descr="Native south american woman working at computer Stock Photo | Adobe Stock">
            <a:extLst>
              <a:ext uri="{FF2B5EF4-FFF2-40B4-BE49-F238E27FC236}">
                <a16:creationId xmlns:a16="http://schemas.microsoft.com/office/drawing/2014/main" id="{71507FD4-6FE0-4C1C-42A8-B58C3B6947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665588"/>
            <a:ext cx="7147235" cy="476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0395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E7ACD69B-470A-21DB-530A-0A239F2D400D}"/>
              </a:ext>
            </a:extLst>
          </p:cNvPr>
          <p:cNvSpPr/>
          <p:nvPr/>
        </p:nvSpPr>
        <p:spPr>
          <a:xfrm>
            <a:off x="0" y="0"/>
            <a:ext cx="12192000" cy="5698222"/>
          </a:xfrm>
          <a:prstGeom prst="rect">
            <a:avLst/>
          </a:prstGeom>
          <a:solidFill>
            <a:schemeClr val="accent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86C22177-91C1-641A-EE37-08A51BB942AC}"/>
              </a:ext>
            </a:extLst>
          </p:cNvPr>
          <p:cNvSpPr>
            <a:spLocks noGrp="1"/>
          </p:cNvSpPr>
          <p:nvPr>
            <p:ph type="body" idx="1"/>
          </p:nvPr>
        </p:nvSpPr>
        <p:spPr>
          <a:xfrm>
            <a:off x="849924" y="1159778"/>
            <a:ext cx="10492151" cy="3487882"/>
          </a:xfrm>
          <a:noFill/>
        </p:spPr>
        <p:txBody>
          <a:bodyPr/>
          <a:lstStyle/>
          <a:p>
            <a:r>
              <a:rPr lang="en-US" sz="6000" dirty="0">
                <a:solidFill>
                  <a:schemeClr val="bg1"/>
                </a:solidFill>
              </a:rPr>
              <a:t>Helping employees build strong financial habits benefits future generations as this knowledge is passed along.</a:t>
            </a:r>
          </a:p>
        </p:txBody>
      </p:sp>
      <p:grpSp>
        <p:nvGrpSpPr>
          <p:cNvPr id="55" name="Group 54">
            <a:extLst>
              <a:ext uri="{FF2B5EF4-FFF2-40B4-BE49-F238E27FC236}">
                <a16:creationId xmlns:a16="http://schemas.microsoft.com/office/drawing/2014/main" id="{FD8906E3-DE87-8E57-CF89-2B2CD3421189}"/>
              </a:ext>
            </a:extLst>
          </p:cNvPr>
          <p:cNvGrpSpPr/>
          <p:nvPr/>
        </p:nvGrpSpPr>
        <p:grpSpPr>
          <a:xfrm>
            <a:off x="0" y="5698222"/>
            <a:ext cx="12192000" cy="303719"/>
            <a:chOff x="0" y="762000"/>
            <a:chExt cx="10998208" cy="273980"/>
          </a:xfrm>
        </p:grpSpPr>
        <p:grpSp>
          <p:nvGrpSpPr>
            <p:cNvPr id="7" name="Group 6">
              <a:extLst>
                <a:ext uri="{FF2B5EF4-FFF2-40B4-BE49-F238E27FC236}">
                  <a16:creationId xmlns:a16="http://schemas.microsoft.com/office/drawing/2014/main" id="{A8F0D2E2-1E34-BBB1-45A7-624D96112658}"/>
                </a:ext>
              </a:extLst>
            </p:cNvPr>
            <p:cNvGrpSpPr/>
            <p:nvPr/>
          </p:nvGrpSpPr>
          <p:grpSpPr>
            <a:xfrm>
              <a:off x="0" y="762000"/>
              <a:ext cx="1374776" cy="273980"/>
              <a:chOff x="3886200" y="4724400"/>
              <a:chExt cx="2676497" cy="533400"/>
            </a:xfrm>
          </p:grpSpPr>
          <p:sp>
            <p:nvSpPr>
              <p:cNvPr id="8" name="Rectangle 7">
                <a:extLst>
                  <a:ext uri="{FF2B5EF4-FFF2-40B4-BE49-F238E27FC236}">
                    <a16:creationId xmlns:a16="http://schemas.microsoft.com/office/drawing/2014/main" id="{3589FAFC-2769-E643-A00A-F669678E929B}"/>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A2BB871-4E2B-EC9C-0C67-E052C52AAACE}"/>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00DAF7F-7D67-0F70-4FF1-F5D03F49403A}"/>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8D1F096-574A-1CFC-2690-088E3182840A}"/>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2DBB3BF-D957-093A-6E2B-5B7CC6959E68}"/>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DBCE71E7-49B5-380D-1DCA-A0BC62DC39CB}"/>
                </a:ext>
              </a:extLst>
            </p:cNvPr>
            <p:cNvGrpSpPr/>
            <p:nvPr/>
          </p:nvGrpSpPr>
          <p:grpSpPr>
            <a:xfrm>
              <a:off x="1374776" y="762000"/>
              <a:ext cx="1374776" cy="273980"/>
              <a:chOff x="3886200" y="4724400"/>
              <a:chExt cx="2676497" cy="533400"/>
            </a:xfrm>
          </p:grpSpPr>
          <p:sp>
            <p:nvSpPr>
              <p:cNvPr id="14" name="Rectangle 13">
                <a:extLst>
                  <a:ext uri="{FF2B5EF4-FFF2-40B4-BE49-F238E27FC236}">
                    <a16:creationId xmlns:a16="http://schemas.microsoft.com/office/drawing/2014/main" id="{DB717F65-C31E-DDB8-24BC-0D5417E23C7B}"/>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DF26239-FF4A-2465-317F-71EEE1BBB0F6}"/>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BF9C07-3A36-E3B4-14D6-FA99045FAF8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D1A0C69-7D66-7907-97EE-DA0FA63E3C7B}"/>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F40AD17-584C-FE91-3DE0-9E8C2CB9C1F3}"/>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F28A5E1E-C909-B2D4-AD30-7C1BF954D61D}"/>
                </a:ext>
              </a:extLst>
            </p:cNvPr>
            <p:cNvGrpSpPr/>
            <p:nvPr/>
          </p:nvGrpSpPr>
          <p:grpSpPr>
            <a:xfrm>
              <a:off x="2749552" y="762000"/>
              <a:ext cx="1374776" cy="273980"/>
              <a:chOff x="3886200" y="4724400"/>
              <a:chExt cx="2676497" cy="533400"/>
            </a:xfrm>
          </p:grpSpPr>
          <p:sp>
            <p:nvSpPr>
              <p:cNvPr id="20" name="Rectangle 19">
                <a:extLst>
                  <a:ext uri="{FF2B5EF4-FFF2-40B4-BE49-F238E27FC236}">
                    <a16:creationId xmlns:a16="http://schemas.microsoft.com/office/drawing/2014/main" id="{BF9C3A6E-B223-71A0-5DF7-2EF6AC3B8B01}"/>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E2C164A-4972-DD0E-EB29-47A70755E3C6}"/>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0C8BBDF-C608-4673-DBC5-F0A9B6CB2EF1}"/>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2EECA78-9ED1-9A0E-E6F4-5A7DBE374503}"/>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E320E64-18F4-980D-9B1E-29C3AF0772BD}"/>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89D53047-0707-45E2-2995-0316AF692B4D}"/>
                </a:ext>
              </a:extLst>
            </p:cNvPr>
            <p:cNvGrpSpPr/>
            <p:nvPr/>
          </p:nvGrpSpPr>
          <p:grpSpPr>
            <a:xfrm>
              <a:off x="4124328" y="762000"/>
              <a:ext cx="1374776" cy="273980"/>
              <a:chOff x="3886200" y="4724400"/>
              <a:chExt cx="2676497" cy="533400"/>
            </a:xfrm>
          </p:grpSpPr>
          <p:sp>
            <p:nvSpPr>
              <p:cNvPr id="26" name="Rectangle 25">
                <a:extLst>
                  <a:ext uri="{FF2B5EF4-FFF2-40B4-BE49-F238E27FC236}">
                    <a16:creationId xmlns:a16="http://schemas.microsoft.com/office/drawing/2014/main" id="{EC758B2E-87DB-1563-569A-C1B41A7AE4DA}"/>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C9C531F-5965-1CFB-D1D8-610152834E3D}"/>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8456790-8F9F-2C10-8075-A98B272281E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CB44D91-D25F-CDC1-94C3-5B9FF0DF93ED}"/>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4734E2F-6FC8-3E09-DEEA-5518013C6470}"/>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59FD92FF-4F9E-0B32-52ED-82D80AB4D2A9}"/>
                </a:ext>
              </a:extLst>
            </p:cNvPr>
            <p:cNvGrpSpPr/>
            <p:nvPr/>
          </p:nvGrpSpPr>
          <p:grpSpPr>
            <a:xfrm>
              <a:off x="5499104" y="762000"/>
              <a:ext cx="1374776" cy="273980"/>
              <a:chOff x="3886200" y="4724400"/>
              <a:chExt cx="2676497" cy="533400"/>
            </a:xfrm>
          </p:grpSpPr>
          <p:sp>
            <p:nvSpPr>
              <p:cNvPr id="32" name="Rectangle 31">
                <a:extLst>
                  <a:ext uri="{FF2B5EF4-FFF2-40B4-BE49-F238E27FC236}">
                    <a16:creationId xmlns:a16="http://schemas.microsoft.com/office/drawing/2014/main" id="{A9F6D3B3-2857-020C-A8B8-491BB1B1FDAE}"/>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2E5A682-3FEA-ED6D-4D69-6AB08B72C844}"/>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53B15BA-BC2B-BC97-2674-FDE00F361D60}"/>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AB2ACF1-578D-58B0-8F24-8E87438A4062}"/>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DAB1180-79B6-AD94-0F2F-D459C6137392}"/>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4AECCCB-C496-AECA-D983-D5935EC30607}"/>
                </a:ext>
              </a:extLst>
            </p:cNvPr>
            <p:cNvGrpSpPr/>
            <p:nvPr/>
          </p:nvGrpSpPr>
          <p:grpSpPr>
            <a:xfrm>
              <a:off x="6873880" y="762000"/>
              <a:ext cx="1374776" cy="273980"/>
              <a:chOff x="3886200" y="4724400"/>
              <a:chExt cx="2676497" cy="533400"/>
            </a:xfrm>
          </p:grpSpPr>
          <p:sp>
            <p:nvSpPr>
              <p:cNvPr id="38" name="Rectangle 37">
                <a:extLst>
                  <a:ext uri="{FF2B5EF4-FFF2-40B4-BE49-F238E27FC236}">
                    <a16:creationId xmlns:a16="http://schemas.microsoft.com/office/drawing/2014/main" id="{4044C865-6C4E-25F7-3777-D88EF279301D}"/>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49BDA67-B74D-662D-16DE-14F803BE6BD1}"/>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3EBA2A6-DE68-1FBF-49E7-BAEEC59C89D0}"/>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A795E95-332F-A274-7DD4-DD0265FF796D}"/>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228A4F7-D536-E4C2-6EFC-BA82FCF4E659}"/>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C2301C8F-3034-23FD-7E13-8DA4899F2C6A}"/>
                </a:ext>
              </a:extLst>
            </p:cNvPr>
            <p:cNvGrpSpPr/>
            <p:nvPr/>
          </p:nvGrpSpPr>
          <p:grpSpPr>
            <a:xfrm>
              <a:off x="8248656" y="762000"/>
              <a:ext cx="1374776" cy="273980"/>
              <a:chOff x="3886200" y="4724400"/>
              <a:chExt cx="2676497" cy="533400"/>
            </a:xfrm>
          </p:grpSpPr>
          <p:sp>
            <p:nvSpPr>
              <p:cNvPr id="44" name="Rectangle 43">
                <a:extLst>
                  <a:ext uri="{FF2B5EF4-FFF2-40B4-BE49-F238E27FC236}">
                    <a16:creationId xmlns:a16="http://schemas.microsoft.com/office/drawing/2014/main" id="{4D8B74E8-1E8C-185B-B801-9F4DF99688FA}"/>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9C2E6B77-A4BA-AD70-F532-9CE9834DABC8}"/>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2B409D70-C870-9230-D2B4-ED0496D7B517}"/>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FC470AE-BB20-4997-B075-356E00B5E821}"/>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7A42A16D-DD8E-9932-CCAB-D36B446FBC08}"/>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0E591735-240B-1A30-C802-EEF0C019DC75}"/>
                </a:ext>
              </a:extLst>
            </p:cNvPr>
            <p:cNvGrpSpPr/>
            <p:nvPr/>
          </p:nvGrpSpPr>
          <p:grpSpPr>
            <a:xfrm>
              <a:off x="9623432" y="762000"/>
              <a:ext cx="1374776" cy="273980"/>
              <a:chOff x="3886200" y="4724400"/>
              <a:chExt cx="2676497" cy="533400"/>
            </a:xfrm>
          </p:grpSpPr>
          <p:sp>
            <p:nvSpPr>
              <p:cNvPr id="50" name="Rectangle 49">
                <a:extLst>
                  <a:ext uri="{FF2B5EF4-FFF2-40B4-BE49-F238E27FC236}">
                    <a16:creationId xmlns:a16="http://schemas.microsoft.com/office/drawing/2014/main" id="{1372CC55-AB73-8028-09E1-4DA18F81DBF8}"/>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CBBB74E-7787-1219-4429-8FD9C126EBE8}"/>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94337AF0-41C3-5D1D-A176-E24663765E5B}"/>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510DC5C-CC9C-9F88-BD08-592C9D2B0848}"/>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67822E5A-18C5-093D-3722-BEE57B049EE2}"/>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9587982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Placeholder 1">
            <a:extLst>
              <a:ext uri="{FF2B5EF4-FFF2-40B4-BE49-F238E27FC236}">
                <a16:creationId xmlns:a16="http://schemas.microsoft.com/office/drawing/2014/main" id="{013E63EA-4100-4249-A439-DD85034EED99}"/>
              </a:ext>
            </a:extLst>
          </p:cNvPr>
          <p:cNvSpPr>
            <a:spLocks noGrp="1"/>
          </p:cNvSpPr>
          <p:nvPr>
            <p:ph type="body" idx="1"/>
          </p:nvPr>
        </p:nvSpPr>
        <p:spPr>
          <a:xfrm>
            <a:off x="577850" y="4017950"/>
            <a:ext cx="4451350" cy="822325"/>
          </a:xfrm>
        </p:spPr>
        <p:txBody>
          <a:bodyPr/>
          <a:lstStyle/>
          <a:p>
            <a:pPr algn="ctr">
              <a:spcBef>
                <a:spcPct val="0"/>
              </a:spcBef>
              <a:spcAft>
                <a:spcPct val="0"/>
              </a:spcAft>
            </a:pPr>
            <a:r>
              <a:rPr lang="en-US" altLang="en-US" dirty="0"/>
              <a:t>Thank you!</a:t>
            </a:r>
          </a:p>
          <a:p>
            <a:pPr>
              <a:spcBef>
                <a:spcPct val="0"/>
              </a:spcBef>
              <a:spcAft>
                <a:spcPct val="0"/>
              </a:spcAft>
            </a:pPr>
            <a:endParaRPr lang="en-US" altLang="en-US" sz="2400" dirty="0"/>
          </a:p>
          <a:p>
            <a:pPr algn="ctr">
              <a:spcBef>
                <a:spcPct val="0"/>
              </a:spcBef>
              <a:spcAft>
                <a:spcPct val="0"/>
              </a:spcAft>
            </a:pPr>
            <a:r>
              <a:rPr lang="en-US" altLang="en-US" dirty="0" err="1"/>
              <a:t>Yakoke</a:t>
            </a:r>
            <a:r>
              <a:rPr lang="en-US" altLang="en-US" dirty="0"/>
              <a:t>!</a:t>
            </a:r>
          </a:p>
          <a:p>
            <a:pPr>
              <a:spcBef>
                <a:spcPct val="0"/>
              </a:spcBef>
              <a:spcAft>
                <a:spcPct val="0"/>
              </a:spcAft>
            </a:pPr>
            <a:endParaRPr lang="en-US" altLang="en-US" sz="2400" dirty="0"/>
          </a:p>
          <a:p>
            <a:pPr algn="ctr">
              <a:spcBef>
                <a:spcPct val="0"/>
              </a:spcBef>
              <a:spcAft>
                <a:spcPct val="0"/>
              </a:spcAft>
            </a:pPr>
            <a:r>
              <a:rPr lang="en-US" altLang="en-US" dirty="0" err="1"/>
              <a:t>Migwéch</a:t>
            </a:r>
            <a:r>
              <a:rPr lang="en-US" altLang="en-US"/>
              <a:t>!</a:t>
            </a:r>
          </a:p>
          <a:p>
            <a:pPr algn="ctr">
              <a:spcBef>
                <a:spcPct val="0"/>
              </a:spcBef>
              <a:spcAft>
                <a:spcPct val="0"/>
              </a:spcAft>
            </a:pPr>
            <a:endParaRPr lang="en-US" altLang="en-US" sz="2400" dirty="0"/>
          </a:p>
          <a:p>
            <a:pPr algn="ctr">
              <a:spcBef>
                <a:spcPct val="0"/>
              </a:spcBef>
              <a:spcAft>
                <a:spcPct val="0"/>
              </a:spcAft>
            </a:pPr>
            <a:r>
              <a:rPr lang="en-US" altLang="en-US" dirty="0" err="1"/>
              <a:t>Ahéhee</a:t>
            </a:r>
            <a:r>
              <a:rPr lang="en-US" altLang="en-US" dirty="0"/>
              <a:t>!</a:t>
            </a:r>
          </a:p>
        </p:txBody>
      </p:sp>
      <p:pic>
        <p:nvPicPr>
          <p:cNvPr id="2" name="Picture 1" descr="A close up of a woven basket&#10;&#10;Description automatically generated">
            <a:extLst>
              <a:ext uri="{FF2B5EF4-FFF2-40B4-BE49-F238E27FC236}">
                <a16:creationId xmlns:a16="http://schemas.microsoft.com/office/drawing/2014/main" id="{2C1682C6-EF51-36AC-C5FE-651F270BC5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67726" y="510002"/>
            <a:ext cx="6446424" cy="4297616"/>
          </a:xfrm>
          <a:prstGeom prst="rect">
            <a:avLst/>
          </a:prstGeom>
        </p:spPr>
      </p:pic>
      <p:pic>
        <p:nvPicPr>
          <p:cNvPr id="3" name="Picture 2">
            <a:extLst>
              <a:ext uri="{FF2B5EF4-FFF2-40B4-BE49-F238E27FC236}">
                <a16:creationId xmlns:a16="http://schemas.microsoft.com/office/drawing/2014/main" id="{06025C2F-D73F-0D94-7691-FD297A273FD0}"/>
              </a:ext>
            </a:extLst>
          </p:cNvPr>
          <p:cNvPicPr>
            <a:picLocks noChangeAspect="1"/>
          </p:cNvPicPr>
          <p:nvPr/>
        </p:nvPicPr>
        <p:blipFill>
          <a:blip r:embed="rId4"/>
          <a:stretch>
            <a:fillRect/>
          </a:stretch>
        </p:blipFill>
        <p:spPr>
          <a:xfrm>
            <a:off x="10232904" y="5093261"/>
            <a:ext cx="1381246" cy="1254737"/>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ADB82-BD13-65C4-7F34-BCF7AE6C1E6B}"/>
              </a:ext>
            </a:extLst>
          </p:cNvPr>
          <p:cNvSpPr>
            <a:spLocks noGrp="1"/>
          </p:cNvSpPr>
          <p:nvPr>
            <p:ph type="title"/>
          </p:nvPr>
        </p:nvSpPr>
        <p:spPr/>
        <p:txBody>
          <a:bodyPr/>
          <a:lstStyle/>
          <a:p>
            <a:r>
              <a:rPr lang="en-US" dirty="0"/>
              <a:t>Disclosures</a:t>
            </a:r>
          </a:p>
        </p:txBody>
      </p:sp>
      <p:sp>
        <p:nvSpPr>
          <p:cNvPr id="3" name="Text Placeholder 2">
            <a:extLst>
              <a:ext uri="{FF2B5EF4-FFF2-40B4-BE49-F238E27FC236}">
                <a16:creationId xmlns:a16="http://schemas.microsoft.com/office/drawing/2014/main" id="{EF819601-C8BB-670B-7343-FE4AA50C09F4}"/>
              </a:ext>
            </a:extLst>
          </p:cNvPr>
          <p:cNvSpPr>
            <a:spLocks noGrp="1"/>
          </p:cNvSpPr>
          <p:nvPr>
            <p:ph type="body" sz="quarter" idx="11"/>
          </p:nvPr>
        </p:nvSpPr>
        <p:spPr>
          <a:xfrm>
            <a:off x="571641" y="1514037"/>
            <a:ext cx="8648559" cy="4573254"/>
          </a:xfrm>
        </p:spPr>
        <p:txBody>
          <a:bodyPr spcCol="365760"/>
          <a:lstStyle/>
          <a:p>
            <a:r>
              <a:rPr lang="en-US" sz="1000" dirty="0">
                <a:solidFill>
                  <a:srgbClr val="3F3F3F"/>
                </a:solidFill>
                <a:effectLst/>
                <a:latin typeface="Calibri" panose="020F0502020204030204" pitchFamily="34" charset="0"/>
                <a:cs typeface="Calibri" panose="020F0502020204030204" pitchFamily="34" charset="0"/>
              </a:rPr>
              <a:t>Lincoln Financial Group is the marketing name for Lincoln National Corporation and its affiliates, including Lincoln Retirement Services Company, LLC, The Lincoln National Life Insurance Company, Fort Wayne, IN, and, in New York, Lincoln Life &amp; Annuity Company of New York, Syracuse, NY. Affiliates are separately responsible for their own financial and contractual obligations.</a:t>
            </a:r>
          </a:p>
          <a:p>
            <a:r>
              <a:rPr lang="en-US" sz="1000" dirty="0">
                <a:solidFill>
                  <a:srgbClr val="3F3F3F"/>
                </a:solidFill>
                <a:effectLst/>
                <a:latin typeface="Calibri" panose="020F0502020204030204" pitchFamily="34" charset="0"/>
                <a:cs typeface="Calibri" panose="020F0502020204030204" pitchFamily="34" charset="0"/>
              </a:rPr>
              <a:t>Guaranteed income solutions are offered as a group variable annuity. </a:t>
            </a:r>
            <a:r>
              <a:rPr lang="en-US" sz="1000" b="1" dirty="0">
                <a:solidFill>
                  <a:srgbClr val="3F3F3F"/>
                </a:solidFill>
                <a:effectLst/>
                <a:latin typeface="Calibri" panose="020F0502020204030204" pitchFamily="34" charset="0"/>
                <a:cs typeface="Calibri" panose="020F0502020204030204" pitchFamily="34" charset="0"/>
              </a:rPr>
              <a:t>The guarantee is provided by a contract between the client/plan sponsor and Lincoln National Life Insurance Company that provides a plan participant with guaranteed annual retirement income. All contract and rider guarantees, including those for optional benefits, guaranteed income, or annuity payout rates, are subject to the claims-paying ability of the issuing insurance company. </a:t>
            </a:r>
            <a:r>
              <a:rPr lang="en-US" sz="1000" dirty="0">
                <a:solidFill>
                  <a:srgbClr val="3F3F3F"/>
                </a:solidFill>
                <a:effectLst/>
                <a:latin typeface="Calibri" panose="020F0502020204030204" pitchFamily="34" charset="0"/>
                <a:cs typeface="Calibri" panose="020F0502020204030204" pitchFamily="34" charset="0"/>
              </a:rPr>
              <a:t>They are not backed by the broker-dealer or insurance agency from which this annuity is purchased or any affiliates of those entities other than the issuing company affiliates, and none makes any representations or guarantees regarding the claims-paying ability of the issuer.</a:t>
            </a:r>
          </a:p>
          <a:p>
            <a:r>
              <a:rPr lang="en-US" sz="1000" dirty="0">
                <a:solidFill>
                  <a:srgbClr val="3F3F3F"/>
                </a:solidFill>
                <a:effectLst/>
                <a:latin typeface="Calibri" panose="020F0502020204030204" pitchFamily="34" charset="0"/>
                <a:cs typeface="Calibri" panose="020F0502020204030204" pitchFamily="34" charset="0"/>
              </a:rPr>
              <a:t>A group variable annuity is a long-term investment product designed particularly for retirement purposes and may not be suitable for all investors. Group annuities contain both investment and insurance components and have fees and expenses, including administrative and advisory fees. The annuity’s value fluctuates with the market value of the underlying investment option, and all assets accumulate tax-deferred. Withdrawals may carry tax consequences, including possible tax penalties.</a:t>
            </a:r>
          </a:p>
          <a:p>
            <a:r>
              <a:rPr lang="en-US" sz="1000" dirty="0">
                <a:solidFill>
                  <a:srgbClr val="3F3F3F"/>
                </a:solidFill>
                <a:effectLst/>
                <a:latin typeface="Calibri" panose="020F0502020204030204" pitchFamily="34" charset="0"/>
                <a:cs typeface="Calibri" panose="020F0502020204030204" pitchFamily="34" charset="0"/>
              </a:rPr>
              <a:t>The content provided herein is for informational purposes only and should not be considered investment advice or a recommendation to purchase a particular investment option. </a:t>
            </a:r>
          </a:p>
          <a:p>
            <a:br>
              <a:rPr lang="en-US" sz="1000" dirty="0">
                <a:solidFill>
                  <a:srgbClr val="3F3F3F"/>
                </a:solidFill>
                <a:effectLst/>
                <a:latin typeface="Calibri" panose="020F0502020204030204" pitchFamily="34" charset="0"/>
                <a:cs typeface="Calibri" panose="020F0502020204030204" pitchFamily="34" charset="0"/>
              </a:rPr>
            </a:br>
            <a:r>
              <a:rPr lang="en-US" sz="1000" dirty="0">
                <a:solidFill>
                  <a:srgbClr val="3F3F3F"/>
                </a:solidFill>
                <a:effectLst/>
                <a:latin typeface="Calibri" panose="020F0502020204030204" pitchFamily="34" charset="0"/>
                <a:cs typeface="Calibri" panose="020F0502020204030204" pitchFamily="34" charset="0"/>
              </a:rPr>
              <a:t>Lincoln Financial Group® affiliates, their distributors, and their respective employees, representatives, and/or insurance agents do not provide tax, accounting, or financial advice. Please consult your own independent professional as to any tax, accounting, or financial information contained herein.</a:t>
            </a:r>
          </a:p>
          <a:p>
            <a:pPr>
              <a:lnSpc>
                <a:spcPct val="100000"/>
              </a:lnSpc>
            </a:pPr>
            <a:r>
              <a:rPr lang="en-US" sz="1200" b="1" dirty="0">
                <a:solidFill>
                  <a:srgbClr val="3F3F3F"/>
                </a:solidFill>
                <a:effectLst/>
                <a:latin typeface="Calibri" panose="020F0502020204030204" pitchFamily="34" charset="0"/>
                <a:cs typeface="Calibri" panose="020F0502020204030204" pitchFamily="34" charset="0"/>
              </a:rPr>
              <a:t>Investors are advised to consider carefully the investment objectives, risks, and charges and expenses of the group variable annuity and its underlying investment option before investing. The applicable variable annuity prospectus contains this and other important information about the variable annuity and its underlying investment option. Please call 800-234-3500 for a prospectus. Carefully read it before investing or sending money. Products and features are subject to state availability.</a:t>
            </a:r>
            <a:br>
              <a:rPr lang="en-US" sz="1000" dirty="0">
                <a:solidFill>
                  <a:srgbClr val="3F3F3F"/>
                </a:solidFill>
                <a:effectLst/>
                <a:latin typeface="Calibri" panose="020F0502020204030204" pitchFamily="34" charset="0"/>
                <a:cs typeface="Calibri" panose="020F0502020204030204" pitchFamily="34" charset="0"/>
              </a:rPr>
            </a:br>
            <a:br>
              <a:rPr lang="en-US" sz="1000" dirty="0">
                <a:solidFill>
                  <a:srgbClr val="3F3F3F"/>
                </a:solidFill>
                <a:effectLst/>
                <a:latin typeface="Calibri" panose="020F0502020204030204" pitchFamily="34" charset="0"/>
                <a:cs typeface="Calibri" panose="020F0502020204030204" pitchFamily="34" charset="0"/>
              </a:rPr>
            </a:br>
            <a:r>
              <a:rPr lang="en-US" sz="1000" dirty="0">
                <a:solidFill>
                  <a:srgbClr val="3F3F3F"/>
                </a:solidFill>
                <a:effectLst/>
                <a:latin typeface="Calibri" panose="020F0502020204030204" pitchFamily="34" charset="0"/>
                <a:cs typeface="Calibri" panose="020F0502020204030204" pitchFamily="34" charset="0"/>
              </a:rPr>
              <a:t>There is no additional tax-deferral benefit for an annuity contract purchased in an IRA or other tax-qualified plan.</a:t>
            </a:r>
          </a:p>
          <a:p>
            <a:r>
              <a:rPr lang="en-US" sz="1000" dirty="0">
                <a:solidFill>
                  <a:srgbClr val="3F3F3F"/>
                </a:solidFill>
                <a:effectLst/>
                <a:latin typeface="Calibri" panose="020F0502020204030204" pitchFamily="34" charset="0"/>
                <a:cs typeface="Calibri" panose="020F0502020204030204" pitchFamily="34" charset="0"/>
              </a:rPr>
              <a:t>This material is provided by The Lincoln National Life Insurance Company, Fort Wayne, IN, and, in New York, Lincoln Life &amp; Annuity Company of New York, Syracuse, NY, and their applicable affiliates (collectively referred to as “Lincoln”). This material is intended for general use with the public. Lincoln does not provide investment advice, and this material is not intended to provide investment advice. Lincoln has financial interests that are served by the sale of Lincoln programs, products, and services.</a:t>
            </a:r>
          </a:p>
          <a:p>
            <a:endParaRPr lang="en-US" sz="1000" dirty="0"/>
          </a:p>
        </p:txBody>
      </p:sp>
    </p:spTree>
    <p:extLst>
      <p:ext uri="{BB962C8B-B14F-4D97-AF65-F5344CB8AC3E}">
        <p14:creationId xmlns:p14="http://schemas.microsoft.com/office/powerpoint/2010/main" val="3141934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940E9B-2100-0F1A-9B30-C8B07E7AC5A2}"/>
              </a:ext>
            </a:extLst>
          </p:cNvPr>
          <p:cNvSpPr/>
          <p:nvPr/>
        </p:nvSpPr>
        <p:spPr>
          <a:xfrm>
            <a:off x="546100" y="1524000"/>
            <a:ext cx="3889579" cy="4191001"/>
          </a:xfrm>
          <a:prstGeom prst="rect">
            <a:avLst/>
          </a:prstGeom>
          <a:solidFill>
            <a:schemeClr val="bg1">
              <a:lumMod val="95000"/>
            </a:schemeClr>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68B7B70-6426-A706-8B65-FB9D84BB2487}"/>
              </a:ext>
            </a:extLst>
          </p:cNvPr>
          <p:cNvSpPr/>
          <p:nvPr/>
        </p:nvSpPr>
        <p:spPr>
          <a:xfrm>
            <a:off x="5638800" y="1524000"/>
            <a:ext cx="5981700" cy="4191001"/>
          </a:xfrm>
          <a:prstGeom prst="rect">
            <a:avLst/>
          </a:prstGeom>
          <a:solidFill>
            <a:schemeClr val="bg1">
              <a:lumMod val="95000"/>
            </a:schemeClr>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89" name="Title 1">
            <a:extLst>
              <a:ext uri="{FF2B5EF4-FFF2-40B4-BE49-F238E27FC236}">
                <a16:creationId xmlns:a16="http://schemas.microsoft.com/office/drawing/2014/main" id="{9A89445F-C067-F049-A681-CB99AA42C83E}"/>
              </a:ext>
            </a:extLst>
          </p:cNvPr>
          <p:cNvSpPr>
            <a:spLocks noGrp="1"/>
          </p:cNvSpPr>
          <p:nvPr>
            <p:ph type="title"/>
          </p:nvPr>
        </p:nvSpPr>
        <p:spPr>
          <a:xfrm>
            <a:off x="571500" y="484188"/>
            <a:ext cx="9951530" cy="522287"/>
          </a:xfrm>
        </p:spPr>
        <p:txBody>
          <a:bodyPr/>
          <a:lstStyle/>
          <a:p>
            <a:r>
              <a:rPr lang="en-US" altLang="en-US" sz="3200" dirty="0"/>
              <a:t>What we learned</a:t>
            </a:r>
          </a:p>
        </p:txBody>
      </p:sp>
      <p:sp>
        <p:nvSpPr>
          <p:cNvPr id="6" name="TextBox 5">
            <a:extLst>
              <a:ext uri="{FF2B5EF4-FFF2-40B4-BE49-F238E27FC236}">
                <a16:creationId xmlns:a16="http://schemas.microsoft.com/office/drawing/2014/main" id="{7A449D95-45EC-A505-638F-E9BBC319C92A}"/>
              </a:ext>
            </a:extLst>
          </p:cNvPr>
          <p:cNvSpPr txBox="1"/>
          <p:nvPr/>
        </p:nvSpPr>
        <p:spPr>
          <a:xfrm>
            <a:off x="914401" y="2350662"/>
            <a:ext cx="3127076" cy="1107996"/>
          </a:xfrm>
          <a:prstGeom prst="rect">
            <a:avLst/>
          </a:prstGeom>
          <a:noFill/>
        </p:spPr>
        <p:txBody>
          <a:bodyPr wrap="square" lIns="0" tIns="0" rIns="0" bIns="0" rtlCol="0">
            <a:spAutoFit/>
          </a:bodyPr>
          <a:lstStyle/>
          <a:p>
            <a:r>
              <a:rPr lang="en-US" b="1" dirty="0">
                <a:latin typeface="Georgia" panose="02040502050405020303" pitchFamily="18" charset="0"/>
              </a:rPr>
              <a:t>Preparing for retirement has become more challenging in today’s economic climate</a:t>
            </a:r>
          </a:p>
        </p:txBody>
      </p:sp>
      <p:sp>
        <p:nvSpPr>
          <p:cNvPr id="7" name="TextBox 6">
            <a:extLst>
              <a:ext uri="{FF2B5EF4-FFF2-40B4-BE49-F238E27FC236}">
                <a16:creationId xmlns:a16="http://schemas.microsoft.com/office/drawing/2014/main" id="{8ABAFDCA-631E-5124-F01F-222E9CB79825}"/>
              </a:ext>
            </a:extLst>
          </p:cNvPr>
          <p:cNvSpPr txBox="1"/>
          <p:nvPr/>
        </p:nvSpPr>
        <p:spPr>
          <a:xfrm>
            <a:off x="914400" y="3668999"/>
            <a:ext cx="3063577" cy="1487587"/>
          </a:xfrm>
          <a:prstGeom prst="rect">
            <a:avLst/>
          </a:prstGeom>
          <a:noFill/>
        </p:spPr>
        <p:txBody>
          <a:bodyPr wrap="square" lIns="0" tIns="0" rIns="0" bIns="0" rtlCol="0">
            <a:spAutoFit/>
          </a:bodyPr>
          <a:lstStyle/>
          <a:p>
            <a:pPr marL="285750" indent="-285750">
              <a:spcAft>
                <a:spcPts val="400"/>
              </a:spcAft>
              <a:buClr>
                <a:schemeClr val="accent1"/>
              </a:buClr>
              <a:buFont typeface="Wingdings" pitchFamily="2" charset="2"/>
              <a:buChar char="§"/>
            </a:pPr>
            <a:r>
              <a:rPr lang="en-US" dirty="0"/>
              <a:t>Less discretionary income</a:t>
            </a:r>
          </a:p>
          <a:p>
            <a:pPr marL="285750" indent="-285750">
              <a:spcAft>
                <a:spcPts val="400"/>
              </a:spcAft>
              <a:buClr>
                <a:schemeClr val="accent1"/>
              </a:buClr>
              <a:buFont typeface="Wingdings" pitchFamily="2" charset="2"/>
              <a:buChar char="§"/>
            </a:pPr>
            <a:r>
              <a:rPr lang="en-US" dirty="0"/>
              <a:t>Less confidence about </a:t>
            </a:r>
            <a:br>
              <a:rPr lang="en-US" dirty="0"/>
            </a:br>
            <a:r>
              <a:rPr lang="en-US" dirty="0"/>
              <a:t>making decisions </a:t>
            </a:r>
          </a:p>
          <a:p>
            <a:pPr marL="285750" indent="-285750">
              <a:spcAft>
                <a:spcPts val="400"/>
              </a:spcAft>
              <a:buClr>
                <a:schemeClr val="accent1"/>
              </a:buClr>
              <a:buFont typeface="Wingdings" pitchFamily="2" charset="2"/>
              <a:buChar char="§"/>
            </a:pPr>
            <a:r>
              <a:rPr lang="en-US" dirty="0"/>
              <a:t>Concerns about investment performance</a:t>
            </a:r>
          </a:p>
        </p:txBody>
      </p:sp>
      <p:sp>
        <p:nvSpPr>
          <p:cNvPr id="8" name="TextBox 7">
            <a:extLst>
              <a:ext uri="{FF2B5EF4-FFF2-40B4-BE49-F238E27FC236}">
                <a16:creationId xmlns:a16="http://schemas.microsoft.com/office/drawing/2014/main" id="{CDB413E6-33A3-D8A2-BA53-7D7342267E08}"/>
              </a:ext>
            </a:extLst>
          </p:cNvPr>
          <p:cNvSpPr txBox="1"/>
          <p:nvPr/>
        </p:nvSpPr>
        <p:spPr>
          <a:xfrm>
            <a:off x="6083300" y="2350662"/>
            <a:ext cx="4953000" cy="830997"/>
          </a:xfrm>
          <a:prstGeom prst="rect">
            <a:avLst/>
          </a:prstGeom>
          <a:noFill/>
        </p:spPr>
        <p:txBody>
          <a:bodyPr wrap="square" lIns="0" tIns="0" rIns="0" bIns="0" rtlCol="0">
            <a:spAutoFit/>
          </a:bodyPr>
          <a:lstStyle/>
          <a:p>
            <a:r>
              <a:rPr lang="en-US" b="1" dirty="0">
                <a:latin typeface="Georgia" panose="02040502050405020303" pitchFamily="18" charset="0"/>
              </a:rPr>
              <a:t>Plan design, benefits, and a personalized approach to education can help boost retirement outcomes amidst challenges</a:t>
            </a:r>
          </a:p>
        </p:txBody>
      </p:sp>
      <p:sp>
        <p:nvSpPr>
          <p:cNvPr id="9" name="TextBox 8">
            <a:extLst>
              <a:ext uri="{FF2B5EF4-FFF2-40B4-BE49-F238E27FC236}">
                <a16:creationId xmlns:a16="http://schemas.microsoft.com/office/drawing/2014/main" id="{6BD5F51B-A277-94C9-1F43-31B27030441C}"/>
              </a:ext>
            </a:extLst>
          </p:cNvPr>
          <p:cNvSpPr txBox="1"/>
          <p:nvPr/>
        </p:nvSpPr>
        <p:spPr>
          <a:xfrm>
            <a:off x="6083300" y="3474242"/>
            <a:ext cx="5257800" cy="1867178"/>
          </a:xfrm>
          <a:prstGeom prst="rect">
            <a:avLst/>
          </a:prstGeom>
          <a:noFill/>
        </p:spPr>
        <p:txBody>
          <a:bodyPr wrap="square" lIns="0" tIns="0" rIns="0" bIns="0" rtlCol="0">
            <a:spAutoFit/>
          </a:bodyPr>
          <a:lstStyle/>
          <a:p>
            <a:pPr marL="285750" indent="-285750">
              <a:spcAft>
                <a:spcPts val="400"/>
              </a:spcAft>
              <a:buClr>
                <a:schemeClr val="accent1"/>
              </a:buClr>
              <a:buFont typeface="Wingdings" pitchFamily="2" charset="2"/>
              <a:buChar char="§"/>
            </a:pPr>
            <a:r>
              <a:rPr lang="en-US" dirty="0"/>
              <a:t>Equip employees to make confident decisions</a:t>
            </a:r>
          </a:p>
          <a:p>
            <a:pPr marL="285750" indent="-285750">
              <a:spcAft>
                <a:spcPts val="400"/>
              </a:spcAft>
              <a:buClr>
                <a:schemeClr val="accent1"/>
              </a:buClr>
              <a:buFont typeface="Wingdings" pitchFamily="2" charset="2"/>
              <a:buChar char="§"/>
            </a:pPr>
            <a:r>
              <a:rPr lang="en-US" dirty="0"/>
              <a:t>Facilitate goal-setting</a:t>
            </a:r>
          </a:p>
          <a:p>
            <a:pPr marL="285750" indent="-285750">
              <a:spcAft>
                <a:spcPts val="400"/>
              </a:spcAft>
              <a:buClr>
                <a:schemeClr val="accent1"/>
              </a:buClr>
              <a:buFont typeface="Wingdings" pitchFamily="2" charset="2"/>
              <a:buChar char="§"/>
            </a:pPr>
            <a:r>
              <a:rPr lang="en-US" dirty="0"/>
              <a:t>Help employees manage competing </a:t>
            </a:r>
            <a:br>
              <a:rPr lang="en-US" dirty="0"/>
            </a:br>
            <a:r>
              <a:rPr lang="en-US" dirty="0"/>
              <a:t>financial priorities </a:t>
            </a:r>
          </a:p>
          <a:p>
            <a:pPr marL="285750" indent="-285750">
              <a:spcAft>
                <a:spcPts val="400"/>
              </a:spcAft>
              <a:buClr>
                <a:schemeClr val="accent1"/>
              </a:buClr>
              <a:buFont typeface="Wingdings" pitchFamily="2" charset="2"/>
              <a:buChar char="§"/>
            </a:pPr>
            <a:r>
              <a:rPr lang="en-US" dirty="0"/>
              <a:t>Make communication and education more personal </a:t>
            </a:r>
          </a:p>
          <a:p>
            <a:pPr marL="285750" indent="-285750">
              <a:spcAft>
                <a:spcPts val="400"/>
              </a:spcAft>
              <a:buClr>
                <a:schemeClr val="accent1"/>
              </a:buClr>
              <a:buFont typeface="Wingdings" pitchFamily="2" charset="2"/>
              <a:buChar char="§"/>
            </a:pPr>
            <a:r>
              <a:rPr lang="en-US" dirty="0"/>
              <a:t>Leverage the power of plan design</a:t>
            </a:r>
          </a:p>
        </p:txBody>
      </p:sp>
      <p:sp>
        <p:nvSpPr>
          <p:cNvPr id="4" name="TextBox 3">
            <a:extLst>
              <a:ext uri="{FF2B5EF4-FFF2-40B4-BE49-F238E27FC236}">
                <a16:creationId xmlns:a16="http://schemas.microsoft.com/office/drawing/2014/main" id="{CCCFF2A2-84A1-7BD8-3538-EA1B38F6A0D6}"/>
              </a:ext>
            </a:extLst>
          </p:cNvPr>
          <p:cNvSpPr txBox="1"/>
          <p:nvPr/>
        </p:nvSpPr>
        <p:spPr>
          <a:xfrm>
            <a:off x="914400" y="1853842"/>
            <a:ext cx="3352800" cy="369332"/>
          </a:xfrm>
          <a:prstGeom prst="rect">
            <a:avLst/>
          </a:prstGeom>
          <a:noFill/>
        </p:spPr>
        <p:txBody>
          <a:bodyPr wrap="square" lIns="0" tIns="0" rIns="0" bIns="0" rtlCol="0">
            <a:spAutoFit/>
          </a:bodyPr>
          <a:lstStyle/>
          <a:p>
            <a:r>
              <a:rPr lang="en-US" sz="2400" b="1" dirty="0">
                <a:solidFill>
                  <a:schemeClr val="accent1"/>
                </a:solidFill>
                <a:latin typeface="Georgia" panose="02040502050405020303" pitchFamily="18" charset="0"/>
              </a:rPr>
              <a:t>Challenge:</a:t>
            </a:r>
          </a:p>
        </p:txBody>
      </p:sp>
      <p:sp>
        <p:nvSpPr>
          <p:cNvPr id="5" name="TextBox 4">
            <a:extLst>
              <a:ext uri="{FF2B5EF4-FFF2-40B4-BE49-F238E27FC236}">
                <a16:creationId xmlns:a16="http://schemas.microsoft.com/office/drawing/2014/main" id="{034E1900-906D-6F02-6573-4A907A148C04}"/>
              </a:ext>
            </a:extLst>
          </p:cNvPr>
          <p:cNvSpPr txBox="1"/>
          <p:nvPr/>
        </p:nvSpPr>
        <p:spPr>
          <a:xfrm>
            <a:off x="6096000" y="1853842"/>
            <a:ext cx="3352800" cy="369332"/>
          </a:xfrm>
          <a:prstGeom prst="rect">
            <a:avLst/>
          </a:prstGeom>
          <a:noFill/>
        </p:spPr>
        <p:txBody>
          <a:bodyPr wrap="square" lIns="0" tIns="0" rIns="0" bIns="0" rtlCol="0">
            <a:spAutoFit/>
          </a:bodyPr>
          <a:lstStyle/>
          <a:p>
            <a:r>
              <a:rPr lang="en-US" sz="2400" b="1" dirty="0">
                <a:solidFill>
                  <a:schemeClr val="accent1"/>
                </a:solidFill>
                <a:latin typeface="Georgia" panose="02040502050405020303" pitchFamily="18" charset="0"/>
              </a:rPr>
              <a:t>Solution:</a:t>
            </a:r>
          </a:p>
        </p:txBody>
      </p:sp>
      <p:sp>
        <p:nvSpPr>
          <p:cNvPr id="10" name="Triangle 9">
            <a:extLst>
              <a:ext uri="{FF2B5EF4-FFF2-40B4-BE49-F238E27FC236}">
                <a16:creationId xmlns:a16="http://schemas.microsoft.com/office/drawing/2014/main" id="{C0A7C3BB-7188-BF05-C65F-F2AC41A41F8B}"/>
              </a:ext>
            </a:extLst>
          </p:cNvPr>
          <p:cNvSpPr/>
          <p:nvPr/>
        </p:nvSpPr>
        <p:spPr>
          <a:xfrm rot="5400000">
            <a:off x="4456432" y="3361427"/>
            <a:ext cx="1211240" cy="516146"/>
          </a:xfrm>
          <a:prstGeom prst="triangle">
            <a:avLst/>
          </a:prstGeom>
          <a:solidFill>
            <a:schemeClr val="accent6"/>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4469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6BFCCB-778F-2947-AFD3-8F821C03FAD7}"/>
              </a:ext>
            </a:extLst>
          </p:cNvPr>
          <p:cNvSpPr>
            <a:spLocks noGrp="1"/>
          </p:cNvSpPr>
          <p:nvPr>
            <p:ph type="body" idx="1"/>
          </p:nvPr>
        </p:nvSpPr>
        <p:spPr/>
        <p:txBody>
          <a:bodyPr/>
          <a:lstStyle/>
          <a:p>
            <a:r>
              <a:rPr lang="en-US" sz="5400" dirty="0"/>
              <a:t>The state of retirement savings</a:t>
            </a:r>
          </a:p>
        </p:txBody>
      </p:sp>
      <p:grpSp>
        <p:nvGrpSpPr>
          <p:cNvPr id="3" name="Group 2">
            <a:extLst>
              <a:ext uri="{FF2B5EF4-FFF2-40B4-BE49-F238E27FC236}">
                <a16:creationId xmlns:a16="http://schemas.microsoft.com/office/drawing/2014/main" id="{8DA2D1AE-CA9D-6FFD-37FE-3DEFA2658B96}"/>
              </a:ext>
            </a:extLst>
          </p:cNvPr>
          <p:cNvGrpSpPr/>
          <p:nvPr/>
        </p:nvGrpSpPr>
        <p:grpSpPr>
          <a:xfrm>
            <a:off x="0" y="5698222"/>
            <a:ext cx="12192000" cy="303719"/>
            <a:chOff x="0" y="762000"/>
            <a:chExt cx="10998208" cy="273980"/>
          </a:xfrm>
        </p:grpSpPr>
        <p:grpSp>
          <p:nvGrpSpPr>
            <p:cNvPr id="4" name="Group 3">
              <a:extLst>
                <a:ext uri="{FF2B5EF4-FFF2-40B4-BE49-F238E27FC236}">
                  <a16:creationId xmlns:a16="http://schemas.microsoft.com/office/drawing/2014/main" id="{94A39071-D825-EBC8-3AE9-FF8A53CBCC37}"/>
                </a:ext>
              </a:extLst>
            </p:cNvPr>
            <p:cNvGrpSpPr/>
            <p:nvPr/>
          </p:nvGrpSpPr>
          <p:grpSpPr>
            <a:xfrm>
              <a:off x="0" y="762000"/>
              <a:ext cx="1374776" cy="273980"/>
              <a:chOff x="3886200" y="4724400"/>
              <a:chExt cx="2676497" cy="533400"/>
            </a:xfrm>
          </p:grpSpPr>
          <p:sp>
            <p:nvSpPr>
              <p:cNvPr id="47" name="Rectangle 46">
                <a:extLst>
                  <a:ext uri="{FF2B5EF4-FFF2-40B4-BE49-F238E27FC236}">
                    <a16:creationId xmlns:a16="http://schemas.microsoft.com/office/drawing/2014/main" id="{5D79BEB3-D084-A33B-4508-4471EE07831D}"/>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5653F02-12B7-1181-8631-7166D6411349}"/>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274E62BB-3EC0-F514-1AAF-F915C6B4623E}"/>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77F84E4-327A-AE3E-0C77-B2D065A1E3C5}"/>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7D851ED9-3018-4A75-4C3F-2AE0A6E96A9C}"/>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0DE991FF-4D01-3675-D0EC-9E47AD36083C}"/>
                </a:ext>
              </a:extLst>
            </p:cNvPr>
            <p:cNvGrpSpPr/>
            <p:nvPr/>
          </p:nvGrpSpPr>
          <p:grpSpPr>
            <a:xfrm>
              <a:off x="1374776" y="762000"/>
              <a:ext cx="1374776" cy="273980"/>
              <a:chOff x="3886200" y="4724400"/>
              <a:chExt cx="2676497" cy="533400"/>
            </a:xfrm>
          </p:grpSpPr>
          <p:sp>
            <p:nvSpPr>
              <p:cNvPr id="42" name="Rectangle 41">
                <a:extLst>
                  <a:ext uri="{FF2B5EF4-FFF2-40B4-BE49-F238E27FC236}">
                    <a16:creationId xmlns:a16="http://schemas.microsoft.com/office/drawing/2014/main" id="{62057AE5-3C6B-1BE2-9EA3-0518ECA83DEB}"/>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10EDDFC-CD80-F9ED-2928-A3AB56196052}"/>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180B247D-91E4-57D6-178C-2EE30ED8432C}"/>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B95B878A-A40E-44E7-923E-8BB393B6A72A}"/>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A69E03AD-13FB-D8A0-D96C-8BCDB71067EA}"/>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6B3A5906-A64C-33D6-3437-C5B3B68BA866}"/>
                </a:ext>
              </a:extLst>
            </p:cNvPr>
            <p:cNvGrpSpPr/>
            <p:nvPr/>
          </p:nvGrpSpPr>
          <p:grpSpPr>
            <a:xfrm>
              <a:off x="2749552" y="762000"/>
              <a:ext cx="1374776" cy="273980"/>
              <a:chOff x="3886200" y="4724400"/>
              <a:chExt cx="2676497" cy="533400"/>
            </a:xfrm>
          </p:grpSpPr>
          <p:sp>
            <p:nvSpPr>
              <p:cNvPr id="37" name="Rectangle 36">
                <a:extLst>
                  <a:ext uri="{FF2B5EF4-FFF2-40B4-BE49-F238E27FC236}">
                    <a16:creationId xmlns:a16="http://schemas.microsoft.com/office/drawing/2014/main" id="{04B9CF9C-4730-ECE8-E5AD-3ABCB158BA14}"/>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7FF6A94-BB08-DCD4-0734-5FFBB785FF9B}"/>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C26544D-438A-E450-FC99-8F46C75A2177}"/>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1320FFA-CF22-16B1-BEA5-D13C19DD66D2}"/>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398FEA83-4682-4A4A-2A0E-5287CD8AFE43}"/>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04556347-13B3-6E16-1EE4-A3C2EC53790D}"/>
                </a:ext>
              </a:extLst>
            </p:cNvPr>
            <p:cNvGrpSpPr/>
            <p:nvPr/>
          </p:nvGrpSpPr>
          <p:grpSpPr>
            <a:xfrm>
              <a:off x="4124328" y="762000"/>
              <a:ext cx="1374776" cy="273980"/>
              <a:chOff x="3886200" y="4724400"/>
              <a:chExt cx="2676497" cy="533400"/>
            </a:xfrm>
          </p:grpSpPr>
          <p:sp>
            <p:nvSpPr>
              <p:cNvPr id="32" name="Rectangle 31">
                <a:extLst>
                  <a:ext uri="{FF2B5EF4-FFF2-40B4-BE49-F238E27FC236}">
                    <a16:creationId xmlns:a16="http://schemas.microsoft.com/office/drawing/2014/main" id="{62CCADC7-AF0A-5B47-92C7-E9232C205043}"/>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838CA5E-04F9-F04B-801F-E540AD3B00D8}"/>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8F1C13E-5EE1-E7B8-135E-B8DDB4426B13}"/>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FC010B-1462-774A-6938-984125E53526}"/>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EEA681BC-79D3-CC72-1647-FE6B039AEFB1}"/>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D53E8133-1BF9-37BE-C56F-32D43075CC9A}"/>
                </a:ext>
              </a:extLst>
            </p:cNvPr>
            <p:cNvGrpSpPr/>
            <p:nvPr/>
          </p:nvGrpSpPr>
          <p:grpSpPr>
            <a:xfrm>
              <a:off x="5499104" y="762000"/>
              <a:ext cx="1374776" cy="273980"/>
              <a:chOff x="3886200" y="4724400"/>
              <a:chExt cx="2676497" cy="533400"/>
            </a:xfrm>
          </p:grpSpPr>
          <p:sp>
            <p:nvSpPr>
              <p:cNvPr id="27" name="Rectangle 26">
                <a:extLst>
                  <a:ext uri="{FF2B5EF4-FFF2-40B4-BE49-F238E27FC236}">
                    <a16:creationId xmlns:a16="http://schemas.microsoft.com/office/drawing/2014/main" id="{570B6E3F-3A05-487A-DD70-C276B25A759A}"/>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CCE5044-E386-95CC-C4E5-1384654A9A5F}"/>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34A6FE0-F746-85C3-371E-7B433EC944CD}"/>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268A09F-9236-A5E2-81C3-23E834D167C0}"/>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5A864F1-BFAE-67C3-E515-B99A5F71DD7A}"/>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F7B14A5-A4B6-296C-6095-6BB5354A6373}"/>
                </a:ext>
              </a:extLst>
            </p:cNvPr>
            <p:cNvGrpSpPr/>
            <p:nvPr/>
          </p:nvGrpSpPr>
          <p:grpSpPr>
            <a:xfrm>
              <a:off x="6873880" y="762000"/>
              <a:ext cx="1374776" cy="273980"/>
              <a:chOff x="3886200" y="4724400"/>
              <a:chExt cx="2676497" cy="533400"/>
            </a:xfrm>
          </p:grpSpPr>
          <p:sp>
            <p:nvSpPr>
              <p:cNvPr id="22" name="Rectangle 21">
                <a:extLst>
                  <a:ext uri="{FF2B5EF4-FFF2-40B4-BE49-F238E27FC236}">
                    <a16:creationId xmlns:a16="http://schemas.microsoft.com/office/drawing/2014/main" id="{00BDFB17-1CE1-AB08-9411-E36B38359291}"/>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8A606A5-EA4D-31A4-E21A-2A68B10B90E4}"/>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B1B92EB-47BD-2235-A070-EB834110B1EA}"/>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F2E294F-8E57-ED64-A74F-1F87CABED84F}"/>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A2D1353-AFC2-BC29-68DC-879F27A727F8}"/>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8ACC29B0-E2CD-7109-96EA-CC3A604BB2C8}"/>
                </a:ext>
              </a:extLst>
            </p:cNvPr>
            <p:cNvGrpSpPr/>
            <p:nvPr/>
          </p:nvGrpSpPr>
          <p:grpSpPr>
            <a:xfrm>
              <a:off x="8248656" y="762000"/>
              <a:ext cx="1374776" cy="273980"/>
              <a:chOff x="3886200" y="4724400"/>
              <a:chExt cx="2676497" cy="533400"/>
            </a:xfrm>
          </p:grpSpPr>
          <p:sp>
            <p:nvSpPr>
              <p:cNvPr id="17" name="Rectangle 16">
                <a:extLst>
                  <a:ext uri="{FF2B5EF4-FFF2-40B4-BE49-F238E27FC236}">
                    <a16:creationId xmlns:a16="http://schemas.microsoft.com/office/drawing/2014/main" id="{668EA967-D6A4-805D-2B47-35CF793374BE}"/>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59E378C-91BF-C9BA-3DD8-4E158F35A147}"/>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F8AE70B-87B9-C242-0500-15328BAC3737}"/>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CD03F15-E119-DECF-EFBD-16420C44CED0}"/>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B682C11-5FAD-4F91-5B04-C04175E0C86F}"/>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6B25EE27-42DD-D534-78C4-1588F89EE88A}"/>
                </a:ext>
              </a:extLst>
            </p:cNvPr>
            <p:cNvGrpSpPr/>
            <p:nvPr/>
          </p:nvGrpSpPr>
          <p:grpSpPr>
            <a:xfrm>
              <a:off x="9623432" y="762000"/>
              <a:ext cx="1374776" cy="273980"/>
              <a:chOff x="3886200" y="4724400"/>
              <a:chExt cx="2676497" cy="533400"/>
            </a:xfrm>
          </p:grpSpPr>
          <p:sp>
            <p:nvSpPr>
              <p:cNvPr id="12" name="Rectangle 11">
                <a:extLst>
                  <a:ext uri="{FF2B5EF4-FFF2-40B4-BE49-F238E27FC236}">
                    <a16:creationId xmlns:a16="http://schemas.microsoft.com/office/drawing/2014/main" id="{939C6620-58FA-86B0-2499-1AAB31F2FBF6}"/>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942091-5952-85B8-E59B-E5D8E5413246}"/>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B1D035C-BDFD-23B6-63EA-721038474999}"/>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701B0C4-7F52-FC0C-3B5C-E1066CF4B594}"/>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2FCD1FA-CF4B-89D7-0417-45D5BD5DDA64}"/>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819179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8326EA-0AB4-B355-CB19-660EA1D455BF}"/>
              </a:ext>
            </a:extLst>
          </p:cNvPr>
          <p:cNvSpPr/>
          <p:nvPr/>
        </p:nvSpPr>
        <p:spPr>
          <a:xfrm>
            <a:off x="1938338" y="4922483"/>
            <a:ext cx="976312" cy="228600"/>
          </a:xfrm>
          <a:prstGeom prst="rect">
            <a:avLst/>
          </a:prstGeom>
          <a:solidFill>
            <a:srgbClr val="FFFFFF"/>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latin typeface="+mn-lt"/>
              <a:cs typeface="Arial" panose="020B0604020202020204" pitchFamily="34" charset="0"/>
            </a:endParaRPr>
          </a:p>
        </p:txBody>
      </p:sp>
      <p:pic>
        <p:nvPicPr>
          <p:cNvPr id="4" name="Picture 3">
            <a:extLst>
              <a:ext uri="{FF2B5EF4-FFF2-40B4-BE49-F238E27FC236}">
                <a16:creationId xmlns:a16="http://schemas.microsoft.com/office/drawing/2014/main" id="{C16ED96B-A990-D775-B662-8F4887FFE430}"/>
              </a:ext>
            </a:extLst>
          </p:cNvPr>
          <p:cNvPicPr>
            <a:picLocks noChangeAspect="1"/>
          </p:cNvPicPr>
          <p:nvPr/>
        </p:nvPicPr>
        <p:blipFill>
          <a:blip r:embed="rId5"/>
          <a:stretch>
            <a:fillRect/>
          </a:stretch>
        </p:blipFill>
        <p:spPr>
          <a:xfrm>
            <a:off x="86235" y="1706917"/>
            <a:ext cx="10170740" cy="4471114"/>
          </a:xfrm>
          <a:prstGeom prst="rect">
            <a:avLst/>
          </a:prstGeom>
        </p:spPr>
      </p:pic>
      <p:sp>
        <p:nvSpPr>
          <p:cNvPr id="6" name="TextBox 5">
            <a:extLst>
              <a:ext uri="{FF2B5EF4-FFF2-40B4-BE49-F238E27FC236}">
                <a16:creationId xmlns:a16="http://schemas.microsoft.com/office/drawing/2014/main" id="{5B8CEC00-D720-F8E6-7FE1-883FC83E2B8F}"/>
              </a:ext>
            </a:extLst>
          </p:cNvPr>
          <p:cNvSpPr txBox="1"/>
          <p:nvPr/>
        </p:nvSpPr>
        <p:spPr>
          <a:xfrm>
            <a:off x="10226580" y="4375063"/>
            <a:ext cx="1381728" cy="1323439"/>
          </a:xfrm>
          <a:prstGeom prst="rect">
            <a:avLst/>
          </a:prstGeom>
          <a:noFill/>
        </p:spPr>
        <p:txBody>
          <a:bodyPr wrap="square">
            <a:spAutoFit/>
          </a:bodyPr>
          <a:lstStyle/>
          <a:p>
            <a:r>
              <a:rPr lang="en-US" sz="1000" b="0" i="0" u="none" strike="noStrike" baseline="0" dirty="0">
                <a:latin typeface="+mn-lt"/>
              </a:rPr>
              <a:t>Source: Tepper, Taylor, “Federal Funds Rate History 1990 to 2023,” Forbes Advisor, October 17, 2023, https://www.forbes.com/advisor/investing/fed-funds-rate-history/.</a:t>
            </a:r>
            <a:endParaRPr lang="en-US" sz="1000" b="0" i="0" strike="noStrike" baseline="0" dirty="0">
              <a:solidFill>
                <a:srgbClr val="000000"/>
              </a:solidFill>
              <a:latin typeface="+mn-lt"/>
              <a:hlinkClick r:id="rId6"/>
            </a:endParaRPr>
          </a:p>
        </p:txBody>
      </p:sp>
      <p:sp>
        <p:nvSpPr>
          <p:cNvPr id="2" name="Title 1">
            <a:extLst>
              <a:ext uri="{FF2B5EF4-FFF2-40B4-BE49-F238E27FC236}">
                <a16:creationId xmlns:a16="http://schemas.microsoft.com/office/drawing/2014/main" id="{EA5A579F-FECE-4157-C1EA-259DBE6A2A07}"/>
              </a:ext>
            </a:extLst>
          </p:cNvPr>
          <p:cNvSpPr>
            <a:spLocks noGrp="1"/>
          </p:cNvSpPr>
          <p:nvPr>
            <p:ph type="title"/>
          </p:nvPr>
        </p:nvSpPr>
        <p:spPr>
          <a:xfrm>
            <a:off x="571500" y="484188"/>
            <a:ext cx="11036808" cy="522287"/>
          </a:xfrm>
        </p:spPr>
        <p:txBody>
          <a:bodyPr/>
          <a:lstStyle/>
          <a:p>
            <a:r>
              <a:rPr lang="en-US" dirty="0"/>
              <a:t>Consumers have been impacted by inflation, market fluctuations, and rising interest rates</a:t>
            </a:r>
          </a:p>
        </p:txBody>
      </p:sp>
    </p:spTree>
    <p:custDataLst>
      <p:custData r:id="rId1"/>
      <p:custData r:id="rId2"/>
    </p:custDataLst>
    <p:extLst>
      <p:ext uri="{BB962C8B-B14F-4D97-AF65-F5344CB8AC3E}">
        <p14:creationId xmlns:p14="http://schemas.microsoft.com/office/powerpoint/2010/main" val="1283532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4502A-69D2-90A1-2D36-D7C0B785B46C}"/>
              </a:ext>
            </a:extLst>
          </p:cNvPr>
          <p:cNvSpPr>
            <a:spLocks noGrp="1"/>
          </p:cNvSpPr>
          <p:nvPr>
            <p:ph type="title"/>
          </p:nvPr>
        </p:nvSpPr>
        <p:spPr/>
        <p:txBody>
          <a:bodyPr/>
          <a:lstStyle/>
          <a:p>
            <a:pPr algn="ctr"/>
            <a:r>
              <a:rPr lang="en-US" sz="2400" dirty="0"/>
              <a:t>Rising prices have impacted savers and non-savers. </a:t>
            </a:r>
            <a:br>
              <a:rPr lang="en-US" sz="2400" dirty="0">
                <a:solidFill>
                  <a:srgbClr val="C00000"/>
                </a:solidFill>
              </a:rPr>
            </a:br>
            <a:br>
              <a:rPr lang="en-US" sz="2400" dirty="0">
                <a:solidFill>
                  <a:srgbClr val="C00000"/>
                </a:solidFill>
              </a:rPr>
            </a:br>
            <a:br>
              <a:rPr lang="en-US" sz="2400" dirty="0">
                <a:solidFill>
                  <a:srgbClr val="C00000"/>
                </a:solidFill>
              </a:rPr>
            </a:br>
            <a:r>
              <a:rPr lang="en-US" sz="4800" dirty="0">
                <a:solidFill>
                  <a:srgbClr val="C00000"/>
                </a:solidFill>
              </a:rPr>
              <a:t>What percent of people who don't save in their workplace retirement plan say they used to contribute, but had to stop in the past year?</a:t>
            </a:r>
            <a:endParaRPr lang="en-US" sz="2400" dirty="0">
              <a:solidFill>
                <a:srgbClr val="C00000"/>
              </a:solidFill>
            </a:endParaRPr>
          </a:p>
        </p:txBody>
      </p:sp>
      <p:grpSp>
        <p:nvGrpSpPr>
          <p:cNvPr id="4" name="Group 3">
            <a:extLst>
              <a:ext uri="{FF2B5EF4-FFF2-40B4-BE49-F238E27FC236}">
                <a16:creationId xmlns:a16="http://schemas.microsoft.com/office/drawing/2014/main" id="{D894D2AC-D2A4-EE8B-2C0E-DE61FE541124}"/>
              </a:ext>
            </a:extLst>
          </p:cNvPr>
          <p:cNvGrpSpPr/>
          <p:nvPr/>
        </p:nvGrpSpPr>
        <p:grpSpPr>
          <a:xfrm>
            <a:off x="0" y="5698222"/>
            <a:ext cx="12192000" cy="303719"/>
            <a:chOff x="0" y="762000"/>
            <a:chExt cx="10998208" cy="273980"/>
          </a:xfrm>
        </p:grpSpPr>
        <p:grpSp>
          <p:nvGrpSpPr>
            <p:cNvPr id="5" name="Group 4">
              <a:extLst>
                <a:ext uri="{FF2B5EF4-FFF2-40B4-BE49-F238E27FC236}">
                  <a16:creationId xmlns:a16="http://schemas.microsoft.com/office/drawing/2014/main" id="{A8A92D7E-0D73-F57F-070B-1ECE2494E89D}"/>
                </a:ext>
              </a:extLst>
            </p:cNvPr>
            <p:cNvGrpSpPr/>
            <p:nvPr/>
          </p:nvGrpSpPr>
          <p:grpSpPr>
            <a:xfrm>
              <a:off x="0" y="762000"/>
              <a:ext cx="1374776" cy="273980"/>
              <a:chOff x="3886200" y="4724400"/>
              <a:chExt cx="2676497" cy="533400"/>
            </a:xfrm>
          </p:grpSpPr>
          <p:sp>
            <p:nvSpPr>
              <p:cNvPr id="48" name="Rectangle 47">
                <a:extLst>
                  <a:ext uri="{FF2B5EF4-FFF2-40B4-BE49-F238E27FC236}">
                    <a16:creationId xmlns:a16="http://schemas.microsoft.com/office/drawing/2014/main" id="{0C94EC7B-F367-44E0-080C-313EAD06C3C9}"/>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E7AE42F5-18CA-6CE3-6002-8232AF2D998E}"/>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E0D7859-7747-83DF-E1B3-DCF31F310065}"/>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902DD2F5-32E7-09F9-1C60-3A364696F566}"/>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7E497601-A537-1762-3D71-013872B9C183}"/>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12A29772-6B48-F7FB-70A6-0542655E22AE}"/>
                </a:ext>
              </a:extLst>
            </p:cNvPr>
            <p:cNvGrpSpPr/>
            <p:nvPr/>
          </p:nvGrpSpPr>
          <p:grpSpPr>
            <a:xfrm>
              <a:off x="1374776" y="762000"/>
              <a:ext cx="1374776" cy="273980"/>
              <a:chOff x="3886200" y="4724400"/>
              <a:chExt cx="2676497" cy="533400"/>
            </a:xfrm>
          </p:grpSpPr>
          <p:sp>
            <p:nvSpPr>
              <p:cNvPr id="43" name="Rectangle 42">
                <a:extLst>
                  <a:ext uri="{FF2B5EF4-FFF2-40B4-BE49-F238E27FC236}">
                    <a16:creationId xmlns:a16="http://schemas.microsoft.com/office/drawing/2014/main" id="{5D9FC3FA-314F-1394-EA93-045EDA8745AA}"/>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CFE92D6-8289-66A0-1AE4-D09FA743975D}"/>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1F075696-634F-EBFB-F63A-01A55A982A7D}"/>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03DDF8-C216-70E8-93BB-AA9574C133DA}"/>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7AB3601-0552-A6B6-F284-6510BBC44CBF}"/>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E4084AAC-FD66-7625-F658-D8A8BA9204A6}"/>
                </a:ext>
              </a:extLst>
            </p:cNvPr>
            <p:cNvGrpSpPr/>
            <p:nvPr/>
          </p:nvGrpSpPr>
          <p:grpSpPr>
            <a:xfrm>
              <a:off x="2749552" y="762000"/>
              <a:ext cx="1374776" cy="273980"/>
              <a:chOff x="3886200" y="4724400"/>
              <a:chExt cx="2676497" cy="533400"/>
            </a:xfrm>
          </p:grpSpPr>
          <p:sp>
            <p:nvSpPr>
              <p:cNvPr id="38" name="Rectangle 37">
                <a:extLst>
                  <a:ext uri="{FF2B5EF4-FFF2-40B4-BE49-F238E27FC236}">
                    <a16:creationId xmlns:a16="http://schemas.microsoft.com/office/drawing/2014/main" id="{3B3B7881-2E9F-C9A3-AE33-D7A5AE2DD6D4}"/>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4A90133-CDC9-3FEB-84A3-CEF6D34D1EE2}"/>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E2BCC07-3CC3-5E2C-0A29-F65FF43FFBA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B3D1345-89DC-A891-4FC1-2CA46D6666CC}"/>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45313CC-EF67-C987-B5ED-7D18117D2529}"/>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8E2DC67F-6488-AFA8-5612-0BED56881359}"/>
                </a:ext>
              </a:extLst>
            </p:cNvPr>
            <p:cNvGrpSpPr/>
            <p:nvPr/>
          </p:nvGrpSpPr>
          <p:grpSpPr>
            <a:xfrm>
              <a:off x="4124328" y="762000"/>
              <a:ext cx="1374776" cy="273980"/>
              <a:chOff x="3886200" y="4724400"/>
              <a:chExt cx="2676497" cy="533400"/>
            </a:xfrm>
          </p:grpSpPr>
          <p:sp>
            <p:nvSpPr>
              <p:cNvPr id="33" name="Rectangle 32">
                <a:extLst>
                  <a:ext uri="{FF2B5EF4-FFF2-40B4-BE49-F238E27FC236}">
                    <a16:creationId xmlns:a16="http://schemas.microsoft.com/office/drawing/2014/main" id="{34F3DCDE-4698-5125-8F9E-43BE3F3C047D}"/>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30C92D-0D35-FD2E-EBE7-ED529FD448D0}"/>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EA246-5ADB-9848-E42D-055FD0E7A2B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D2980F9-4CB6-399A-418A-2C0D3BCDEE5C}"/>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782C1B9-5C09-5F42-3600-EBDEF146AAC5}"/>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FEDB3B3F-A8EE-01B1-8432-578B179FE166}"/>
                </a:ext>
              </a:extLst>
            </p:cNvPr>
            <p:cNvGrpSpPr/>
            <p:nvPr/>
          </p:nvGrpSpPr>
          <p:grpSpPr>
            <a:xfrm>
              <a:off x="5499104" y="762000"/>
              <a:ext cx="1374776" cy="273980"/>
              <a:chOff x="3886200" y="4724400"/>
              <a:chExt cx="2676497" cy="533400"/>
            </a:xfrm>
          </p:grpSpPr>
          <p:sp>
            <p:nvSpPr>
              <p:cNvPr id="28" name="Rectangle 27">
                <a:extLst>
                  <a:ext uri="{FF2B5EF4-FFF2-40B4-BE49-F238E27FC236}">
                    <a16:creationId xmlns:a16="http://schemas.microsoft.com/office/drawing/2014/main" id="{47F19EAE-301D-9699-8562-3EDCFC5AB89C}"/>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1E69D81-49BB-D589-8DA6-E4E902F84D26}"/>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5B28AA5-B6D5-32F4-D5AB-73E417E8A343}"/>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4EA30B1-B283-0114-1620-8ACC2C1D7236}"/>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A31C1C5-4C08-9D70-F5B0-9EA1161E2EED}"/>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1CDFC411-1665-AE4C-FFA6-F70502FF9D11}"/>
                </a:ext>
              </a:extLst>
            </p:cNvPr>
            <p:cNvGrpSpPr/>
            <p:nvPr/>
          </p:nvGrpSpPr>
          <p:grpSpPr>
            <a:xfrm>
              <a:off x="6873880" y="762000"/>
              <a:ext cx="1374776" cy="273980"/>
              <a:chOff x="3886200" y="4724400"/>
              <a:chExt cx="2676497" cy="533400"/>
            </a:xfrm>
          </p:grpSpPr>
          <p:sp>
            <p:nvSpPr>
              <p:cNvPr id="23" name="Rectangle 22">
                <a:extLst>
                  <a:ext uri="{FF2B5EF4-FFF2-40B4-BE49-F238E27FC236}">
                    <a16:creationId xmlns:a16="http://schemas.microsoft.com/office/drawing/2014/main" id="{55699BBA-A088-1627-3212-11CF62B56871}"/>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9D74D99-8A6C-EE78-01FD-921D837DEA0F}"/>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38F0AD1-42F4-DE47-3301-08DAEF2C39EF}"/>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6F19E79-940A-358A-5F88-B88B02FFBAEC}"/>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68CBD1F-8DE0-0E31-FBFE-CAE0CB61FF97}"/>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0BDFC92E-36AB-D388-1796-592120113FE5}"/>
                </a:ext>
              </a:extLst>
            </p:cNvPr>
            <p:cNvGrpSpPr/>
            <p:nvPr/>
          </p:nvGrpSpPr>
          <p:grpSpPr>
            <a:xfrm>
              <a:off x="8248656" y="762000"/>
              <a:ext cx="1374776" cy="273980"/>
              <a:chOff x="3886200" y="4724400"/>
              <a:chExt cx="2676497" cy="533400"/>
            </a:xfrm>
          </p:grpSpPr>
          <p:sp>
            <p:nvSpPr>
              <p:cNvPr id="18" name="Rectangle 17">
                <a:extLst>
                  <a:ext uri="{FF2B5EF4-FFF2-40B4-BE49-F238E27FC236}">
                    <a16:creationId xmlns:a16="http://schemas.microsoft.com/office/drawing/2014/main" id="{E963EA55-2AFB-A2BE-C06A-B9AF05FE2248}"/>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05509F4-EAFC-1DAC-E376-4D24F1121ABA}"/>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36858E-7E23-EAA9-3773-779AF570F722}"/>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07CB72-2885-F5DE-1DE6-48A0757EF062}"/>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B530B51-AC67-227D-CD8D-7CC87CB56268}"/>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497532-E0FF-DFCB-879C-BE0A50F68E7C}"/>
                </a:ext>
              </a:extLst>
            </p:cNvPr>
            <p:cNvGrpSpPr/>
            <p:nvPr/>
          </p:nvGrpSpPr>
          <p:grpSpPr>
            <a:xfrm>
              <a:off x="9623432" y="762000"/>
              <a:ext cx="1374776" cy="273980"/>
              <a:chOff x="3886200" y="4724400"/>
              <a:chExt cx="2676497" cy="533400"/>
            </a:xfrm>
          </p:grpSpPr>
          <p:sp>
            <p:nvSpPr>
              <p:cNvPr id="13" name="Rectangle 12">
                <a:extLst>
                  <a:ext uri="{FF2B5EF4-FFF2-40B4-BE49-F238E27FC236}">
                    <a16:creationId xmlns:a16="http://schemas.microsoft.com/office/drawing/2014/main" id="{915D10D7-64EC-5826-FBC9-C3DE6B6F086C}"/>
                  </a:ext>
                </a:extLst>
              </p:cNvPr>
              <p:cNvSpPr/>
              <p:nvPr/>
            </p:nvSpPr>
            <p:spPr>
              <a:xfrm>
                <a:off x="3886200" y="4724400"/>
                <a:ext cx="533401" cy="533400"/>
              </a:xfrm>
              <a:prstGeom prst="rect">
                <a:avLst/>
              </a:prstGeom>
              <a:solidFill>
                <a:schemeClr val="accent4"/>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6A44374-5667-A8E6-D0DC-34E8D72350C3}"/>
                  </a:ext>
                </a:extLst>
              </p:cNvPr>
              <p:cNvSpPr/>
              <p:nvPr/>
            </p:nvSpPr>
            <p:spPr>
              <a:xfrm>
                <a:off x="4419600" y="4724400"/>
                <a:ext cx="533400" cy="533400"/>
              </a:xfrm>
              <a:prstGeom prst="rect">
                <a:avLst/>
              </a:prstGeom>
              <a:solidFill>
                <a:srgbClr val="2591CF"/>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6332C95-96F0-4941-3DD5-44B3E8351C64}"/>
                  </a:ext>
                </a:extLst>
              </p:cNvPr>
              <p:cNvSpPr/>
              <p:nvPr/>
            </p:nvSpPr>
            <p:spPr>
              <a:xfrm>
                <a:off x="4956313" y="4724400"/>
                <a:ext cx="533400" cy="533400"/>
              </a:xfrm>
              <a:prstGeom prst="rect">
                <a:avLst/>
              </a:prstGeom>
              <a:solidFill>
                <a:schemeClr val="accent5"/>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370EA1B-32F5-858C-5DC1-F81AFE15E6DD}"/>
                  </a:ext>
                </a:extLst>
              </p:cNvPr>
              <p:cNvSpPr/>
              <p:nvPr/>
            </p:nvSpPr>
            <p:spPr>
              <a:xfrm>
                <a:off x="5489713" y="4724400"/>
                <a:ext cx="533400" cy="533400"/>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ECE23CD-41FC-80E6-8453-88CA56BC284E}"/>
                  </a:ext>
                </a:extLst>
              </p:cNvPr>
              <p:cNvSpPr/>
              <p:nvPr/>
            </p:nvSpPr>
            <p:spPr>
              <a:xfrm>
                <a:off x="6029296" y="4724400"/>
                <a:ext cx="533401" cy="533400"/>
              </a:xfrm>
              <a:prstGeom prst="rect">
                <a:avLst/>
              </a:prstGeom>
              <a:solidFill>
                <a:srgbClr val="5DCAB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45136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CONTAINEDIMAGEPATH" val="C:\Users\KAEHE2\AppData\Local\Templafy\AddIns\PowerPointVsto\9b77c887-6acc-4ade-bc69-0ce84dacca7c.jpeg"/>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_rels/theme17.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Covers - Core">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0.xml><?xml version="1.0" encoding="utf-8"?>
<a:theme xmlns:a="http://schemas.openxmlformats.org/drawingml/2006/main" name="Biography Slide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1.xml><?xml version="1.0" encoding="utf-8"?>
<a:theme xmlns:a="http://schemas.openxmlformats.org/drawingml/2006/main" name="Thank You, White Background">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2.xml><?xml version="1.0" encoding="utf-8"?>
<a:theme xmlns:a="http://schemas.openxmlformats.org/drawingml/2006/main" name="Thank You, Colored Background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3.xml><?xml version="1.0" encoding="utf-8"?>
<a:theme xmlns:a="http://schemas.openxmlformats.org/drawingml/2006/main" name="Disclosure">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4.xml><?xml version="1.0" encoding="utf-8"?>
<a:theme xmlns:a="http://schemas.openxmlformats.org/drawingml/2006/main" name="Closing Slide, White">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5.xml><?xml version="1.0" encoding="utf-8"?>
<a:theme xmlns:a="http://schemas.openxmlformats.org/drawingml/2006/main" name="Closing Slide, Burgundy">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6.xml><?xml version="1.0" encoding="utf-8"?>
<a:theme xmlns:a="http://schemas.openxmlformats.org/drawingml/2006/main" name="Corporate Internal">
  <a:themeElements>
    <a:clrScheme name="LFG Red">
      <a:dk1>
        <a:srgbClr val="000000"/>
      </a:dk1>
      <a:lt1>
        <a:srgbClr val="FFFFFF"/>
      </a:lt1>
      <a:dk2>
        <a:srgbClr val="AD112B"/>
      </a:dk2>
      <a:lt2>
        <a:srgbClr val="FF232A"/>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LFG">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FF"/>
        </a:solidFill>
        <a:ln w="12700">
          <a:solidFill>
            <a:schemeClr val="accent1"/>
          </a:solid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000" dirty="0" err="1" smtClean="0">
            <a:solidFill>
              <a:schemeClr val="accent1"/>
            </a:solidFill>
            <a:latin typeface="+mn-lt"/>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err="1"/>
        </a:defPPr>
      </a:lstStyle>
    </a:txDef>
  </a:objectDefaults>
  <a:extraClrSchemeLst/>
  <a:custClrLst>
    <a:custClr name="Burgundy">
      <a:srgbClr val="AD112B"/>
    </a:custClr>
    <a:custClr name="Dark Burgundy">
      <a:srgbClr val="762135"/>
    </a:custClr>
    <a:custClr name="Red">
      <a:srgbClr val="EE252A"/>
    </a:custClr>
    <a:custClr name="Orange">
      <a:srgbClr val="FF5D0F"/>
    </a:custClr>
    <a:custClr name="Gold">
      <a:srgbClr val="FBA51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Dark Blue">
      <a:srgbClr val="244F8B"/>
    </a:custClr>
    <a:custClr name="Blue">
      <a:srgbClr val="2591CF"/>
    </a:custClr>
    <a:custClr name="Light Blue">
      <a:srgbClr val="41C4E7"/>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Dark Teal">
      <a:srgbClr val="00747B"/>
    </a:custClr>
    <a:custClr name="Teal">
      <a:srgbClr val="00B5B4"/>
    </a:custClr>
    <a:custClr name="Light Teal">
      <a:srgbClr val="5DCAB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lack">
      <a:srgbClr val="000000"/>
    </a:custClr>
    <a:custClr name="Dark Gray">
      <a:srgbClr val="5A5A5A"/>
    </a:custClr>
    <a:custClr name="Medium Gray">
      <a:srgbClr val="828282"/>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Gray">
      <a:srgbClr val="AAAAAA"/>
    </a:custClr>
    <a:custClr name="Light Gray">
      <a:srgbClr val="D1D3D4"/>
    </a:custClr>
    <a:custClr name="Extra Light Gray">
      <a:srgbClr val="EDEDED"/>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LFG widescreen presentation.potx" id="{D600B925-F17B-4036-9E31-4BE34A2BD24B}" vid="{4A5F54F9-CB21-4363-8B62-279B020AB80B}"/>
    </a:ext>
  </a:extLst>
</a:theme>
</file>

<file path=ppt/theme/theme17.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 Core CoBrand">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3.xml><?xml version="1.0" encoding="utf-8"?>
<a:theme xmlns:a="http://schemas.openxmlformats.org/drawingml/2006/main" name="Agenda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4.xml><?xml version="1.0" encoding="utf-8"?>
<a:theme xmlns:a="http://schemas.openxmlformats.org/drawingml/2006/main" name="Section Divider, White Background">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5.xml><?xml version="1.0" encoding="utf-8"?>
<a:theme xmlns:a="http://schemas.openxmlformats.org/drawingml/2006/main" name="Section Dividers, Colored Background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6.xml><?xml version="1.0" encoding="utf-8"?>
<a:theme xmlns:a="http://schemas.openxmlformats.org/drawingml/2006/main" name="Quotes, White Background">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7.xml><?xml version="1.0" encoding="utf-8"?>
<a:theme xmlns:a="http://schemas.openxmlformats.org/drawingml/2006/main" name="Quotes, Colored Background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8.xml><?xml version="1.0" encoding="utf-8"?>
<a:theme xmlns:a="http://schemas.openxmlformats.org/drawingml/2006/main" name="Content Slide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9.xml><?xml version="1.0" encoding="utf-8"?>
<a:theme xmlns:a="http://schemas.openxmlformats.org/drawingml/2006/main" name="Icon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Override1.xml><?xml version="1.0" encoding="utf-8"?>
<a:themeOverride xmlns:a="http://schemas.openxmlformats.org/drawingml/2006/main">
  <a:clrScheme name="LFG_Z02 1">
    <a:dk1>
      <a:srgbClr val="000000"/>
    </a:dk1>
    <a:lt1>
      <a:srgbClr val="FFFFFF"/>
    </a:lt1>
    <a:dk2>
      <a:srgbClr val="840022"/>
    </a:dk2>
    <a:lt2>
      <a:srgbClr val="62574F"/>
    </a:lt2>
    <a:accent1>
      <a:srgbClr val="636B70"/>
    </a:accent1>
    <a:accent2>
      <a:srgbClr val="2C5A5A"/>
    </a:accent2>
    <a:accent3>
      <a:srgbClr val="9E9535"/>
    </a:accent3>
    <a:accent4>
      <a:srgbClr val="094971"/>
    </a:accent4>
    <a:accent5>
      <a:srgbClr val="A74E15"/>
    </a:accent5>
    <a:accent6>
      <a:srgbClr val="60752B"/>
    </a:accent6>
    <a:hlink>
      <a:srgbClr val="840022"/>
    </a:hlink>
    <a:folHlink>
      <a:srgbClr val="84002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LFG_Z02 1">
    <a:dk1>
      <a:srgbClr val="000000"/>
    </a:dk1>
    <a:lt1>
      <a:srgbClr val="FFFFFF"/>
    </a:lt1>
    <a:dk2>
      <a:srgbClr val="840022"/>
    </a:dk2>
    <a:lt2>
      <a:srgbClr val="62574F"/>
    </a:lt2>
    <a:accent1>
      <a:srgbClr val="636B70"/>
    </a:accent1>
    <a:accent2>
      <a:srgbClr val="2C5A5A"/>
    </a:accent2>
    <a:accent3>
      <a:srgbClr val="9E9535"/>
    </a:accent3>
    <a:accent4>
      <a:srgbClr val="094971"/>
    </a:accent4>
    <a:accent5>
      <a:srgbClr val="A74E15"/>
    </a:accent5>
    <a:accent6>
      <a:srgbClr val="60752B"/>
    </a:accent6>
    <a:hlink>
      <a:srgbClr val="840022"/>
    </a:hlink>
    <a:folHlink>
      <a:srgbClr val="84002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FormConfiguration><![CDATA[{"formFields":[],"formDataEntries":[]}]]></TemplafySlideFormConfiguration>
</file>

<file path=customXml/item10.xml><?xml version="1.0" encoding="utf-8"?>
<TemplafySlideFormConfiguration><![CDATA[{"formFields":[],"formDataEntries":[]}]]></TemplafySlideFormConfiguration>
</file>

<file path=customXml/item11.xml><?xml version="1.0" encoding="utf-8"?>
<TemplafySlideTemplateConfiguration><![CDATA[{"slideVersion":1,"isValidatorEnabled":false,"isLocked":false,"elementsMetadata":[],"slideId":"638186527707671395","enableDocumentContentUpdater":false,"version":"2.0"}]]></TemplafySlideTemplateConfiguration>
</file>

<file path=customXml/item12.xml><?xml version="1.0" encoding="utf-8"?>
<TemplafySlideFormConfiguration><![CDATA[{"formFields":[],"formDataEntries":[]}]]></TemplafySlideFormConfiguration>
</file>

<file path=customXml/item13.xml><?xml version="1.0" encoding="utf-8"?>
<TemplafySlideFormConfiguration><![CDATA[{"formFields":[],"formDataEntries":[]}]]></TemplafySlideFormConfiguration>
</file>

<file path=customXml/item14.xml><?xml version="1.0" encoding="utf-8"?>
<TemplafySlideTemplateConfiguration><![CDATA[{"slideVersion":1,"isValidatorEnabled":false,"isLocked":false,"elementsMetadata":[],"slideId":"638186527707671395","enableDocumentContentUpdater":false,"version":"2.0"}]]></TemplafySlideTemplateConfiguration>
</file>

<file path=customXml/item15.xml><?xml version="1.0" encoding="utf-8"?>
<TemplafySlideFormConfiguration><![CDATA[{"formFields":[],"formDataEntries":[]}]]></TemplafySlideFormConfiguration>
</file>

<file path=customXml/item16.xml><?xml version="1.0" encoding="utf-8"?>
<TemplafySlideFormConfiguration><![CDATA[{"formFields":[],"formDataEntries":[]}]]></TemplafySlideFormConfiguration>
</file>

<file path=customXml/item17.xml><?xml version="1.0" encoding="utf-8"?>
<p:properties xmlns:p="http://schemas.microsoft.com/office/2006/metadata/properties" xmlns:xsi="http://www.w3.org/2001/XMLSchema-instance" xmlns:pc="http://schemas.microsoft.com/office/infopath/2007/PartnerControls">
  <documentManagement>
    <Person xmlns="121943b2-a720-49ef-8f71-66cda074f204">
      <UserInfo>
        <DisplayName/>
        <AccountId xsi:nil="true"/>
        <AccountType/>
      </UserInfo>
    </Person>
    <lcf76f155ced4ddcb4097134ff3c332f xmlns="121943b2-a720-49ef-8f71-66cda074f204">
      <Terms xmlns="http://schemas.microsoft.com/office/infopath/2007/PartnerControls"/>
    </lcf76f155ced4ddcb4097134ff3c332f>
    <TaxCatchAll xmlns="ce70d1dd-e30c-4cd6-9c6f-ebf3c8e46318" xsi:nil="true"/>
  </documentManagement>
</p:properties>
</file>

<file path=customXml/item18.xml><?xml version="1.0" encoding="utf-8"?>
<TemplafySlideTemplateConfiguration><![CDATA[{"slideVersion":1,"isValidatorEnabled":false,"isLocked":false,"elementsMetadata":[],"slideId":"638186527707671395","enableDocumentContentUpdater":false,"version":"2.0"}]]></TemplafySlideTemplateConfiguration>
</file>

<file path=customXml/item19.xml><?xml version="1.0" encoding="utf-8"?>
<TemplafySlideFormConfiguration><![CDATA[{"formFields":[],"formDataEntries":[]}]]></TemplafySlideFormConfiguration>
</file>

<file path=customXml/item2.xml><?xml version="1.0" encoding="utf-8"?>
<TemplafySlideFormConfiguration><![CDATA[{"formFields":[],"formDataEntries":[]}]]></TemplafySlideFormConfiguration>
</file>

<file path=customXml/item20.xml><?xml version="1.0" encoding="utf-8"?>
<TemplafySlideTemplateConfiguration><![CDATA[{"slideVersion":1,"isValidatorEnabled":false,"isLocked":false,"elementsMetadata":[],"slideId":"638186527707671395","enableDocumentContentUpdater":false,"version":"2.0"}]]></TemplafySlideTemplateConfiguration>
</file>

<file path=customXml/item21.xml><?xml version="1.0" encoding="utf-8"?>
<TemplafySlideTemplateConfiguration><![CDATA[{"slideVersion":1,"isValidatorEnabled":false,"isLocked":false,"elementsMetadata":[],"slideId":"638186527707671395","enableDocumentContentUpdater":false,"version":"2.0"}]]></TemplafySlideTemplateConfiguration>
</file>

<file path=customXml/item22.xml><?xml version="1.0" encoding="utf-8"?>
<TemplafySlideFormConfiguration><![CDATA[{"formFields":[],"formDataEntries":[]}]]></TemplafySlideFormConfiguration>
</file>

<file path=customXml/item23.xml><?xml version="1.0" encoding="utf-8"?>
<TemplafySlideTemplateConfiguration><![CDATA[{"slideVersion":1,"isValidatorEnabled":false,"isLocked":false,"elementsMetadata":[],"slideId":"638186527707671395","enableDocumentContentUpdater":false,"version":"2.0"}]]></TemplafySlideTemplateConfiguration>
</file>

<file path=customXml/item24.xml><?xml version="1.0" encoding="utf-8"?>
<TemplafySlideTemplateConfiguration><![CDATA[{"slideVersion":1,"isValidatorEnabled":false,"isLocked":false,"elementsMetadata":[],"slideId":"638186527707671395","enableDocumentContentUpdater":false,"version":"2.0"}]]></TemplafySlideTemplateConfiguration>
</file>

<file path=customXml/item25.xml><?xml version="1.0" encoding="utf-8"?>
<TemplafySlideTemplateConfiguration><![CDATA[{"slideVersion":1,"isValidatorEnabled":false,"isLocked":false,"elementsMetadata":[],"slideId":"638186527707671395","enableDocumentContentUpdater":false,"version":"2.0"}]]></TemplafySlideTemplateConfiguration>
</file>

<file path=customXml/item26.xml><?xml version="1.0" encoding="utf-8"?>
<ct:contentTypeSchema xmlns:ct="http://schemas.microsoft.com/office/2006/metadata/contentType" xmlns:ma="http://schemas.microsoft.com/office/2006/metadata/properties/metaAttributes" ct:_="" ma:_="" ma:contentTypeName="Document" ma:contentTypeID="0x01010051AF7AA794989A418ED29D413428B869" ma:contentTypeVersion="15" ma:contentTypeDescription="Create a new document." ma:contentTypeScope="" ma:versionID="ff8911d288201c91fd53f3fce8b27033">
  <xsd:schema xmlns:xsd="http://www.w3.org/2001/XMLSchema" xmlns:xs="http://www.w3.org/2001/XMLSchema" xmlns:p="http://schemas.microsoft.com/office/2006/metadata/properties" xmlns:ns2="121943b2-a720-49ef-8f71-66cda074f204" xmlns:ns3="ce70d1dd-e30c-4cd6-9c6f-ebf3c8e46318" targetNamespace="http://schemas.microsoft.com/office/2006/metadata/properties" ma:root="true" ma:fieldsID="100bdf68f0aa3f0c0f02f9a1c5edc4c3" ns2:_="" ns3:_="">
    <xsd:import namespace="121943b2-a720-49ef-8f71-66cda074f204"/>
    <xsd:import namespace="ce70d1dd-e30c-4cd6-9c6f-ebf3c8e4631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Per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1943b2-a720-49ef-8f71-66cda074f2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cb9aef4-98e0-4c2c-adae-5c7113679efd"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Person" ma:index="22" nillable="true" ma:displayName="Person" ma:format="Dropdown" ma:list="UserInfo" ma:SharePointGroup="0" ma:internalName="Person">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e70d1dd-e30c-4cd6-9c6f-ebf3c8e46318"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57e9ee7c-4a2a-4b15-916b-787f171283d4}" ma:internalName="TaxCatchAll" ma:showField="CatchAllData" ma:web="ce70d1dd-e30c-4cd6-9c6f-ebf3c8e4631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7.xml><?xml version="1.0" encoding="utf-8"?>
<TemplafySlideFormConfiguration><![CDATA[{"formFields":[],"formDataEntries":[]}]]></TemplafySlideFormConfiguration>
</file>

<file path=customXml/item28.xml><?xml version="1.0" encoding="utf-8"?>
<TemplafySlideFormConfiguration><![CDATA[{"formFields":[],"formDataEntries":[]}]]></TemplafySlideFormConfiguration>
</file>

<file path=customXml/item29.xml><?xml version="1.0" encoding="utf-8"?>
<TemplafySlideTemplateConfiguration><![CDATA[{"slideVersion":1,"isValidatorEnabled":false,"isLocked":false,"elementsMetadata":[],"slideId":"638186527707671395","enableDocumentContentUpdater":false,"version":"2.0"}]]></TemplafySlideTemplateConfiguration>
</file>

<file path=customXml/item3.xml><?xml version="1.0" encoding="utf-8"?>
<TemplafySlideTemplateConfiguration><![CDATA[{"slideVersion":1,"isValidatorEnabled":false,"isLocked":false,"elementsMetadata":[],"slideId":"638186527707671395","enableDocumentContentUpdater":false,"version":"2.0"}]]></TemplafySlideTemplateConfiguration>
</file>

<file path=customXml/item30.xml><?xml version="1.0" encoding="utf-8"?>
<TemplafySlideTemplateConfiguration><![CDATA[{"slideVersion":1,"isValidatorEnabled":false,"isLocked":false,"elementsMetadata":[],"slideId":"638186527707671395","enableDocumentContentUpdater":false,"version":"2.0"}]]></TemplafySlideTemplateConfiguration>
</file>

<file path=customXml/item31.xml><?xml version="1.0" encoding="utf-8"?>
<TemplafySlideFormConfiguration><![CDATA[{"formFields":[],"formDataEntries":[]}]]></TemplafySlideFormConfiguration>
</file>

<file path=customXml/item32.xml><?xml version="1.0" encoding="utf-8"?>
<TemplafySlideFormConfiguration><![CDATA[{"formFields":[],"formDataEntries":[]}]]></TemplafySlideFormConfiguration>
</file>

<file path=customXml/item33.xml><?xml version="1.0" encoding="utf-8"?>
<TemplafySlideTemplateConfiguration><![CDATA[{"slideVersion":1,"isValidatorEnabled":false,"isLocked":false,"elementsMetadata":[],"slideId":"638186527707671395","enableDocumentContentUpdater":false,"version":"2.0"}]]></TemplafySlideTemplateConfiguration>
</file>

<file path=customXml/item34.xml><?xml version="1.0" encoding="utf-8"?>
<TemplafySlideTemplateConfiguration><![CDATA[{"slideVersion":1,"isValidatorEnabled":false,"isLocked":false,"elementsMetadata":[],"slideId":"638186527707671395","enableDocumentContentUpdater":false,"version":"2.0"}]]></TemplafySlideTemplateConfiguration>
</file>

<file path=customXml/item35.xml><?xml version="1.0" encoding="utf-8"?>
<TemplafySlideTemplateConfiguration><![CDATA[{"slideVersion":1,"isValidatorEnabled":false,"isLocked":false,"elementsMetadata":[],"slideId":"638186527707671395","enableDocumentContentUpdater":false,"version":"2.0"}]]></TemplafySlideTemplateConfiguration>
</file>

<file path=customXml/item36.xml><?xml version="1.0" encoding="utf-8"?>
<TemplafySlideTemplateConfiguration><![CDATA[{"slideVersion":1,"isValidatorEnabled":false,"isLocked":false,"elementsMetadata":[],"slideId":"638186527707671395","enableDocumentContentUpdater":false,"version":"2.0"}]]></TemplafySlideTemplateConfiguration>
</file>

<file path=customXml/item37.xml><?xml version="1.0" encoding="utf-8"?>
<TemplafySlideFormConfiguration><![CDATA[{"formFields":[],"formDataEntries":[]}]]></TemplafySlideFormConfiguration>
</file>

<file path=customXml/item4.xml><?xml version="1.0" encoding="utf-8"?>
<TemplafySlideFormConfiguration><![CDATA[{"formFields":[],"formDataEntries":[]}]]></TemplafySlideFormConfiguration>
</file>

<file path=customXml/item5.xml><?xml version="1.0" encoding="utf-8"?>
<TemplafySlideFormConfiguration><![CDATA[{"formFields":[],"formDataEntries":[]}]]></TemplafySlideFormConfiguration>
</file>

<file path=customXml/item6.xml><?xml version="1.0" encoding="utf-8"?>
<TemplafySlideFormConfiguration><![CDATA[{"formFields":[],"formDataEntries":[]}]]></TemplafySlideFormConfiguration>
</file>

<file path=customXml/item7.xml><?xml version="1.0" encoding="utf-8"?>
<TemplafySlideTemplateConfiguration><![CDATA[{"slideVersion":1,"isValidatorEnabled":false,"isLocked":false,"elementsMetadata":[],"slideId":"638186527707671395","enableDocumentContentUpdater":false,"version":"2.0"}]]></TemplafySlideTemplateConfiguration>
</file>

<file path=customXml/item8.xml><?xml version="1.0" encoding="utf-8"?>
<?mso-contentType ?>
<FormTemplates xmlns="http://schemas.microsoft.com/sharepoint/v3/contenttype/forms">
  <Display>DocumentLibraryForm</Display>
  <Edit>DocumentLibraryForm</Edit>
  <New>DocumentLibraryForm</New>
</FormTemplates>
</file>

<file path=customXml/item9.xml><?xml version="1.0" encoding="utf-8"?>
<TemplafySlideTemplateConfiguration><![CDATA[{"slideVersion":1,"isValidatorEnabled":false,"isLocked":false,"elementsMetadata":[],"slideId":"638186527707671395","enableDocumentContentUpdater":false,"version":"2.0"}]]></TemplafySlideTemplateConfiguration>
</file>

<file path=customXml/itemProps1.xml><?xml version="1.0" encoding="utf-8"?>
<ds:datastoreItem xmlns:ds="http://schemas.openxmlformats.org/officeDocument/2006/customXml" ds:itemID="{0175B8DB-2B46-415B-9127-0BA25E33F141}">
  <ds:schemaRefs/>
</ds:datastoreItem>
</file>

<file path=customXml/itemProps10.xml><?xml version="1.0" encoding="utf-8"?>
<ds:datastoreItem xmlns:ds="http://schemas.openxmlformats.org/officeDocument/2006/customXml" ds:itemID="{4A95DF2E-7FF7-4E0B-9399-ADFB513538B7}">
  <ds:schemaRefs/>
</ds:datastoreItem>
</file>

<file path=customXml/itemProps11.xml><?xml version="1.0" encoding="utf-8"?>
<ds:datastoreItem xmlns:ds="http://schemas.openxmlformats.org/officeDocument/2006/customXml" ds:itemID="{1CAF840A-BE68-4964-9F34-263964EF19CE}">
  <ds:schemaRefs/>
</ds:datastoreItem>
</file>

<file path=customXml/itemProps12.xml><?xml version="1.0" encoding="utf-8"?>
<ds:datastoreItem xmlns:ds="http://schemas.openxmlformats.org/officeDocument/2006/customXml" ds:itemID="{5BDB05AE-2790-400C-BE46-5A8915590CF4}">
  <ds:schemaRefs/>
</ds:datastoreItem>
</file>

<file path=customXml/itemProps13.xml><?xml version="1.0" encoding="utf-8"?>
<ds:datastoreItem xmlns:ds="http://schemas.openxmlformats.org/officeDocument/2006/customXml" ds:itemID="{32BC65F5-3AEF-434A-ABDA-CD22F2464AD3}">
  <ds:schemaRefs/>
</ds:datastoreItem>
</file>

<file path=customXml/itemProps14.xml><?xml version="1.0" encoding="utf-8"?>
<ds:datastoreItem xmlns:ds="http://schemas.openxmlformats.org/officeDocument/2006/customXml" ds:itemID="{50AE45CB-EA58-2F4C-82C4-649A92B9C5B2}">
  <ds:schemaRefs/>
</ds:datastoreItem>
</file>

<file path=customXml/itemProps15.xml><?xml version="1.0" encoding="utf-8"?>
<ds:datastoreItem xmlns:ds="http://schemas.openxmlformats.org/officeDocument/2006/customXml" ds:itemID="{07BFFD89-151A-4541-8029-299853329C1B}">
  <ds:schemaRefs/>
</ds:datastoreItem>
</file>

<file path=customXml/itemProps16.xml><?xml version="1.0" encoding="utf-8"?>
<ds:datastoreItem xmlns:ds="http://schemas.openxmlformats.org/officeDocument/2006/customXml" ds:itemID="{EDF34FA0-E8DC-4552-80A7-3000F12E15A5}">
  <ds:schemaRefs/>
</ds:datastoreItem>
</file>

<file path=customXml/itemProps17.xml><?xml version="1.0" encoding="utf-8"?>
<ds:datastoreItem xmlns:ds="http://schemas.openxmlformats.org/officeDocument/2006/customXml" ds:itemID="{D671243D-C706-46CB-9BC7-08ECB95B79C3}">
  <ds:schemaRefs>
    <ds:schemaRef ds:uri="http://purl.org/dc/elements/1.1/"/>
    <ds:schemaRef ds:uri="http://www.w3.org/XML/1998/namespace"/>
    <ds:schemaRef ds:uri="121943b2-a720-49ef-8f71-66cda074f204"/>
    <ds:schemaRef ds:uri="http://schemas.microsoft.com/office/2006/metadata/propertie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ce70d1dd-e30c-4cd6-9c6f-ebf3c8e46318"/>
    <ds:schemaRef ds:uri="http://purl.org/dc/terms/"/>
  </ds:schemaRefs>
</ds:datastoreItem>
</file>

<file path=customXml/itemProps18.xml><?xml version="1.0" encoding="utf-8"?>
<ds:datastoreItem xmlns:ds="http://schemas.openxmlformats.org/officeDocument/2006/customXml" ds:itemID="{530A0084-7F35-4084-9451-9AFA525C47C5}">
  <ds:schemaRefs/>
</ds:datastoreItem>
</file>

<file path=customXml/itemProps19.xml><?xml version="1.0" encoding="utf-8"?>
<ds:datastoreItem xmlns:ds="http://schemas.openxmlformats.org/officeDocument/2006/customXml" ds:itemID="{368D9037-C364-4829-8981-B4EF40611934}">
  <ds:schemaRefs/>
</ds:datastoreItem>
</file>

<file path=customXml/itemProps2.xml><?xml version="1.0" encoding="utf-8"?>
<ds:datastoreItem xmlns:ds="http://schemas.openxmlformats.org/officeDocument/2006/customXml" ds:itemID="{3040A76C-D6CB-4249-9EFE-C0D5D3ED54A0}">
  <ds:schemaRefs/>
</ds:datastoreItem>
</file>

<file path=customXml/itemProps20.xml><?xml version="1.0" encoding="utf-8"?>
<ds:datastoreItem xmlns:ds="http://schemas.openxmlformats.org/officeDocument/2006/customXml" ds:itemID="{ECBB57E4-A016-4BEF-9E29-C315436A3BB4}">
  <ds:schemaRefs/>
</ds:datastoreItem>
</file>

<file path=customXml/itemProps21.xml><?xml version="1.0" encoding="utf-8"?>
<ds:datastoreItem xmlns:ds="http://schemas.openxmlformats.org/officeDocument/2006/customXml" ds:itemID="{EC21A091-3AA5-4CB9-98B8-66004D31A052}">
  <ds:schemaRefs/>
</ds:datastoreItem>
</file>

<file path=customXml/itemProps22.xml><?xml version="1.0" encoding="utf-8"?>
<ds:datastoreItem xmlns:ds="http://schemas.openxmlformats.org/officeDocument/2006/customXml" ds:itemID="{A5712180-C746-4671-8BE8-02F71272B826}">
  <ds:schemaRefs/>
</ds:datastoreItem>
</file>

<file path=customXml/itemProps23.xml><?xml version="1.0" encoding="utf-8"?>
<ds:datastoreItem xmlns:ds="http://schemas.openxmlformats.org/officeDocument/2006/customXml" ds:itemID="{90927856-90FA-4CB9-A419-12EF85A18E6F}">
  <ds:schemaRefs/>
</ds:datastoreItem>
</file>

<file path=customXml/itemProps24.xml><?xml version="1.0" encoding="utf-8"?>
<ds:datastoreItem xmlns:ds="http://schemas.openxmlformats.org/officeDocument/2006/customXml" ds:itemID="{60364D82-ABD2-41F9-8531-228B590E6F7B}">
  <ds:schemaRefs/>
</ds:datastoreItem>
</file>

<file path=customXml/itemProps25.xml><?xml version="1.0" encoding="utf-8"?>
<ds:datastoreItem xmlns:ds="http://schemas.openxmlformats.org/officeDocument/2006/customXml" ds:itemID="{F8F12DCD-2BF1-4883-AF92-C2FF3278A821}">
  <ds:schemaRefs/>
</ds:datastoreItem>
</file>

<file path=customXml/itemProps26.xml><?xml version="1.0" encoding="utf-8"?>
<ds:datastoreItem xmlns:ds="http://schemas.openxmlformats.org/officeDocument/2006/customXml" ds:itemID="{BAB228E0-7ECC-4C2A-B190-763F1CC62E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1943b2-a720-49ef-8f71-66cda074f204"/>
    <ds:schemaRef ds:uri="ce70d1dd-e30c-4cd6-9c6f-ebf3c8e463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7.xml><?xml version="1.0" encoding="utf-8"?>
<ds:datastoreItem xmlns:ds="http://schemas.openxmlformats.org/officeDocument/2006/customXml" ds:itemID="{30A57B5F-FC07-4B7D-B124-7FEFE5C3A90B}">
  <ds:schemaRefs/>
</ds:datastoreItem>
</file>

<file path=customXml/itemProps28.xml><?xml version="1.0" encoding="utf-8"?>
<ds:datastoreItem xmlns:ds="http://schemas.openxmlformats.org/officeDocument/2006/customXml" ds:itemID="{7F6630EF-8A44-4E4C-93C8-D05308DE7596}">
  <ds:schemaRefs/>
</ds:datastoreItem>
</file>

<file path=customXml/itemProps29.xml><?xml version="1.0" encoding="utf-8"?>
<ds:datastoreItem xmlns:ds="http://schemas.openxmlformats.org/officeDocument/2006/customXml" ds:itemID="{E9496A93-0ABD-4AE7-8EFB-9B93B49F0ED7}">
  <ds:schemaRefs/>
</ds:datastoreItem>
</file>

<file path=customXml/itemProps3.xml><?xml version="1.0" encoding="utf-8"?>
<ds:datastoreItem xmlns:ds="http://schemas.openxmlformats.org/officeDocument/2006/customXml" ds:itemID="{1AD59484-DEC7-42E4-9776-8E22877070A3}">
  <ds:schemaRefs/>
</ds:datastoreItem>
</file>

<file path=customXml/itemProps30.xml><?xml version="1.0" encoding="utf-8"?>
<ds:datastoreItem xmlns:ds="http://schemas.openxmlformats.org/officeDocument/2006/customXml" ds:itemID="{AE7DC642-0429-43A3-AC84-4908BB969F37}">
  <ds:schemaRefs/>
</ds:datastoreItem>
</file>

<file path=customXml/itemProps31.xml><?xml version="1.0" encoding="utf-8"?>
<ds:datastoreItem xmlns:ds="http://schemas.openxmlformats.org/officeDocument/2006/customXml" ds:itemID="{6EE80CAA-7716-0B4B-ADDE-F64EE56A4197}">
  <ds:schemaRefs/>
</ds:datastoreItem>
</file>

<file path=customXml/itemProps32.xml><?xml version="1.0" encoding="utf-8"?>
<ds:datastoreItem xmlns:ds="http://schemas.openxmlformats.org/officeDocument/2006/customXml" ds:itemID="{17FD0946-BE87-43B7-98B1-6ED981841486}">
  <ds:schemaRefs/>
</ds:datastoreItem>
</file>

<file path=customXml/itemProps33.xml><?xml version="1.0" encoding="utf-8"?>
<ds:datastoreItem xmlns:ds="http://schemas.openxmlformats.org/officeDocument/2006/customXml" ds:itemID="{7854986A-F470-FD43-9033-E2B4D9B86399}">
  <ds:schemaRefs/>
</ds:datastoreItem>
</file>

<file path=customXml/itemProps34.xml><?xml version="1.0" encoding="utf-8"?>
<ds:datastoreItem xmlns:ds="http://schemas.openxmlformats.org/officeDocument/2006/customXml" ds:itemID="{BA27EF39-D7B4-4CC6-A5B0-95DE9696A8B9}">
  <ds:schemaRefs/>
</ds:datastoreItem>
</file>

<file path=customXml/itemProps35.xml><?xml version="1.0" encoding="utf-8"?>
<ds:datastoreItem xmlns:ds="http://schemas.openxmlformats.org/officeDocument/2006/customXml" ds:itemID="{E2E4348D-DA03-42B7-950E-B3213B583E2E}">
  <ds:schemaRefs/>
</ds:datastoreItem>
</file>

<file path=customXml/itemProps36.xml><?xml version="1.0" encoding="utf-8"?>
<ds:datastoreItem xmlns:ds="http://schemas.openxmlformats.org/officeDocument/2006/customXml" ds:itemID="{86DFB3F2-D386-3D44-B7B9-FF87FF8C2D41}">
  <ds:schemaRefs/>
</ds:datastoreItem>
</file>

<file path=customXml/itemProps37.xml><?xml version="1.0" encoding="utf-8"?>
<ds:datastoreItem xmlns:ds="http://schemas.openxmlformats.org/officeDocument/2006/customXml" ds:itemID="{D6B8C395-9E3C-4BF4-A74F-281B17B673C4}">
  <ds:schemaRefs/>
</ds:datastoreItem>
</file>

<file path=customXml/itemProps4.xml><?xml version="1.0" encoding="utf-8"?>
<ds:datastoreItem xmlns:ds="http://schemas.openxmlformats.org/officeDocument/2006/customXml" ds:itemID="{14CDE8C4-8FB1-6E49-BA34-5E301978EB63}">
  <ds:schemaRefs/>
</ds:datastoreItem>
</file>

<file path=customXml/itemProps5.xml><?xml version="1.0" encoding="utf-8"?>
<ds:datastoreItem xmlns:ds="http://schemas.openxmlformats.org/officeDocument/2006/customXml" ds:itemID="{8AAA9535-22BA-E740-B208-BE8362BAFFDE}">
  <ds:schemaRefs/>
</ds:datastoreItem>
</file>

<file path=customXml/itemProps6.xml><?xml version="1.0" encoding="utf-8"?>
<ds:datastoreItem xmlns:ds="http://schemas.openxmlformats.org/officeDocument/2006/customXml" ds:itemID="{02AD59B1-6955-48E9-B4F1-A136213DF93C}">
  <ds:schemaRefs/>
</ds:datastoreItem>
</file>

<file path=customXml/itemProps7.xml><?xml version="1.0" encoding="utf-8"?>
<ds:datastoreItem xmlns:ds="http://schemas.openxmlformats.org/officeDocument/2006/customXml" ds:itemID="{2C23E9AD-8EFF-43B2-8BB2-796F7ED2650D}">
  <ds:schemaRefs/>
</ds:datastoreItem>
</file>

<file path=customXml/itemProps8.xml><?xml version="1.0" encoding="utf-8"?>
<ds:datastoreItem xmlns:ds="http://schemas.openxmlformats.org/officeDocument/2006/customXml" ds:itemID="{750CBB14-B4F8-4A56-9B67-CC7A31B10CBD}">
  <ds:schemaRefs>
    <ds:schemaRef ds:uri="http://schemas.microsoft.com/sharepoint/v3/contenttype/forms"/>
  </ds:schemaRefs>
</ds:datastoreItem>
</file>

<file path=customXml/itemProps9.xml><?xml version="1.0" encoding="utf-8"?>
<ds:datastoreItem xmlns:ds="http://schemas.openxmlformats.org/officeDocument/2006/customXml" ds:itemID="{09A544CE-60A6-4979-917A-52F5E67BBD2E}">
  <ds:schemaRefs/>
</ds:datastoreItem>
</file>

<file path=docProps/app.xml><?xml version="1.0" encoding="utf-8"?>
<Properties xmlns="http://schemas.openxmlformats.org/officeDocument/2006/extended-properties" xmlns:vt="http://schemas.openxmlformats.org/officeDocument/2006/docPropsVTypes">
  <Template>HPHC_Template_Standard_3-29-18</Template>
  <TotalTime>27607</TotalTime>
  <Words>6399</Words>
  <Application>Microsoft Office PowerPoint</Application>
  <PresentationFormat>Widescreen</PresentationFormat>
  <Paragraphs>440</Paragraphs>
  <Slides>57</Slides>
  <Notes>37</Notes>
  <HiddenSlides>0</HiddenSlides>
  <MMClips>0</MMClips>
  <ScaleCrop>false</ScaleCrop>
  <HeadingPairs>
    <vt:vector size="6" baseType="variant">
      <vt:variant>
        <vt:lpstr>Fonts Used</vt:lpstr>
      </vt:variant>
      <vt:variant>
        <vt:i4>15</vt:i4>
      </vt:variant>
      <vt:variant>
        <vt:lpstr>Theme</vt:lpstr>
      </vt:variant>
      <vt:variant>
        <vt:i4>17</vt:i4>
      </vt:variant>
      <vt:variant>
        <vt:lpstr>Slide Titles</vt:lpstr>
      </vt:variant>
      <vt:variant>
        <vt:i4>57</vt:i4>
      </vt:variant>
    </vt:vector>
  </HeadingPairs>
  <TitlesOfParts>
    <vt:vector size="89" baseType="lpstr">
      <vt:lpstr>AngsanaUPC</vt:lpstr>
      <vt:lpstr>Arial</vt:lpstr>
      <vt:lpstr>Arial Black</vt:lpstr>
      <vt:lpstr>Avenir Book</vt:lpstr>
      <vt:lpstr>Calibri</vt:lpstr>
      <vt:lpstr>Calibri Light</vt:lpstr>
      <vt:lpstr>Century Gothic</vt:lpstr>
      <vt:lpstr>Decotura ICG</vt:lpstr>
      <vt:lpstr>Georgia</vt:lpstr>
      <vt:lpstr>Open Sans</vt:lpstr>
      <vt:lpstr>Roboto Light</vt:lpstr>
      <vt:lpstr>Segoe UI</vt:lpstr>
      <vt:lpstr>Times New Roman</vt:lpstr>
      <vt:lpstr>Wingdings</vt:lpstr>
      <vt:lpstr>Wingdings 3</vt:lpstr>
      <vt:lpstr>Covers - Core</vt:lpstr>
      <vt:lpstr>Cover - Core CoBrand</vt:lpstr>
      <vt:lpstr>Agendas</vt:lpstr>
      <vt:lpstr>Section Divider, White Background</vt:lpstr>
      <vt:lpstr>Section Dividers, Colored Backgrounds</vt:lpstr>
      <vt:lpstr>Quotes, White Background</vt:lpstr>
      <vt:lpstr>Quotes, Colored Backgrounds</vt:lpstr>
      <vt:lpstr>Content Slides</vt:lpstr>
      <vt:lpstr>Icons</vt:lpstr>
      <vt:lpstr>Biography Slides</vt:lpstr>
      <vt:lpstr>Thank You, White Background</vt:lpstr>
      <vt:lpstr>Thank You, Colored Backgrounds</vt:lpstr>
      <vt:lpstr>Disclosure</vt:lpstr>
      <vt:lpstr>Closing Slide, White</vt:lpstr>
      <vt:lpstr>Closing Slide, Burgundy</vt:lpstr>
      <vt:lpstr>Corporate Internal</vt:lpstr>
      <vt:lpstr>Ion</vt:lpstr>
      <vt:lpstr>           28th Annual Conference</vt:lpstr>
      <vt:lpstr>PowerPoint Presentation</vt:lpstr>
      <vt:lpstr>Today’s agenda</vt:lpstr>
      <vt:lpstr>PowerPoint Presentation</vt:lpstr>
      <vt:lpstr>2023 Wellness@Work Study</vt:lpstr>
      <vt:lpstr>What we learned</vt:lpstr>
      <vt:lpstr>PowerPoint Presentation</vt:lpstr>
      <vt:lpstr>Consumers have been impacted by inflation, market fluctuations, and rising interest rates</vt:lpstr>
      <vt:lpstr>Rising prices have impacted savers and non-savers.    What percent of people who don't save in their workplace retirement plan say they used to contribute, but had to stop in the past year?</vt:lpstr>
      <vt:lpstr>Contribution rates and confidence are down amidst  a challenging economic climate</vt:lpstr>
      <vt:lpstr>Contribution rates and confidence are down amidst  a challenging economic climate</vt:lpstr>
      <vt:lpstr>Rising prices have impacted savers and non-savers.     What two factors intensified by the current economic climate are keeping people from saving for their future?</vt:lpstr>
      <vt:lpstr>The economic climate has intensified two factors</vt:lpstr>
      <vt:lpstr>The economic climate could have a lasting impact</vt:lpstr>
      <vt:lpstr>PowerPoint Presentation</vt:lpstr>
      <vt:lpstr>    What are some factors  that would motivate employees  to save more for their futures? </vt:lpstr>
      <vt:lpstr>To motivate savers, first understand their financial situation</vt:lpstr>
      <vt:lpstr>More confidence = better outcomes</vt:lpstr>
      <vt:lpstr>  What percentage  of workers are interested in working with a retirement consultant as part of their employee benefits? </vt:lpstr>
      <vt:lpstr>Education can help boost confidence about retirement decisions</vt:lpstr>
      <vt:lpstr>Unrelated Trivia Question #1   How many total people are  fluent speakers of the  Choctaw language?? </vt:lpstr>
      <vt:lpstr>Answer: Unrelated Trivia Question #1  The Choctaw language is a member of the Muskogean family which includes the Muskogee, Chickasaw, Mikasuki, Seminole, Alabama, and Koasati tribes.  The Mississippi Band of Choctaws has about 5,000 fluent speakers and the Choctaw Nation of Oklahoma has 4,000-plus.  The Choctaw language is also spoken in Louisiana by two state recognized tribes: the Clifton Choctaws and the Jena Band.</vt:lpstr>
      <vt:lpstr>Answer: Unrelated Trivia Question #1   Halito = Hello  Yakoke = Thank you</vt:lpstr>
      <vt:lpstr>Benefits education, decision-making, and enrollment</vt:lpstr>
      <vt:lpstr>Boosting decision-making confidence can better equip workers to make changes</vt:lpstr>
      <vt:lpstr>     What personal finance factors make it difficult to save?</vt:lpstr>
      <vt:lpstr>Personal finance factors make it difficult to save</vt:lpstr>
      <vt:lpstr> What percentage of workers who have student loan debt wish their employer provided a student loan management service along with their retirement plan ?</vt:lpstr>
      <vt:lpstr>Employees are interested in solutions  to tackle competing priorities</vt:lpstr>
      <vt:lpstr>Successful savers set goals, envision retirement,  and discuss</vt:lpstr>
      <vt:lpstr>Wellness tools at the workplace help people set goals, tackle competing priorities, and make more confident decisions.   What percent of workers who used wellness resources at work saw a positive impact?</vt:lpstr>
      <vt:lpstr>Wellness tools help savers set goals, tackle competing priorities, and make more confident decisions</vt:lpstr>
      <vt:lpstr>Unrelated Trivia Question #2    What language was listed in the 1992 edition of the Guinness Book of World Records as the most complex language in the world?</vt:lpstr>
      <vt:lpstr>Answer: Unrelated Trivia Question #2  The parent language of Potawatomi, Ojibwe, was listed in the 1992 edition of the Guinness Book of World Records as the most complex language in the world based on the number of verbal patterns.   Potawatomi and Ojibwe have a similar structure and one of the identifying characteristics of Potawatomi is that it is heavily verb-based. Nouns are made of several smaller words that describe what the object does or how it’s used.   In 2017, there were fewer than 10 first-language Potawatomi speakers and many were nearing 70 to 80 years old.  In response, many Potawatomi tribes have created language programs where students can learn the Potawatomi language wherever they live.</vt:lpstr>
      <vt:lpstr>Answer: Unrelated Trivia Question #2       Migwéch = Thank you</vt:lpstr>
      <vt:lpstr>Benefits education, decision-making, and enrollment</vt:lpstr>
      <vt:lpstr>Personalization continues to be important for effective outreach and education</vt:lpstr>
      <vt:lpstr>Effective outreach leverages a variety of communications</vt:lpstr>
      <vt:lpstr>   What are some life events that would motivate non-participants to start saving?</vt:lpstr>
      <vt:lpstr>Employees think about retirement planning during personal and professional milestones</vt:lpstr>
      <vt:lpstr>PowerPoint Presentation</vt:lpstr>
      <vt:lpstr>Answer: Unrelated Trivia Question #3    What is the most commonly spoken Native language in the U.S.?</vt:lpstr>
      <vt:lpstr>Unrelated Trivia Question #3  Navajo is the most commonly spoken Native language in the U.S. with approximately 175,000 speakers.   Almost 10x as many speakers as each of the two languages with the next highest numbers: Yupik and Sioux.  Navajo is in the Athabaskan language family, which includes 44 languages spoken in the U.S. and Canada.   In 2013 the move Star Wars was translated into Navajo.</vt:lpstr>
      <vt:lpstr>Unrelated Trivia Question #3    Ahéhee = Thank you</vt:lpstr>
      <vt:lpstr>Boost retirement plan participation</vt:lpstr>
      <vt:lpstr>  What percentage of non-participants wouldn’t mind if their employer auto-enrolled everyone  not currently in the plan?</vt:lpstr>
      <vt:lpstr>Consider a reenrollment campaign to boost participation</vt:lpstr>
      <vt:lpstr>Matching contributions motivate non-participants to join and participants to save more</vt:lpstr>
      <vt:lpstr> What percentage of  non-participants say having  a guaranteed income option in their plan would encourage them to participate ?</vt:lpstr>
      <vt:lpstr>In-plan income investment options can also boost participation and deferral rates</vt:lpstr>
      <vt:lpstr>Offer more financial security in uncertain times</vt:lpstr>
      <vt:lpstr>Employees have questions about in-plan income</vt:lpstr>
      <vt:lpstr>Offer more financial security in uncertain times</vt:lpstr>
      <vt:lpstr>Reengaging employees with their retirement plans</vt:lpstr>
      <vt:lpstr>PowerPoint Presentation</vt:lpstr>
      <vt:lpstr>PowerPoint Presentation</vt:lpstr>
      <vt:lpstr>Disclosures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dc:creator>
  <cp:lastModifiedBy>Janet Borland</cp:lastModifiedBy>
  <cp:revision>1334</cp:revision>
  <cp:lastPrinted>2024-01-12T17:54:28Z</cp:lastPrinted>
  <dcterms:created xsi:type="dcterms:W3CDTF">2018-04-01T03:51:37Z</dcterms:created>
  <dcterms:modified xsi:type="dcterms:W3CDTF">2024-09-15T14:54:48Z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0x01010051AF7AA794989A418ED29D413428B869</vt:lpwstr>
  </property>
</Properties>
</file>