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18"/>
  </p:notesMasterIdLst>
  <p:sldIdLst>
    <p:sldId id="256" r:id="rId2"/>
    <p:sldId id="279" r:id="rId3"/>
    <p:sldId id="263" r:id="rId4"/>
    <p:sldId id="286" r:id="rId5"/>
    <p:sldId id="288" r:id="rId6"/>
    <p:sldId id="259" r:id="rId7"/>
    <p:sldId id="265" r:id="rId8"/>
    <p:sldId id="276" r:id="rId9"/>
    <p:sldId id="289" r:id="rId10"/>
    <p:sldId id="266" r:id="rId11"/>
    <p:sldId id="290" r:id="rId12"/>
    <p:sldId id="291" r:id="rId13"/>
    <p:sldId id="292" r:id="rId14"/>
    <p:sldId id="293" r:id="rId15"/>
    <p:sldId id="270" r:id="rId16"/>
    <p:sldId id="277"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A352A-307E-5C86-BDE9-B5DCFF4ABE88}" name="Guest User" initials="GU" userId="S::urn:spo:anon#6c73d75003d836675156ff4020c4ba50f2ffcfebddcf6e96a7d598d71b17b7a5::" providerId="AD"/>
  <p188:author id="{F27AEBC7-76E7-9C4E-E5CF-3A49BE45A85D}" name="Guest User" initials="GU" userId="S::urn:spo:anon#6a779ca61cb965659d9c499ed027bf7c57e254073b87020df9f65797c7a2ca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45"/>
  </p:normalViewPr>
  <p:slideViewPr>
    <p:cSldViewPr snapToGrid="0">
      <p:cViewPr varScale="1">
        <p:scale>
          <a:sx n="99" d="100"/>
          <a:sy n="99"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4873E-34D9-4011-B823-45C4AD2A9FC6}" type="doc">
      <dgm:prSet loTypeId="urn:microsoft.com/office/officeart/2017/3/layout/HorizontalPathTimeline#1" loCatId="other" qsTypeId="urn:microsoft.com/office/officeart/2005/8/quickstyle/simple1" qsCatId="simple" csTypeId="urn:microsoft.com/office/officeart/2005/8/colors/accent5_2" csCatId="accent5" phldr="1"/>
      <dgm:spPr/>
      <dgm:t>
        <a:bodyPr/>
        <a:lstStyle/>
        <a:p>
          <a:endParaRPr lang="en-US"/>
        </a:p>
      </dgm:t>
    </dgm:pt>
    <dgm:pt modelId="{D0C06EB0-D7EF-45E3-95AD-C3986984C27E}">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Comfort</a:t>
          </a:r>
        </a:p>
      </dgm:t>
    </dgm:pt>
    <dgm:pt modelId="{0BB155BD-DA20-44C2-8CB4-CB3D3770A527}" type="parTrans" cxnId="{97993EA3-CE7B-4009-B7CE-BFB111FBE521}">
      <dgm:prSet/>
      <dgm:spPr/>
      <dgm:t>
        <a:bodyPr/>
        <a:lstStyle/>
        <a:p>
          <a:endParaRPr lang="en-US"/>
        </a:p>
      </dgm:t>
    </dgm:pt>
    <dgm:pt modelId="{6F918279-79F1-4A08-BB84-2DE055676D74}" type="sibTrans" cxnId="{97993EA3-CE7B-4009-B7CE-BFB111FBE521}">
      <dgm:prSet/>
      <dgm:spPr/>
      <dgm:t>
        <a:bodyPr/>
        <a:lstStyle/>
        <a:p>
          <a:endParaRPr lang="en-US"/>
        </a:p>
      </dgm:t>
    </dgm:pt>
    <dgm:pt modelId="{4E599684-CBE7-4BF6-B041-7B59A5AE3CF2}">
      <dgm:prSet phldrT="[Text]" custT="1"/>
      <dgm:spPr/>
      <dgm:t>
        <a:bodyPr/>
        <a:lstStyle/>
        <a:p>
          <a:r>
            <a:rPr lang="en-US" sz="1200" b="0" i="0" u="none" dirty="0">
              <a:latin typeface="Arial" panose="020B0604020202020204" pitchFamily="34" charset="0"/>
              <a:cs typeface="Arial" panose="020B0604020202020204" pitchFamily="34" charset="0"/>
            </a:rPr>
            <a:t>Pre-</a:t>
          </a:r>
          <a:r>
            <a:rPr lang="en-US" sz="1200" b="0" i="0" u="none" dirty="0" err="1">
              <a:latin typeface="Arial" panose="020B0604020202020204" pitchFamily="34" charset="0"/>
              <a:cs typeface="Arial" panose="020B0604020202020204" pitchFamily="34" charset="0"/>
            </a:rPr>
            <a:t>Covid</a:t>
          </a:r>
          <a:r>
            <a:rPr lang="en-US" sz="1200" b="0" i="0" u="none" dirty="0">
              <a:latin typeface="Arial" panose="020B0604020202020204" pitchFamily="34" charset="0"/>
              <a:cs typeface="Arial" panose="020B0604020202020204" pitchFamily="34" charset="0"/>
            </a:rPr>
            <a:t> – We could run our crews with confidence, pivoting when needed</a:t>
          </a:r>
          <a:endParaRPr lang="en-US" sz="1200" dirty="0">
            <a:latin typeface="Arial" panose="020B0604020202020204" pitchFamily="34" charset="0"/>
            <a:cs typeface="Arial" panose="020B0604020202020204" pitchFamily="34" charset="0"/>
          </a:endParaRPr>
        </a:p>
      </dgm:t>
    </dgm:pt>
    <dgm:pt modelId="{A8AAC60B-A805-4BF6-9EA5-E87AC2902868}" type="parTrans" cxnId="{841D665D-B707-471F-BD09-964D3951145A}">
      <dgm:prSet/>
      <dgm:spPr/>
      <dgm:t>
        <a:bodyPr/>
        <a:lstStyle/>
        <a:p>
          <a:endParaRPr lang="en-US"/>
        </a:p>
      </dgm:t>
    </dgm:pt>
    <dgm:pt modelId="{BF909935-A6E2-4FB3-A57D-3F1AE3109B2D}" type="sibTrans" cxnId="{841D665D-B707-471F-BD09-964D3951145A}">
      <dgm:prSet/>
      <dgm:spPr/>
      <dgm:t>
        <a:bodyPr/>
        <a:lstStyle/>
        <a:p>
          <a:endParaRPr lang="en-US"/>
        </a:p>
      </dgm:t>
    </dgm:pt>
    <dgm:pt modelId="{4B3BEF5E-080D-4FEE-B522-70B46FFD0660}">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Chaos</a:t>
          </a:r>
        </a:p>
      </dgm:t>
    </dgm:pt>
    <dgm:pt modelId="{06017295-6984-41E0-8693-8EB293EF8566}" type="parTrans" cxnId="{9A613993-1976-4C90-B719-959774EC46C8}">
      <dgm:prSet/>
      <dgm:spPr/>
      <dgm:t>
        <a:bodyPr/>
        <a:lstStyle/>
        <a:p>
          <a:endParaRPr lang="en-US"/>
        </a:p>
      </dgm:t>
    </dgm:pt>
    <dgm:pt modelId="{39F905D4-BCDD-42A3-91CF-0746D3124C5E}" type="sibTrans" cxnId="{9A613993-1976-4C90-B719-959774EC46C8}">
      <dgm:prSet/>
      <dgm:spPr/>
      <dgm:t>
        <a:bodyPr/>
        <a:lstStyle/>
        <a:p>
          <a:endParaRPr lang="en-US"/>
        </a:p>
      </dgm:t>
    </dgm:pt>
    <dgm:pt modelId="{DB8AF9DD-B1C3-4C20-BD21-C6C7FF671A92}">
      <dgm:prSet phldrT="[Text]" custT="1"/>
      <dgm:spPr/>
      <dgm:t>
        <a:bodyPr/>
        <a:lstStyle/>
        <a:p>
          <a:r>
            <a:rPr lang="en-US" sz="1200" b="0" i="0" u="none" dirty="0" err="1">
              <a:latin typeface="Arial" panose="020B0604020202020204" pitchFamily="34" charset="0"/>
              <a:cs typeface="Arial" panose="020B0604020202020204" pitchFamily="34" charset="0"/>
            </a:rPr>
            <a:t>Covid</a:t>
          </a:r>
          <a:r>
            <a:rPr lang="en-US" sz="1200" b="0" i="0" u="none" dirty="0">
              <a:latin typeface="Arial" panose="020B0604020202020204" pitchFamily="34" charset="0"/>
              <a:cs typeface="Arial" panose="020B0604020202020204" pitchFamily="34" charset="0"/>
            </a:rPr>
            <a:t> hit and everything changed, it was hard to get a handle on what our needs were.</a:t>
          </a:r>
          <a:endParaRPr lang="en-US" sz="1200" dirty="0">
            <a:latin typeface="Arial" panose="020B0604020202020204" pitchFamily="34" charset="0"/>
            <a:cs typeface="Arial" panose="020B0604020202020204" pitchFamily="34" charset="0"/>
          </a:endParaRPr>
        </a:p>
      </dgm:t>
    </dgm:pt>
    <dgm:pt modelId="{DF70DEA5-E7DD-4AA9-B1CC-992432C16744}" type="parTrans" cxnId="{D6373D48-D8B0-4539-A4A4-81DB907C07C1}">
      <dgm:prSet/>
      <dgm:spPr/>
      <dgm:t>
        <a:bodyPr/>
        <a:lstStyle/>
        <a:p>
          <a:endParaRPr lang="en-US"/>
        </a:p>
      </dgm:t>
    </dgm:pt>
    <dgm:pt modelId="{428A9B80-64FA-44ED-87FF-F7A0D539842F}" type="sibTrans" cxnId="{D6373D48-D8B0-4539-A4A4-81DB907C07C1}">
      <dgm:prSet/>
      <dgm:spPr/>
      <dgm:t>
        <a:bodyPr/>
        <a:lstStyle/>
        <a:p>
          <a:endParaRPr lang="en-US"/>
        </a:p>
      </dgm:t>
    </dgm:pt>
    <dgm:pt modelId="{406B4493-A90D-40A8-B02D-BA06CB04BF3C}">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Confusion </a:t>
          </a:r>
        </a:p>
      </dgm:t>
    </dgm:pt>
    <dgm:pt modelId="{2E2A0F75-F224-4A80-ACB5-1C4956E37E23}" type="parTrans" cxnId="{F712E336-0730-4454-AAED-A8EC704ECFC8}">
      <dgm:prSet/>
      <dgm:spPr/>
      <dgm:t>
        <a:bodyPr/>
        <a:lstStyle/>
        <a:p>
          <a:endParaRPr lang="en-US"/>
        </a:p>
      </dgm:t>
    </dgm:pt>
    <dgm:pt modelId="{B6B5896F-38E7-450F-A826-9964A8F0DE0E}" type="sibTrans" cxnId="{F712E336-0730-4454-AAED-A8EC704ECFC8}">
      <dgm:prSet/>
      <dgm:spPr/>
      <dgm:t>
        <a:bodyPr/>
        <a:lstStyle/>
        <a:p>
          <a:endParaRPr lang="en-US"/>
        </a:p>
      </dgm:t>
    </dgm:pt>
    <dgm:pt modelId="{20D34FCC-0F35-496C-B2E7-3FBCA3E29C37}">
      <dgm:prSet phldrT="[Text]" custT="1"/>
      <dgm:spPr/>
      <dgm:t>
        <a:bodyPr/>
        <a:lstStyle/>
        <a:p>
          <a:r>
            <a:rPr lang="en-US" sz="1200" b="0" i="0" u="none" dirty="0">
              <a:latin typeface="Arial" panose="020B0604020202020204" pitchFamily="34" charset="0"/>
              <a:cs typeface="Arial" panose="020B0604020202020204" pitchFamily="34" charset="0"/>
            </a:rPr>
            <a:t>Where are the people, why are they leaving.  How can I make them stay?</a:t>
          </a:r>
          <a:endParaRPr lang="en-US" sz="1200" dirty="0">
            <a:latin typeface="Arial" panose="020B0604020202020204" pitchFamily="34" charset="0"/>
            <a:cs typeface="Arial" panose="020B0604020202020204" pitchFamily="34" charset="0"/>
          </a:endParaRPr>
        </a:p>
      </dgm:t>
    </dgm:pt>
    <dgm:pt modelId="{CE74B72C-B89D-46FE-831F-2D7619996546}" type="parTrans" cxnId="{8F51CEF3-D7F7-4496-8E39-A74D3407581F}">
      <dgm:prSet/>
      <dgm:spPr/>
      <dgm:t>
        <a:bodyPr/>
        <a:lstStyle/>
        <a:p>
          <a:endParaRPr lang="en-US"/>
        </a:p>
      </dgm:t>
    </dgm:pt>
    <dgm:pt modelId="{927D4900-D936-4E0F-AEA8-71096C4E0FED}" type="sibTrans" cxnId="{8F51CEF3-D7F7-4496-8E39-A74D3407581F}">
      <dgm:prSet/>
      <dgm:spPr/>
      <dgm:t>
        <a:bodyPr/>
        <a:lstStyle/>
        <a:p>
          <a:endParaRPr lang="en-US"/>
        </a:p>
      </dgm:t>
    </dgm:pt>
    <dgm:pt modelId="{71A30621-5A5F-43B0-84EC-C33507890165}">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Change</a:t>
          </a:r>
        </a:p>
      </dgm:t>
    </dgm:pt>
    <dgm:pt modelId="{F93F53F9-4EA9-4B69-AEBB-EC08A304AE3E}" type="parTrans" cxnId="{1802D984-EB76-4C48-AC3B-94BA8DFE0C3F}">
      <dgm:prSet/>
      <dgm:spPr/>
      <dgm:t>
        <a:bodyPr/>
        <a:lstStyle/>
        <a:p>
          <a:endParaRPr lang="en-US"/>
        </a:p>
      </dgm:t>
    </dgm:pt>
    <dgm:pt modelId="{BC9647A5-897E-4509-8E60-0A1FA7E561EE}" type="sibTrans" cxnId="{1802D984-EB76-4C48-AC3B-94BA8DFE0C3F}">
      <dgm:prSet/>
      <dgm:spPr/>
      <dgm:t>
        <a:bodyPr/>
        <a:lstStyle/>
        <a:p>
          <a:endParaRPr lang="en-US"/>
        </a:p>
      </dgm:t>
    </dgm:pt>
    <dgm:pt modelId="{09823A41-36EE-4ED8-8E4C-1FC3E9B9DA38}">
      <dgm:prSet phldrT="[Text]" phldr="0" custT="1"/>
      <dgm:spPr/>
      <dgm:t>
        <a:bodyPr/>
        <a:lstStyle/>
        <a:p>
          <a:r>
            <a:rPr lang="en-US" sz="1200" b="0" i="0" u="none" dirty="0">
              <a:latin typeface="Arial" panose="020B0604020202020204" pitchFamily="34" charset="0"/>
              <a:cs typeface="Arial" panose="020B0604020202020204" pitchFamily="34" charset="0"/>
            </a:rPr>
            <a:t>Our old tools don’t work and frustration sets in.</a:t>
          </a:r>
          <a:endParaRPr lang="en-US" sz="1200" dirty="0">
            <a:latin typeface="Arial" panose="020B0604020202020204" pitchFamily="34" charset="0"/>
            <a:cs typeface="Arial" panose="020B0604020202020204" pitchFamily="34" charset="0"/>
          </a:endParaRPr>
        </a:p>
      </dgm:t>
    </dgm:pt>
    <dgm:pt modelId="{F244D039-067D-4FE3-9A79-1977435DEDCA}" type="parTrans" cxnId="{4123380D-BF06-47D5-BB37-27F94B9CD2B5}">
      <dgm:prSet/>
      <dgm:spPr/>
      <dgm:t>
        <a:bodyPr/>
        <a:lstStyle/>
        <a:p>
          <a:endParaRPr lang="en-US"/>
        </a:p>
      </dgm:t>
    </dgm:pt>
    <dgm:pt modelId="{8919468E-A735-45AD-9C8C-4DD1ED80DA14}" type="sibTrans" cxnId="{4123380D-BF06-47D5-BB37-27F94B9CD2B5}">
      <dgm:prSet/>
      <dgm:spPr/>
      <dgm:t>
        <a:bodyPr/>
        <a:lstStyle/>
        <a:p>
          <a:endParaRPr lang="en-US"/>
        </a:p>
      </dgm:t>
    </dgm:pt>
    <dgm:pt modelId="{4971AC50-A88E-4E33-87F8-FCEAC805564B}">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Clarity</a:t>
          </a:r>
        </a:p>
      </dgm:t>
    </dgm:pt>
    <dgm:pt modelId="{C9196550-5E95-4357-8451-1D9A3E9B9887}" type="parTrans" cxnId="{D3F6A62A-6459-4BFC-82C1-B194A64DAEF0}">
      <dgm:prSet/>
      <dgm:spPr/>
      <dgm:t>
        <a:bodyPr/>
        <a:lstStyle/>
        <a:p>
          <a:endParaRPr lang="en-US"/>
        </a:p>
      </dgm:t>
    </dgm:pt>
    <dgm:pt modelId="{5851B56B-AA5B-4350-B325-A26109F66599}" type="sibTrans" cxnId="{D3F6A62A-6459-4BFC-82C1-B194A64DAEF0}">
      <dgm:prSet/>
      <dgm:spPr/>
      <dgm:t>
        <a:bodyPr/>
        <a:lstStyle/>
        <a:p>
          <a:endParaRPr lang="en-US"/>
        </a:p>
      </dgm:t>
    </dgm:pt>
    <dgm:pt modelId="{B70A8EE9-B04A-475F-A55E-C7EC9716492A}">
      <dgm:prSet custT="1"/>
      <dgm:spPr/>
      <dgm:t>
        <a:bodyPr/>
        <a:lstStyle/>
        <a:p>
          <a:r>
            <a:rPr lang="en-US" sz="1200" b="0" i="0" u="none" dirty="0">
              <a:latin typeface="Arial" panose="020B0604020202020204" pitchFamily="34" charset="0"/>
              <a:cs typeface="Arial" panose="020B0604020202020204" pitchFamily="34" charset="0"/>
            </a:rPr>
            <a:t>You find new tools, and create new pathways of success.</a:t>
          </a:r>
          <a:endParaRPr lang="en-US" sz="1200" dirty="0">
            <a:latin typeface="Arial" panose="020B0604020202020204" pitchFamily="34" charset="0"/>
            <a:cs typeface="Arial" panose="020B0604020202020204" pitchFamily="34" charset="0"/>
          </a:endParaRPr>
        </a:p>
      </dgm:t>
    </dgm:pt>
    <dgm:pt modelId="{827B8979-53B0-4D04-AFD4-E95ECE158F29}" type="parTrans" cxnId="{974143E5-F97B-46EC-BF8B-1BE68E1266DC}">
      <dgm:prSet/>
      <dgm:spPr/>
      <dgm:t>
        <a:bodyPr/>
        <a:lstStyle/>
        <a:p>
          <a:endParaRPr lang="en-US"/>
        </a:p>
      </dgm:t>
    </dgm:pt>
    <dgm:pt modelId="{EF80220B-B1BA-4812-A85D-99163E525C87}" type="sibTrans" cxnId="{974143E5-F97B-46EC-BF8B-1BE68E1266DC}">
      <dgm:prSet/>
      <dgm:spPr/>
      <dgm:t>
        <a:bodyPr/>
        <a:lstStyle/>
        <a:p>
          <a:endParaRPr lang="en-US"/>
        </a:p>
      </dgm:t>
    </dgm:pt>
    <dgm:pt modelId="{932CA750-36C5-4FBB-923A-29DF7B5A91E5}" type="pres">
      <dgm:prSet presAssocID="{E604873E-34D9-4011-B823-45C4AD2A9FC6}" presName="root" presStyleCnt="0">
        <dgm:presLayoutVars>
          <dgm:chMax/>
          <dgm:chPref/>
          <dgm:animLvl val="lvl"/>
        </dgm:presLayoutVars>
      </dgm:prSet>
      <dgm:spPr/>
    </dgm:pt>
    <dgm:pt modelId="{C5D1BC48-B762-488E-BF7E-9CDA82DFACEE}" type="pres">
      <dgm:prSet presAssocID="{E604873E-34D9-4011-B823-45C4AD2A9FC6}" presName="divider" presStyleLbl="node1" presStyleIdx="0" presStyleCnt="1"/>
      <dgm:spPr>
        <a:solidFill>
          <a:schemeClr val="bg1"/>
        </a:solidFill>
        <a:ln>
          <a:solidFill>
            <a:schemeClr val="accent4">
              <a:lumMod val="60000"/>
              <a:lumOff val="40000"/>
            </a:schemeClr>
          </a:solidFill>
        </a:ln>
      </dgm:spPr>
    </dgm:pt>
    <dgm:pt modelId="{03618986-EF2F-440D-8403-283058C2987B}" type="pres">
      <dgm:prSet presAssocID="{E604873E-34D9-4011-B823-45C4AD2A9FC6}" presName="nodes" presStyleCnt="0">
        <dgm:presLayoutVars>
          <dgm:chMax/>
          <dgm:chPref/>
          <dgm:animLvl val="lvl"/>
        </dgm:presLayoutVars>
      </dgm:prSet>
      <dgm:spPr/>
    </dgm:pt>
    <dgm:pt modelId="{3B7C76B3-9A15-41E9-ABC3-698AB66EEDEB}" type="pres">
      <dgm:prSet presAssocID="{D0C06EB0-D7EF-45E3-95AD-C3986984C27E}" presName="composite" presStyleCnt="0"/>
      <dgm:spPr/>
    </dgm:pt>
    <dgm:pt modelId="{0A2DB98E-12CB-44AC-A271-FA81A963AC9D}" type="pres">
      <dgm:prSet presAssocID="{D0C06EB0-D7EF-45E3-95AD-C3986984C27E}" presName="L1TextContainer" presStyleLbl="revTx" presStyleIdx="0" presStyleCnt="5">
        <dgm:presLayoutVars>
          <dgm:chMax val="1"/>
          <dgm:chPref val="1"/>
          <dgm:bulletEnabled val="1"/>
        </dgm:presLayoutVars>
      </dgm:prSet>
      <dgm:spPr/>
    </dgm:pt>
    <dgm:pt modelId="{27709FD2-3216-4BCF-9F74-FD4CEFA3A9ED}" type="pres">
      <dgm:prSet presAssocID="{D0C06EB0-D7EF-45E3-95AD-C3986984C27E}" presName="L2TextContainerWrapper" presStyleCnt="0">
        <dgm:presLayoutVars>
          <dgm:chMax val="0"/>
          <dgm:chPref val="0"/>
          <dgm:bulletEnabled val="1"/>
        </dgm:presLayoutVars>
      </dgm:prSet>
      <dgm:spPr/>
    </dgm:pt>
    <dgm:pt modelId="{CD7A980D-5441-4C5A-B155-C2A021C3D0DD}" type="pres">
      <dgm:prSet presAssocID="{D0C06EB0-D7EF-45E3-95AD-C3986984C27E}" presName="L2TextContainer" presStyleLbl="bgAccFollowNode1" presStyleIdx="0" presStyleCnt="5"/>
      <dgm:spPr/>
    </dgm:pt>
    <dgm:pt modelId="{EC43CE52-5C8B-407E-A382-D1268E523743}" type="pres">
      <dgm:prSet presAssocID="{D0C06EB0-D7EF-45E3-95AD-C3986984C27E}" presName="FlexibleEmptyPlaceHolder" presStyleCnt="0"/>
      <dgm:spPr/>
    </dgm:pt>
    <dgm:pt modelId="{87C15291-AEBC-4F1E-BB11-F23971968E4A}" type="pres">
      <dgm:prSet presAssocID="{D0C06EB0-D7EF-45E3-95AD-C3986984C27E}" presName="ConnectLine" presStyleLbl="alignNode1" presStyleIdx="0"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4E6C086A-07A1-49AA-A5A9-2A0B949C7E99}" type="pres">
      <dgm:prSet presAssocID="{D0C06EB0-D7EF-45E3-95AD-C3986984C27E}"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CCF0635D-7E1B-4FF0-B23E-6E3FFAF0187C}" type="pres">
      <dgm:prSet presAssocID="{D0C06EB0-D7EF-45E3-95AD-C3986984C27E}" presName="EmptyPlaceHolder" presStyleCnt="0"/>
      <dgm:spPr/>
    </dgm:pt>
    <dgm:pt modelId="{53BBE295-ADA1-45B2-9B2A-E4439C63A887}" type="pres">
      <dgm:prSet presAssocID="{6F918279-79F1-4A08-BB84-2DE055676D74}" presName="spaceBetweenRectangles" presStyleCnt="0"/>
      <dgm:spPr/>
    </dgm:pt>
    <dgm:pt modelId="{E3013DA7-D413-41BE-9E81-B2A45F6CDF77}" type="pres">
      <dgm:prSet presAssocID="{4B3BEF5E-080D-4FEE-B522-70B46FFD0660}" presName="composite" presStyleCnt="0"/>
      <dgm:spPr/>
    </dgm:pt>
    <dgm:pt modelId="{E7F88204-0CA2-4C46-B02A-29D432AB1EB7}" type="pres">
      <dgm:prSet presAssocID="{4B3BEF5E-080D-4FEE-B522-70B46FFD0660}" presName="L1TextContainer" presStyleLbl="revTx" presStyleIdx="1" presStyleCnt="5">
        <dgm:presLayoutVars>
          <dgm:chMax val="1"/>
          <dgm:chPref val="1"/>
          <dgm:bulletEnabled val="1"/>
        </dgm:presLayoutVars>
      </dgm:prSet>
      <dgm:spPr/>
    </dgm:pt>
    <dgm:pt modelId="{8CAAB770-0AB9-4D31-A1B1-5A675C95D664}" type="pres">
      <dgm:prSet presAssocID="{4B3BEF5E-080D-4FEE-B522-70B46FFD0660}" presName="L2TextContainerWrapper" presStyleCnt="0">
        <dgm:presLayoutVars>
          <dgm:chMax val="0"/>
          <dgm:chPref val="0"/>
          <dgm:bulletEnabled val="1"/>
        </dgm:presLayoutVars>
      </dgm:prSet>
      <dgm:spPr/>
    </dgm:pt>
    <dgm:pt modelId="{51FEFD34-D680-431C-AC44-012B4D99C277}" type="pres">
      <dgm:prSet presAssocID="{4B3BEF5E-080D-4FEE-B522-70B46FFD0660}" presName="L2TextContainer" presStyleLbl="bgAccFollowNode1" presStyleIdx="1" presStyleCnt="5"/>
      <dgm:spPr/>
    </dgm:pt>
    <dgm:pt modelId="{3AB85E24-E56F-4866-BA4C-2F61045077CD}" type="pres">
      <dgm:prSet presAssocID="{4B3BEF5E-080D-4FEE-B522-70B46FFD0660}" presName="FlexibleEmptyPlaceHolder" presStyleCnt="0"/>
      <dgm:spPr/>
    </dgm:pt>
    <dgm:pt modelId="{CF581527-BD03-46E2-B01B-848601BE686D}" type="pres">
      <dgm:prSet presAssocID="{4B3BEF5E-080D-4FEE-B522-70B46FFD0660}" presName="ConnectLine" presStyleLbl="alignNode1" presStyleIdx="1"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87CBBACC-C115-48BD-9563-4AD8F5A27234}" type="pres">
      <dgm:prSet presAssocID="{4B3BEF5E-080D-4FEE-B522-70B46FFD0660}"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D151CB89-C46B-4A54-8445-270B818297F5}" type="pres">
      <dgm:prSet presAssocID="{4B3BEF5E-080D-4FEE-B522-70B46FFD0660}" presName="EmptyPlaceHolder" presStyleCnt="0"/>
      <dgm:spPr/>
    </dgm:pt>
    <dgm:pt modelId="{14644381-51A3-47DC-BD53-718253873CE3}" type="pres">
      <dgm:prSet presAssocID="{39F905D4-BCDD-42A3-91CF-0746D3124C5E}" presName="spaceBetweenRectangles" presStyleCnt="0"/>
      <dgm:spPr/>
    </dgm:pt>
    <dgm:pt modelId="{A19490FE-2862-4FAC-9536-B0E8D029F478}" type="pres">
      <dgm:prSet presAssocID="{406B4493-A90D-40A8-B02D-BA06CB04BF3C}" presName="composite" presStyleCnt="0"/>
      <dgm:spPr/>
    </dgm:pt>
    <dgm:pt modelId="{503E2E0C-528D-4B96-B61D-1C3F44FFC164}" type="pres">
      <dgm:prSet presAssocID="{406B4493-A90D-40A8-B02D-BA06CB04BF3C}" presName="L1TextContainer" presStyleLbl="revTx" presStyleIdx="2" presStyleCnt="5">
        <dgm:presLayoutVars>
          <dgm:chMax val="1"/>
          <dgm:chPref val="1"/>
          <dgm:bulletEnabled val="1"/>
        </dgm:presLayoutVars>
      </dgm:prSet>
      <dgm:spPr/>
    </dgm:pt>
    <dgm:pt modelId="{DC1D6388-D73A-489E-9F74-BB24DA3C2895}" type="pres">
      <dgm:prSet presAssocID="{406B4493-A90D-40A8-B02D-BA06CB04BF3C}" presName="L2TextContainerWrapper" presStyleCnt="0">
        <dgm:presLayoutVars>
          <dgm:chMax val="0"/>
          <dgm:chPref val="0"/>
          <dgm:bulletEnabled val="1"/>
        </dgm:presLayoutVars>
      </dgm:prSet>
      <dgm:spPr/>
    </dgm:pt>
    <dgm:pt modelId="{341D02C6-3F64-4DF2-AFB2-F620E7B389D9}" type="pres">
      <dgm:prSet presAssocID="{406B4493-A90D-40A8-B02D-BA06CB04BF3C}" presName="L2TextContainer" presStyleLbl="bgAccFollowNode1" presStyleIdx="2" presStyleCnt="5"/>
      <dgm:spPr/>
    </dgm:pt>
    <dgm:pt modelId="{148856CE-7B6D-4A68-9C6D-A741925B1D54}" type="pres">
      <dgm:prSet presAssocID="{406B4493-A90D-40A8-B02D-BA06CB04BF3C}" presName="FlexibleEmptyPlaceHolder" presStyleCnt="0"/>
      <dgm:spPr/>
    </dgm:pt>
    <dgm:pt modelId="{733145A9-EE86-4C22-9A0B-D61094480CC8}" type="pres">
      <dgm:prSet presAssocID="{406B4493-A90D-40A8-B02D-BA06CB04BF3C}" presName="ConnectLine" presStyleLbl="alignNode1" presStyleIdx="2"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78513766-A46C-4A38-9E06-613A95A26840}" type="pres">
      <dgm:prSet presAssocID="{406B4493-A90D-40A8-B02D-BA06CB04BF3C}"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818BF487-7F84-4EF9-A6DA-FA2F2DE9F454}" type="pres">
      <dgm:prSet presAssocID="{406B4493-A90D-40A8-B02D-BA06CB04BF3C}" presName="EmptyPlaceHolder" presStyleCnt="0"/>
      <dgm:spPr/>
    </dgm:pt>
    <dgm:pt modelId="{8E0EE725-6F39-42B5-9FA1-51BFA67C2005}" type="pres">
      <dgm:prSet presAssocID="{B6B5896F-38E7-450F-A826-9964A8F0DE0E}" presName="spaceBetweenRectangles" presStyleCnt="0"/>
      <dgm:spPr/>
    </dgm:pt>
    <dgm:pt modelId="{10709CC8-CC03-4ECE-9F23-072F5C5D91CF}" type="pres">
      <dgm:prSet presAssocID="{71A30621-5A5F-43B0-84EC-C33507890165}" presName="composite" presStyleCnt="0"/>
      <dgm:spPr/>
    </dgm:pt>
    <dgm:pt modelId="{49FF60A5-1B23-4767-A7F1-0C76CBEFCF2F}" type="pres">
      <dgm:prSet presAssocID="{71A30621-5A5F-43B0-84EC-C33507890165}" presName="L1TextContainer" presStyleLbl="revTx" presStyleIdx="3" presStyleCnt="5">
        <dgm:presLayoutVars>
          <dgm:chMax val="1"/>
          <dgm:chPref val="1"/>
          <dgm:bulletEnabled val="1"/>
        </dgm:presLayoutVars>
      </dgm:prSet>
      <dgm:spPr/>
    </dgm:pt>
    <dgm:pt modelId="{14973EE5-851E-4165-9791-5C726729CA90}" type="pres">
      <dgm:prSet presAssocID="{71A30621-5A5F-43B0-84EC-C33507890165}" presName="L2TextContainerWrapper" presStyleCnt="0">
        <dgm:presLayoutVars>
          <dgm:chMax val="0"/>
          <dgm:chPref val="0"/>
          <dgm:bulletEnabled val="1"/>
        </dgm:presLayoutVars>
      </dgm:prSet>
      <dgm:spPr/>
    </dgm:pt>
    <dgm:pt modelId="{24AF13D8-CAD0-4821-9259-B5AD2BBD2D9A}" type="pres">
      <dgm:prSet presAssocID="{71A30621-5A5F-43B0-84EC-C33507890165}" presName="L2TextContainer" presStyleLbl="bgAccFollowNode1" presStyleIdx="3" presStyleCnt="5"/>
      <dgm:spPr/>
    </dgm:pt>
    <dgm:pt modelId="{9FD7890F-0988-49CF-A992-BF84EE254AF3}" type="pres">
      <dgm:prSet presAssocID="{71A30621-5A5F-43B0-84EC-C33507890165}" presName="FlexibleEmptyPlaceHolder" presStyleCnt="0"/>
      <dgm:spPr/>
    </dgm:pt>
    <dgm:pt modelId="{826D19AB-7674-4339-AC6A-3554A3285C8F}" type="pres">
      <dgm:prSet presAssocID="{71A30621-5A5F-43B0-84EC-C33507890165}" presName="ConnectLine" presStyleLbl="alignNode1" presStyleIdx="3"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43227ABF-0709-40F4-9DAE-D680F9F11751}" type="pres">
      <dgm:prSet presAssocID="{71A30621-5A5F-43B0-84EC-C33507890165}"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79A56AB1-47A5-420B-B39C-4A233C5A68B2}" type="pres">
      <dgm:prSet presAssocID="{71A30621-5A5F-43B0-84EC-C33507890165}" presName="EmptyPlaceHolder" presStyleCnt="0"/>
      <dgm:spPr/>
    </dgm:pt>
    <dgm:pt modelId="{A75AE161-E159-4EED-8525-A2C04059D73E}" type="pres">
      <dgm:prSet presAssocID="{BC9647A5-897E-4509-8E60-0A1FA7E561EE}" presName="spaceBetweenRectangles" presStyleCnt="0"/>
      <dgm:spPr/>
    </dgm:pt>
    <dgm:pt modelId="{D5F4082D-07BA-4A58-B3FE-0D27F36A7B49}" type="pres">
      <dgm:prSet presAssocID="{4971AC50-A88E-4E33-87F8-FCEAC805564B}" presName="composite" presStyleCnt="0"/>
      <dgm:spPr/>
    </dgm:pt>
    <dgm:pt modelId="{50410BE5-37F4-425C-A9B7-BB5BB0CFC24E}" type="pres">
      <dgm:prSet presAssocID="{4971AC50-A88E-4E33-87F8-FCEAC805564B}" presName="L1TextContainer" presStyleLbl="revTx" presStyleIdx="4" presStyleCnt="5">
        <dgm:presLayoutVars>
          <dgm:chMax val="1"/>
          <dgm:chPref val="1"/>
          <dgm:bulletEnabled val="1"/>
        </dgm:presLayoutVars>
      </dgm:prSet>
      <dgm:spPr/>
    </dgm:pt>
    <dgm:pt modelId="{B5259F40-CA88-4AE8-B27C-029CA34ED9E1}" type="pres">
      <dgm:prSet presAssocID="{4971AC50-A88E-4E33-87F8-FCEAC805564B}" presName="L2TextContainerWrapper" presStyleCnt="0">
        <dgm:presLayoutVars>
          <dgm:chMax val="0"/>
          <dgm:chPref val="0"/>
          <dgm:bulletEnabled val="1"/>
        </dgm:presLayoutVars>
      </dgm:prSet>
      <dgm:spPr/>
    </dgm:pt>
    <dgm:pt modelId="{F8CBB33A-901D-4476-BB4D-3BBA0095A6AF}" type="pres">
      <dgm:prSet presAssocID="{4971AC50-A88E-4E33-87F8-FCEAC805564B}" presName="L2TextContainer" presStyleLbl="bgAccFollowNode1" presStyleIdx="4" presStyleCnt="5"/>
      <dgm:spPr/>
    </dgm:pt>
    <dgm:pt modelId="{CE6AFF2F-6E4E-41AE-8042-FD172986B3C4}" type="pres">
      <dgm:prSet presAssocID="{4971AC50-A88E-4E33-87F8-FCEAC805564B}" presName="FlexibleEmptyPlaceHolder" presStyleCnt="0"/>
      <dgm:spPr/>
    </dgm:pt>
    <dgm:pt modelId="{8677116F-B78F-436F-B7FA-3681FDB781CA}" type="pres">
      <dgm:prSet presAssocID="{4971AC50-A88E-4E33-87F8-FCEAC805564B}" presName="ConnectLine" presStyleLbl="alignNode1" presStyleIdx="4"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A95AF550-DC6B-424A-B700-8C6432E1A3FF}" type="pres">
      <dgm:prSet presAssocID="{4971AC50-A88E-4E33-87F8-FCEAC805564B}"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D53410A6-E5AD-4DAB-8C5A-DC516AEF7B00}" type="pres">
      <dgm:prSet presAssocID="{4971AC50-A88E-4E33-87F8-FCEAC805564B}" presName="EmptyPlaceHolder" presStyleCnt="0"/>
      <dgm:spPr/>
    </dgm:pt>
  </dgm:ptLst>
  <dgm:cxnLst>
    <dgm:cxn modelId="{B128A003-3BB1-4A67-9604-8D987F9A69CB}" type="presOf" srcId="{E604873E-34D9-4011-B823-45C4AD2A9FC6}" destId="{932CA750-36C5-4FBB-923A-29DF7B5A91E5}" srcOrd="0" destOrd="0" presId="urn:microsoft.com/office/officeart/2017/3/layout/HorizontalPathTimeline#1"/>
    <dgm:cxn modelId="{DFA74F07-08A6-4FB8-9904-0CC333ABBA62}" type="presOf" srcId="{B70A8EE9-B04A-475F-A55E-C7EC9716492A}" destId="{F8CBB33A-901D-4476-BB4D-3BBA0095A6AF}" srcOrd="0" destOrd="0" presId="urn:microsoft.com/office/officeart/2017/3/layout/HorizontalPathTimeline#1"/>
    <dgm:cxn modelId="{4123380D-BF06-47D5-BB37-27F94B9CD2B5}" srcId="{71A30621-5A5F-43B0-84EC-C33507890165}" destId="{09823A41-36EE-4ED8-8E4C-1FC3E9B9DA38}" srcOrd="0" destOrd="0" parTransId="{F244D039-067D-4FE3-9A79-1977435DEDCA}" sibTransId="{8919468E-A735-45AD-9C8C-4DD1ED80DA14}"/>
    <dgm:cxn modelId="{EB0EC510-0650-418A-B09E-68AD0E49FCB3}" type="presOf" srcId="{D0C06EB0-D7EF-45E3-95AD-C3986984C27E}" destId="{0A2DB98E-12CB-44AC-A271-FA81A963AC9D}" srcOrd="0" destOrd="0" presId="urn:microsoft.com/office/officeart/2017/3/layout/HorizontalPathTimeline#1"/>
    <dgm:cxn modelId="{08F92A23-9243-4B8C-B536-DE577114CA5F}" type="presOf" srcId="{4B3BEF5E-080D-4FEE-B522-70B46FFD0660}" destId="{E7F88204-0CA2-4C46-B02A-29D432AB1EB7}" srcOrd="0" destOrd="0" presId="urn:microsoft.com/office/officeart/2017/3/layout/HorizontalPathTimeline#1"/>
    <dgm:cxn modelId="{D3F6A62A-6459-4BFC-82C1-B194A64DAEF0}" srcId="{E604873E-34D9-4011-B823-45C4AD2A9FC6}" destId="{4971AC50-A88E-4E33-87F8-FCEAC805564B}" srcOrd="4" destOrd="0" parTransId="{C9196550-5E95-4357-8451-1D9A3E9B9887}" sibTransId="{5851B56B-AA5B-4350-B325-A26109F66599}"/>
    <dgm:cxn modelId="{038DCE2D-F254-470C-BF53-B20B7FAFDDD8}" type="presOf" srcId="{DB8AF9DD-B1C3-4C20-BD21-C6C7FF671A92}" destId="{51FEFD34-D680-431C-AC44-012B4D99C277}" srcOrd="0" destOrd="0" presId="urn:microsoft.com/office/officeart/2017/3/layout/HorizontalPathTimeline#1"/>
    <dgm:cxn modelId="{F00A9B2E-8A06-4B98-BE1F-10C8BABDD7F9}" type="presOf" srcId="{71A30621-5A5F-43B0-84EC-C33507890165}" destId="{49FF60A5-1B23-4767-A7F1-0C76CBEFCF2F}" srcOrd="0" destOrd="0" presId="urn:microsoft.com/office/officeart/2017/3/layout/HorizontalPathTimeline#1"/>
    <dgm:cxn modelId="{F712E336-0730-4454-AAED-A8EC704ECFC8}" srcId="{E604873E-34D9-4011-B823-45C4AD2A9FC6}" destId="{406B4493-A90D-40A8-B02D-BA06CB04BF3C}" srcOrd="2" destOrd="0" parTransId="{2E2A0F75-F224-4A80-ACB5-1C4956E37E23}" sibTransId="{B6B5896F-38E7-450F-A826-9964A8F0DE0E}"/>
    <dgm:cxn modelId="{841D665D-B707-471F-BD09-964D3951145A}" srcId="{D0C06EB0-D7EF-45E3-95AD-C3986984C27E}" destId="{4E599684-CBE7-4BF6-B041-7B59A5AE3CF2}" srcOrd="0" destOrd="0" parTransId="{A8AAC60B-A805-4BF6-9EA5-E87AC2902868}" sibTransId="{BF909935-A6E2-4FB3-A57D-3F1AE3109B2D}"/>
    <dgm:cxn modelId="{C484EB46-90BA-4AA9-99FA-A08CA7DA114A}" type="presOf" srcId="{09823A41-36EE-4ED8-8E4C-1FC3E9B9DA38}" destId="{24AF13D8-CAD0-4821-9259-B5AD2BBD2D9A}" srcOrd="0" destOrd="0" presId="urn:microsoft.com/office/officeart/2017/3/layout/HorizontalPathTimeline#1"/>
    <dgm:cxn modelId="{D6373D48-D8B0-4539-A4A4-81DB907C07C1}" srcId="{4B3BEF5E-080D-4FEE-B522-70B46FFD0660}" destId="{DB8AF9DD-B1C3-4C20-BD21-C6C7FF671A92}" srcOrd="0" destOrd="0" parTransId="{DF70DEA5-E7DD-4AA9-B1CC-992432C16744}" sibTransId="{428A9B80-64FA-44ED-87FF-F7A0D539842F}"/>
    <dgm:cxn modelId="{3C765D74-ED83-4AFE-A3C4-20789539A003}" type="presOf" srcId="{4971AC50-A88E-4E33-87F8-FCEAC805564B}" destId="{50410BE5-37F4-425C-A9B7-BB5BB0CFC24E}" srcOrd="0" destOrd="0" presId="urn:microsoft.com/office/officeart/2017/3/layout/HorizontalPathTimeline#1"/>
    <dgm:cxn modelId="{60D2ED7B-5FF3-4229-887D-CBAFECEBAD15}" type="presOf" srcId="{4E599684-CBE7-4BF6-B041-7B59A5AE3CF2}" destId="{CD7A980D-5441-4C5A-B155-C2A021C3D0DD}" srcOrd="0" destOrd="0" presId="urn:microsoft.com/office/officeart/2017/3/layout/HorizontalPathTimeline#1"/>
    <dgm:cxn modelId="{1802D984-EB76-4C48-AC3B-94BA8DFE0C3F}" srcId="{E604873E-34D9-4011-B823-45C4AD2A9FC6}" destId="{71A30621-5A5F-43B0-84EC-C33507890165}" srcOrd="3" destOrd="0" parTransId="{F93F53F9-4EA9-4B69-AEBB-EC08A304AE3E}" sibTransId="{BC9647A5-897E-4509-8E60-0A1FA7E561EE}"/>
    <dgm:cxn modelId="{9A613993-1976-4C90-B719-959774EC46C8}" srcId="{E604873E-34D9-4011-B823-45C4AD2A9FC6}" destId="{4B3BEF5E-080D-4FEE-B522-70B46FFD0660}" srcOrd="1" destOrd="0" parTransId="{06017295-6984-41E0-8693-8EB293EF8566}" sibTransId="{39F905D4-BCDD-42A3-91CF-0746D3124C5E}"/>
    <dgm:cxn modelId="{97993EA3-CE7B-4009-B7CE-BFB111FBE521}" srcId="{E604873E-34D9-4011-B823-45C4AD2A9FC6}" destId="{D0C06EB0-D7EF-45E3-95AD-C3986984C27E}" srcOrd="0" destOrd="0" parTransId="{0BB155BD-DA20-44C2-8CB4-CB3D3770A527}" sibTransId="{6F918279-79F1-4A08-BB84-2DE055676D74}"/>
    <dgm:cxn modelId="{974143E5-F97B-46EC-BF8B-1BE68E1266DC}" srcId="{4971AC50-A88E-4E33-87F8-FCEAC805564B}" destId="{B70A8EE9-B04A-475F-A55E-C7EC9716492A}" srcOrd="0" destOrd="0" parTransId="{827B8979-53B0-4D04-AFD4-E95ECE158F29}" sibTransId="{EF80220B-B1BA-4812-A85D-99163E525C87}"/>
    <dgm:cxn modelId="{023D69EC-E962-461A-B080-73A862A8AB79}" type="presOf" srcId="{406B4493-A90D-40A8-B02D-BA06CB04BF3C}" destId="{503E2E0C-528D-4B96-B61D-1C3F44FFC164}" srcOrd="0" destOrd="0" presId="urn:microsoft.com/office/officeart/2017/3/layout/HorizontalPathTimeline#1"/>
    <dgm:cxn modelId="{8F51CEF3-D7F7-4496-8E39-A74D3407581F}" srcId="{406B4493-A90D-40A8-B02D-BA06CB04BF3C}" destId="{20D34FCC-0F35-496C-B2E7-3FBCA3E29C37}" srcOrd="0" destOrd="0" parTransId="{CE74B72C-B89D-46FE-831F-2D7619996546}" sibTransId="{927D4900-D936-4E0F-AEA8-71096C4E0FED}"/>
    <dgm:cxn modelId="{CBD1B7F9-C5B5-4D13-ADF5-77EE497A61F7}" type="presOf" srcId="{20D34FCC-0F35-496C-B2E7-3FBCA3E29C37}" destId="{341D02C6-3F64-4DF2-AFB2-F620E7B389D9}" srcOrd="0" destOrd="0" presId="urn:microsoft.com/office/officeart/2017/3/layout/HorizontalPathTimeline#1"/>
    <dgm:cxn modelId="{C5C366F6-1B1A-4444-8A08-73E9FBB53AF5}" type="presParOf" srcId="{932CA750-36C5-4FBB-923A-29DF7B5A91E5}" destId="{C5D1BC48-B762-488E-BF7E-9CDA82DFACEE}" srcOrd="0" destOrd="0" presId="urn:microsoft.com/office/officeart/2017/3/layout/HorizontalPathTimeline#1"/>
    <dgm:cxn modelId="{5956317D-1537-4496-A8FF-49A18B022E1E}" type="presParOf" srcId="{932CA750-36C5-4FBB-923A-29DF7B5A91E5}" destId="{03618986-EF2F-440D-8403-283058C2987B}" srcOrd="1" destOrd="0" presId="urn:microsoft.com/office/officeart/2017/3/layout/HorizontalPathTimeline#1"/>
    <dgm:cxn modelId="{7EE51424-4236-41EE-BD01-53AB5481EEB1}" type="presParOf" srcId="{03618986-EF2F-440D-8403-283058C2987B}" destId="{3B7C76B3-9A15-41E9-ABC3-698AB66EEDEB}" srcOrd="0" destOrd="0" presId="urn:microsoft.com/office/officeart/2017/3/layout/HorizontalPathTimeline#1"/>
    <dgm:cxn modelId="{131F2B71-339B-4D5A-92AA-49E332AB55B7}" type="presParOf" srcId="{3B7C76B3-9A15-41E9-ABC3-698AB66EEDEB}" destId="{0A2DB98E-12CB-44AC-A271-FA81A963AC9D}" srcOrd="0" destOrd="0" presId="urn:microsoft.com/office/officeart/2017/3/layout/HorizontalPathTimeline#1"/>
    <dgm:cxn modelId="{9E7DE1A2-8196-4B58-A740-224ECB56CB20}" type="presParOf" srcId="{3B7C76B3-9A15-41E9-ABC3-698AB66EEDEB}" destId="{27709FD2-3216-4BCF-9F74-FD4CEFA3A9ED}" srcOrd="1" destOrd="0" presId="urn:microsoft.com/office/officeart/2017/3/layout/HorizontalPathTimeline#1"/>
    <dgm:cxn modelId="{CD2816CB-99AB-4063-ABD2-2E12AE2BA35F}" type="presParOf" srcId="{27709FD2-3216-4BCF-9F74-FD4CEFA3A9ED}" destId="{CD7A980D-5441-4C5A-B155-C2A021C3D0DD}" srcOrd="0" destOrd="0" presId="urn:microsoft.com/office/officeart/2017/3/layout/HorizontalPathTimeline#1"/>
    <dgm:cxn modelId="{7839EF35-DC58-4487-8372-0EA4B7DCDAA5}" type="presParOf" srcId="{27709FD2-3216-4BCF-9F74-FD4CEFA3A9ED}" destId="{EC43CE52-5C8B-407E-A382-D1268E523743}" srcOrd="1" destOrd="0" presId="urn:microsoft.com/office/officeart/2017/3/layout/HorizontalPathTimeline#1"/>
    <dgm:cxn modelId="{C740975A-E93A-4E27-8515-113C5F6D719A}" type="presParOf" srcId="{3B7C76B3-9A15-41E9-ABC3-698AB66EEDEB}" destId="{87C15291-AEBC-4F1E-BB11-F23971968E4A}" srcOrd="2" destOrd="0" presId="urn:microsoft.com/office/officeart/2017/3/layout/HorizontalPathTimeline#1"/>
    <dgm:cxn modelId="{038A71F9-0AC5-4480-8183-724A68759A29}" type="presParOf" srcId="{3B7C76B3-9A15-41E9-ABC3-698AB66EEDEB}" destId="{4E6C086A-07A1-49AA-A5A9-2A0B949C7E99}" srcOrd="3" destOrd="0" presId="urn:microsoft.com/office/officeart/2017/3/layout/HorizontalPathTimeline#1"/>
    <dgm:cxn modelId="{55B84AA1-358B-485E-87ED-D908CB1B1EEB}" type="presParOf" srcId="{3B7C76B3-9A15-41E9-ABC3-698AB66EEDEB}" destId="{CCF0635D-7E1B-4FF0-B23E-6E3FFAF0187C}" srcOrd="4" destOrd="0" presId="urn:microsoft.com/office/officeart/2017/3/layout/HorizontalPathTimeline#1"/>
    <dgm:cxn modelId="{80068234-E2A1-45C1-99A3-7E94A6668E2F}" type="presParOf" srcId="{03618986-EF2F-440D-8403-283058C2987B}" destId="{53BBE295-ADA1-45B2-9B2A-E4439C63A887}" srcOrd="1" destOrd="0" presId="urn:microsoft.com/office/officeart/2017/3/layout/HorizontalPathTimeline#1"/>
    <dgm:cxn modelId="{00FA0602-5A50-4C63-9792-7F9489C9222E}" type="presParOf" srcId="{03618986-EF2F-440D-8403-283058C2987B}" destId="{E3013DA7-D413-41BE-9E81-B2A45F6CDF77}" srcOrd="2" destOrd="0" presId="urn:microsoft.com/office/officeart/2017/3/layout/HorizontalPathTimeline#1"/>
    <dgm:cxn modelId="{C55C28CB-A1D3-4530-998E-C9EF6B18550F}" type="presParOf" srcId="{E3013DA7-D413-41BE-9E81-B2A45F6CDF77}" destId="{E7F88204-0CA2-4C46-B02A-29D432AB1EB7}" srcOrd="0" destOrd="0" presId="urn:microsoft.com/office/officeart/2017/3/layout/HorizontalPathTimeline#1"/>
    <dgm:cxn modelId="{EC06D4C8-08C5-4652-9A04-0EC8659A3ABD}" type="presParOf" srcId="{E3013DA7-D413-41BE-9E81-B2A45F6CDF77}" destId="{8CAAB770-0AB9-4D31-A1B1-5A675C95D664}" srcOrd="1" destOrd="0" presId="urn:microsoft.com/office/officeart/2017/3/layout/HorizontalPathTimeline#1"/>
    <dgm:cxn modelId="{56E24DC8-9585-48BB-AA75-C1B50CD8C994}" type="presParOf" srcId="{8CAAB770-0AB9-4D31-A1B1-5A675C95D664}" destId="{51FEFD34-D680-431C-AC44-012B4D99C277}" srcOrd="0" destOrd="0" presId="urn:microsoft.com/office/officeart/2017/3/layout/HorizontalPathTimeline#1"/>
    <dgm:cxn modelId="{E55276BC-7DAA-4759-B118-EA59B1FF5E41}" type="presParOf" srcId="{8CAAB770-0AB9-4D31-A1B1-5A675C95D664}" destId="{3AB85E24-E56F-4866-BA4C-2F61045077CD}" srcOrd="1" destOrd="0" presId="urn:microsoft.com/office/officeart/2017/3/layout/HorizontalPathTimeline#1"/>
    <dgm:cxn modelId="{2044DDE4-0F8A-4A5B-A70A-AC3F82EA5CE0}" type="presParOf" srcId="{E3013DA7-D413-41BE-9E81-B2A45F6CDF77}" destId="{CF581527-BD03-46E2-B01B-848601BE686D}" srcOrd="2" destOrd="0" presId="urn:microsoft.com/office/officeart/2017/3/layout/HorizontalPathTimeline#1"/>
    <dgm:cxn modelId="{0B4980C7-C874-4049-A125-074994BD6A6B}" type="presParOf" srcId="{E3013DA7-D413-41BE-9E81-B2A45F6CDF77}" destId="{87CBBACC-C115-48BD-9563-4AD8F5A27234}" srcOrd="3" destOrd="0" presId="urn:microsoft.com/office/officeart/2017/3/layout/HorizontalPathTimeline#1"/>
    <dgm:cxn modelId="{A62C23CC-ACAC-480E-8522-53E68CA2861F}" type="presParOf" srcId="{E3013DA7-D413-41BE-9E81-B2A45F6CDF77}" destId="{D151CB89-C46B-4A54-8445-270B818297F5}" srcOrd="4" destOrd="0" presId="urn:microsoft.com/office/officeart/2017/3/layout/HorizontalPathTimeline#1"/>
    <dgm:cxn modelId="{117BDC21-0B79-447D-BD21-2D92504EC489}" type="presParOf" srcId="{03618986-EF2F-440D-8403-283058C2987B}" destId="{14644381-51A3-47DC-BD53-718253873CE3}" srcOrd="3" destOrd="0" presId="urn:microsoft.com/office/officeart/2017/3/layout/HorizontalPathTimeline#1"/>
    <dgm:cxn modelId="{9D6A5E33-BFF9-4E7B-B7E8-BE1531C50738}" type="presParOf" srcId="{03618986-EF2F-440D-8403-283058C2987B}" destId="{A19490FE-2862-4FAC-9536-B0E8D029F478}" srcOrd="4" destOrd="0" presId="urn:microsoft.com/office/officeart/2017/3/layout/HorizontalPathTimeline#1"/>
    <dgm:cxn modelId="{51967D85-1560-491F-868A-6C2DB3D9C07E}" type="presParOf" srcId="{A19490FE-2862-4FAC-9536-B0E8D029F478}" destId="{503E2E0C-528D-4B96-B61D-1C3F44FFC164}" srcOrd="0" destOrd="0" presId="urn:microsoft.com/office/officeart/2017/3/layout/HorizontalPathTimeline#1"/>
    <dgm:cxn modelId="{5C90FCA2-5791-469E-A520-C37341725813}" type="presParOf" srcId="{A19490FE-2862-4FAC-9536-B0E8D029F478}" destId="{DC1D6388-D73A-489E-9F74-BB24DA3C2895}" srcOrd="1" destOrd="0" presId="urn:microsoft.com/office/officeart/2017/3/layout/HorizontalPathTimeline#1"/>
    <dgm:cxn modelId="{A4521E9D-9CEC-48AA-845C-6E168860DFC4}" type="presParOf" srcId="{DC1D6388-D73A-489E-9F74-BB24DA3C2895}" destId="{341D02C6-3F64-4DF2-AFB2-F620E7B389D9}" srcOrd="0" destOrd="0" presId="urn:microsoft.com/office/officeart/2017/3/layout/HorizontalPathTimeline#1"/>
    <dgm:cxn modelId="{C15A7A62-5615-448B-BFFA-CFA97228B2C8}" type="presParOf" srcId="{DC1D6388-D73A-489E-9F74-BB24DA3C2895}" destId="{148856CE-7B6D-4A68-9C6D-A741925B1D54}" srcOrd="1" destOrd="0" presId="urn:microsoft.com/office/officeart/2017/3/layout/HorizontalPathTimeline#1"/>
    <dgm:cxn modelId="{C687AE8E-67A2-458A-9C7C-48AB74C69325}" type="presParOf" srcId="{A19490FE-2862-4FAC-9536-B0E8D029F478}" destId="{733145A9-EE86-4C22-9A0B-D61094480CC8}" srcOrd="2" destOrd="0" presId="urn:microsoft.com/office/officeart/2017/3/layout/HorizontalPathTimeline#1"/>
    <dgm:cxn modelId="{E03C7818-C116-4C86-BB55-4BE2BC987692}" type="presParOf" srcId="{A19490FE-2862-4FAC-9536-B0E8D029F478}" destId="{78513766-A46C-4A38-9E06-613A95A26840}" srcOrd="3" destOrd="0" presId="urn:microsoft.com/office/officeart/2017/3/layout/HorizontalPathTimeline#1"/>
    <dgm:cxn modelId="{79089830-35DC-45F5-972A-0BAB2D93EE44}" type="presParOf" srcId="{A19490FE-2862-4FAC-9536-B0E8D029F478}" destId="{818BF487-7F84-4EF9-A6DA-FA2F2DE9F454}" srcOrd="4" destOrd="0" presId="urn:microsoft.com/office/officeart/2017/3/layout/HorizontalPathTimeline#1"/>
    <dgm:cxn modelId="{71B7AC0D-D68D-4075-9D58-C9211D45DC90}" type="presParOf" srcId="{03618986-EF2F-440D-8403-283058C2987B}" destId="{8E0EE725-6F39-42B5-9FA1-51BFA67C2005}" srcOrd="5" destOrd="0" presId="urn:microsoft.com/office/officeart/2017/3/layout/HorizontalPathTimeline#1"/>
    <dgm:cxn modelId="{42CBD424-E9AD-4F80-8B7C-6AD0C86F7A3E}" type="presParOf" srcId="{03618986-EF2F-440D-8403-283058C2987B}" destId="{10709CC8-CC03-4ECE-9F23-072F5C5D91CF}" srcOrd="6" destOrd="0" presId="urn:microsoft.com/office/officeart/2017/3/layout/HorizontalPathTimeline#1"/>
    <dgm:cxn modelId="{7A0953BE-18D6-49E1-A9C5-311CEEC3041F}" type="presParOf" srcId="{10709CC8-CC03-4ECE-9F23-072F5C5D91CF}" destId="{49FF60A5-1B23-4767-A7F1-0C76CBEFCF2F}" srcOrd="0" destOrd="0" presId="urn:microsoft.com/office/officeart/2017/3/layout/HorizontalPathTimeline#1"/>
    <dgm:cxn modelId="{27AEBA25-56E5-464A-8EA5-2D958F5C0128}" type="presParOf" srcId="{10709CC8-CC03-4ECE-9F23-072F5C5D91CF}" destId="{14973EE5-851E-4165-9791-5C726729CA90}" srcOrd="1" destOrd="0" presId="urn:microsoft.com/office/officeart/2017/3/layout/HorizontalPathTimeline#1"/>
    <dgm:cxn modelId="{0C6A00A8-7058-4E07-B024-673B23D55E31}" type="presParOf" srcId="{14973EE5-851E-4165-9791-5C726729CA90}" destId="{24AF13D8-CAD0-4821-9259-B5AD2BBD2D9A}" srcOrd="0" destOrd="0" presId="urn:microsoft.com/office/officeart/2017/3/layout/HorizontalPathTimeline#1"/>
    <dgm:cxn modelId="{79E80C72-D13F-4911-B973-40AB79B84A42}" type="presParOf" srcId="{14973EE5-851E-4165-9791-5C726729CA90}" destId="{9FD7890F-0988-49CF-A992-BF84EE254AF3}" srcOrd="1" destOrd="0" presId="urn:microsoft.com/office/officeart/2017/3/layout/HorizontalPathTimeline#1"/>
    <dgm:cxn modelId="{5A213244-4BF4-40F4-BA5D-BA04124D1F03}" type="presParOf" srcId="{10709CC8-CC03-4ECE-9F23-072F5C5D91CF}" destId="{826D19AB-7674-4339-AC6A-3554A3285C8F}" srcOrd="2" destOrd="0" presId="urn:microsoft.com/office/officeart/2017/3/layout/HorizontalPathTimeline#1"/>
    <dgm:cxn modelId="{7548AACC-7F09-44DE-97E1-AD45F0769473}" type="presParOf" srcId="{10709CC8-CC03-4ECE-9F23-072F5C5D91CF}" destId="{43227ABF-0709-40F4-9DAE-D680F9F11751}" srcOrd="3" destOrd="0" presId="urn:microsoft.com/office/officeart/2017/3/layout/HorizontalPathTimeline#1"/>
    <dgm:cxn modelId="{B083EAB3-DB44-42C0-992A-58D387B51230}" type="presParOf" srcId="{10709CC8-CC03-4ECE-9F23-072F5C5D91CF}" destId="{79A56AB1-47A5-420B-B39C-4A233C5A68B2}" srcOrd="4" destOrd="0" presId="urn:microsoft.com/office/officeart/2017/3/layout/HorizontalPathTimeline#1"/>
    <dgm:cxn modelId="{9CCAC250-AB19-43D3-B777-7DD267AE1210}" type="presParOf" srcId="{03618986-EF2F-440D-8403-283058C2987B}" destId="{A75AE161-E159-4EED-8525-A2C04059D73E}" srcOrd="7" destOrd="0" presId="urn:microsoft.com/office/officeart/2017/3/layout/HorizontalPathTimeline#1"/>
    <dgm:cxn modelId="{26CA7715-324E-491A-BF38-ECCEDCB3B9F0}" type="presParOf" srcId="{03618986-EF2F-440D-8403-283058C2987B}" destId="{D5F4082D-07BA-4A58-B3FE-0D27F36A7B49}" srcOrd="8" destOrd="0" presId="urn:microsoft.com/office/officeart/2017/3/layout/HorizontalPathTimeline#1"/>
    <dgm:cxn modelId="{8A01AB94-AED4-4AAA-AEB9-7421619610EB}" type="presParOf" srcId="{D5F4082D-07BA-4A58-B3FE-0D27F36A7B49}" destId="{50410BE5-37F4-425C-A9B7-BB5BB0CFC24E}" srcOrd="0" destOrd="0" presId="urn:microsoft.com/office/officeart/2017/3/layout/HorizontalPathTimeline#1"/>
    <dgm:cxn modelId="{B0F2249C-DFF9-42D5-9E99-8A54A378AB4B}" type="presParOf" srcId="{D5F4082D-07BA-4A58-B3FE-0D27F36A7B49}" destId="{B5259F40-CA88-4AE8-B27C-029CA34ED9E1}" srcOrd="1" destOrd="0" presId="urn:microsoft.com/office/officeart/2017/3/layout/HorizontalPathTimeline#1"/>
    <dgm:cxn modelId="{1B3E0383-5D39-47A8-AC4B-46E5957FA208}" type="presParOf" srcId="{B5259F40-CA88-4AE8-B27C-029CA34ED9E1}" destId="{F8CBB33A-901D-4476-BB4D-3BBA0095A6AF}" srcOrd="0" destOrd="0" presId="urn:microsoft.com/office/officeart/2017/3/layout/HorizontalPathTimeline#1"/>
    <dgm:cxn modelId="{1BD2C073-A9B4-45E2-8976-213D95D475B4}" type="presParOf" srcId="{B5259F40-CA88-4AE8-B27C-029CA34ED9E1}" destId="{CE6AFF2F-6E4E-41AE-8042-FD172986B3C4}" srcOrd="1" destOrd="0" presId="urn:microsoft.com/office/officeart/2017/3/layout/HorizontalPathTimeline#1"/>
    <dgm:cxn modelId="{2A8FE899-99BB-49BC-AD81-20F8DC67E1B2}" type="presParOf" srcId="{D5F4082D-07BA-4A58-B3FE-0D27F36A7B49}" destId="{8677116F-B78F-436F-B7FA-3681FDB781CA}" srcOrd="2" destOrd="0" presId="urn:microsoft.com/office/officeart/2017/3/layout/HorizontalPathTimeline#1"/>
    <dgm:cxn modelId="{47BBB360-9802-4696-B1E9-4DC8A3652D09}" type="presParOf" srcId="{D5F4082D-07BA-4A58-B3FE-0D27F36A7B49}" destId="{A95AF550-DC6B-424A-B700-8C6432E1A3FF}" srcOrd="3" destOrd="0" presId="urn:microsoft.com/office/officeart/2017/3/layout/HorizontalPathTimeline#1"/>
    <dgm:cxn modelId="{AE468CA1-761D-4AB6-8F64-65B573C77BD5}" type="presParOf" srcId="{D5F4082D-07BA-4A58-B3FE-0D27F36A7B49}" destId="{D53410A6-E5AD-4DAB-8C5A-DC516AEF7B00}" srcOrd="4" destOrd="0" presId="urn:microsoft.com/office/officeart/2017/3/layout/HorizontalPathTimelin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DB98E-12CB-44AC-A271-FA81A963AC9D}">
      <dsp:nvSpPr>
        <dsp:cNvPr id="0" name=""/>
        <dsp:cNvSpPr/>
      </dsp:nvSpPr>
      <dsp:spPr>
        <a:xfrm>
          <a:off x="302315" y="2253124"/>
          <a:ext cx="2383576" cy="47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Comfort</a:t>
          </a:r>
        </a:p>
      </dsp:txBody>
      <dsp:txXfrm>
        <a:off x="302315" y="2253124"/>
        <a:ext cx="2383576" cy="474121"/>
      </dsp:txXfrm>
    </dsp:sp>
    <dsp:sp modelId="{C5D1BC48-B762-488E-BF7E-9CDA82DFACEE}">
      <dsp:nvSpPr>
        <dsp:cNvPr id="0" name=""/>
        <dsp:cNvSpPr/>
      </dsp:nvSpPr>
      <dsp:spPr>
        <a:xfrm>
          <a:off x="0" y="2013965"/>
          <a:ext cx="8947150" cy="167830"/>
        </a:xfrm>
        <a:prstGeom prst="rect">
          <a:avLst/>
        </a:prstGeom>
        <a:solidFill>
          <a:schemeClr val="bg1"/>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CD7A980D-5441-4C5A-B155-C2A021C3D0DD}">
      <dsp:nvSpPr>
        <dsp:cNvPr id="0" name=""/>
        <dsp:cNvSpPr/>
      </dsp:nvSpPr>
      <dsp:spPr>
        <a:xfrm>
          <a:off x="183136" y="587341"/>
          <a:ext cx="2621934" cy="713345"/>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i="0" u="none" kern="1200" dirty="0">
              <a:latin typeface="Arial" panose="020B0604020202020204" pitchFamily="34" charset="0"/>
              <a:cs typeface="Arial" panose="020B0604020202020204" pitchFamily="34" charset="0"/>
            </a:rPr>
            <a:t>Pre-</a:t>
          </a:r>
          <a:r>
            <a:rPr lang="en-US" sz="1200" b="0" i="0" u="none" kern="1200" dirty="0" err="1">
              <a:latin typeface="Arial" panose="020B0604020202020204" pitchFamily="34" charset="0"/>
              <a:cs typeface="Arial" panose="020B0604020202020204" pitchFamily="34" charset="0"/>
            </a:rPr>
            <a:t>Covid</a:t>
          </a:r>
          <a:r>
            <a:rPr lang="en-US" sz="1200" b="0" i="0" u="none" kern="1200" dirty="0">
              <a:latin typeface="Arial" panose="020B0604020202020204" pitchFamily="34" charset="0"/>
              <a:cs typeface="Arial" panose="020B0604020202020204" pitchFamily="34" charset="0"/>
            </a:rPr>
            <a:t> – We could run our crews with confidence, pivoting when needed</a:t>
          </a:r>
          <a:endParaRPr lang="en-US" sz="1200" kern="1200" dirty="0">
            <a:latin typeface="Arial" panose="020B0604020202020204" pitchFamily="34" charset="0"/>
            <a:cs typeface="Arial" panose="020B0604020202020204" pitchFamily="34" charset="0"/>
          </a:endParaRPr>
        </a:p>
      </dsp:txBody>
      <dsp:txXfrm>
        <a:off x="183136" y="587341"/>
        <a:ext cx="2621934" cy="713345"/>
      </dsp:txXfrm>
    </dsp:sp>
    <dsp:sp modelId="{87C15291-AEBC-4F1E-BB11-F23971968E4A}">
      <dsp:nvSpPr>
        <dsp:cNvPr id="0" name=""/>
        <dsp:cNvSpPr/>
      </dsp:nvSpPr>
      <dsp:spPr>
        <a:xfrm>
          <a:off x="1494104" y="1300686"/>
          <a:ext cx="0" cy="71327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7F88204-0CA2-4C46-B02A-29D432AB1EB7}">
      <dsp:nvSpPr>
        <dsp:cNvPr id="0" name=""/>
        <dsp:cNvSpPr/>
      </dsp:nvSpPr>
      <dsp:spPr>
        <a:xfrm>
          <a:off x="1792051" y="1468516"/>
          <a:ext cx="2383576" cy="47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Chaos</a:t>
          </a:r>
        </a:p>
      </dsp:txBody>
      <dsp:txXfrm>
        <a:off x="1792051" y="1468516"/>
        <a:ext cx="2383576" cy="474121"/>
      </dsp:txXfrm>
    </dsp:sp>
    <dsp:sp modelId="{51FEFD34-D680-431C-AC44-012B4D99C277}">
      <dsp:nvSpPr>
        <dsp:cNvPr id="0" name=""/>
        <dsp:cNvSpPr/>
      </dsp:nvSpPr>
      <dsp:spPr>
        <a:xfrm>
          <a:off x="1672872" y="2895075"/>
          <a:ext cx="2621934" cy="713345"/>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i="0" u="none" kern="1200" dirty="0" err="1">
              <a:latin typeface="Arial" panose="020B0604020202020204" pitchFamily="34" charset="0"/>
              <a:cs typeface="Arial" panose="020B0604020202020204" pitchFamily="34" charset="0"/>
            </a:rPr>
            <a:t>Covid</a:t>
          </a:r>
          <a:r>
            <a:rPr lang="en-US" sz="1200" b="0" i="0" u="none" kern="1200" dirty="0">
              <a:latin typeface="Arial" panose="020B0604020202020204" pitchFamily="34" charset="0"/>
              <a:cs typeface="Arial" panose="020B0604020202020204" pitchFamily="34" charset="0"/>
            </a:rPr>
            <a:t> hit and everything changed, it was hard to get a handle on what our needs were.</a:t>
          </a:r>
          <a:endParaRPr lang="en-US" sz="1200" kern="1200" dirty="0">
            <a:latin typeface="Arial" panose="020B0604020202020204" pitchFamily="34" charset="0"/>
            <a:cs typeface="Arial" panose="020B0604020202020204" pitchFamily="34" charset="0"/>
          </a:endParaRPr>
        </a:p>
      </dsp:txBody>
      <dsp:txXfrm>
        <a:off x="1672872" y="2895075"/>
        <a:ext cx="2621934" cy="713345"/>
      </dsp:txXfrm>
    </dsp:sp>
    <dsp:sp modelId="{CF581527-BD03-46E2-B01B-848601BE686D}">
      <dsp:nvSpPr>
        <dsp:cNvPr id="0" name=""/>
        <dsp:cNvSpPr/>
      </dsp:nvSpPr>
      <dsp:spPr>
        <a:xfrm>
          <a:off x="2983839" y="2181796"/>
          <a:ext cx="0" cy="71327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E6C086A-07A1-49AA-A5A9-2A0B949C7E99}">
      <dsp:nvSpPr>
        <dsp:cNvPr id="0" name=""/>
        <dsp:cNvSpPr/>
      </dsp:nvSpPr>
      <dsp:spPr>
        <a:xfrm>
          <a:off x="1441657" y="2045433"/>
          <a:ext cx="104894" cy="10489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CBBACC-C115-48BD-9563-4AD8F5A27234}">
      <dsp:nvSpPr>
        <dsp:cNvPr id="0" name=""/>
        <dsp:cNvSpPr/>
      </dsp:nvSpPr>
      <dsp:spPr>
        <a:xfrm>
          <a:off x="2931392" y="2045433"/>
          <a:ext cx="104894" cy="10489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3E2E0C-528D-4B96-B61D-1C3F44FFC164}">
      <dsp:nvSpPr>
        <dsp:cNvPr id="0" name=""/>
        <dsp:cNvSpPr/>
      </dsp:nvSpPr>
      <dsp:spPr>
        <a:xfrm>
          <a:off x="3281786" y="2253124"/>
          <a:ext cx="2383576" cy="47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Confusion </a:t>
          </a:r>
        </a:p>
      </dsp:txBody>
      <dsp:txXfrm>
        <a:off x="3281786" y="2253124"/>
        <a:ext cx="2383576" cy="474121"/>
      </dsp:txXfrm>
    </dsp:sp>
    <dsp:sp modelId="{341D02C6-3F64-4DF2-AFB2-F620E7B389D9}">
      <dsp:nvSpPr>
        <dsp:cNvPr id="0" name=""/>
        <dsp:cNvSpPr/>
      </dsp:nvSpPr>
      <dsp:spPr>
        <a:xfrm>
          <a:off x="3162607" y="587341"/>
          <a:ext cx="2621934" cy="713345"/>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i="0" u="none" kern="1200" dirty="0">
              <a:latin typeface="Arial" panose="020B0604020202020204" pitchFamily="34" charset="0"/>
              <a:cs typeface="Arial" panose="020B0604020202020204" pitchFamily="34" charset="0"/>
            </a:rPr>
            <a:t>Where are the people, why are they leaving.  How can I make them stay?</a:t>
          </a:r>
          <a:endParaRPr lang="en-US" sz="1200" kern="1200" dirty="0">
            <a:latin typeface="Arial" panose="020B0604020202020204" pitchFamily="34" charset="0"/>
            <a:cs typeface="Arial" panose="020B0604020202020204" pitchFamily="34" charset="0"/>
          </a:endParaRPr>
        </a:p>
      </dsp:txBody>
      <dsp:txXfrm>
        <a:off x="3162607" y="587341"/>
        <a:ext cx="2621934" cy="713345"/>
      </dsp:txXfrm>
    </dsp:sp>
    <dsp:sp modelId="{733145A9-EE86-4C22-9A0B-D61094480CC8}">
      <dsp:nvSpPr>
        <dsp:cNvPr id="0" name=""/>
        <dsp:cNvSpPr/>
      </dsp:nvSpPr>
      <dsp:spPr>
        <a:xfrm>
          <a:off x="4473575" y="1300686"/>
          <a:ext cx="0" cy="71327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9FF60A5-1B23-4767-A7F1-0C76CBEFCF2F}">
      <dsp:nvSpPr>
        <dsp:cNvPr id="0" name=""/>
        <dsp:cNvSpPr/>
      </dsp:nvSpPr>
      <dsp:spPr>
        <a:xfrm>
          <a:off x="4771522" y="1468516"/>
          <a:ext cx="2383576" cy="47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Change</a:t>
          </a:r>
        </a:p>
      </dsp:txBody>
      <dsp:txXfrm>
        <a:off x="4771522" y="1468516"/>
        <a:ext cx="2383576" cy="474121"/>
      </dsp:txXfrm>
    </dsp:sp>
    <dsp:sp modelId="{24AF13D8-CAD0-4821-9259-B5AD2BBD2D9A}">
      <dsp:nvSpPr>
        <dsp:cNvPr id="0" name=""/>
        <dsp:cNvSpPr/>
      </dsp:nvSpPr>
      <dsp:spPr>
        <a:xfrm>
          <a:off x="4652343" y="2895075"/>
          <a:ext cx="2621934" cy="585308"/>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i="0" u="none" kern="1200" dirty="0">
              <a:latin typeface="Arial" panose="020B0604020202020204" pitchFamily="34" charset="0"/>
              <a:cs typeface="Arial" panose="020B0604020202020204" pitchFamily="34" charset="0"/>
            </a:rPr>
            <a:t>Our old tools don’t work and frustration sets in.</a:t>
          </a:r>
          <a:endParaRPr lang="en-US" sz="1200" kern="1200" dirty="0">
            <a:latin typeface="Arial" panose="020B0604020202020204" pitchFamily="34" charset="0"/>
            <a:cs typeface="Arial" panose="020B0604020202020204" pitchFamily="34" charset="0"/>
          </a:endParaRPr>
        </a:p>
      </dsp:txBody>
      <dsp:txXfrm>
        <a:off x="4652343" y="2895075"/>
        <a:ext cx="2621934" cy="585308"/>
      </dsp:txXfrm>
    </dsp:sp>
    <dsp:sp modelId="{826D19AB-7674-4339-AC6A-3554A3285C8F}">
      <dsp:nvSpPr>
        <dsp:cNvPr id="0" name=""/>
        <dsp:cNvSpPr/>
      </dsp:nvSpPr>
      <dsp:spPr>
        <a:xfrm>
          <a:off x="5963310" y="2181796"/>
          <a:ext cx="0" cy="71327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8513766-A46C-4A38-9E06-613A95A26840}">
      <dsp:nvSpPr>
        <dsp:cNvPr id="0" name=""/>
        <dsp:cNvSpPr/>
      </dsp:nvSpPr>
      <dsp:spPr>
        <a:xfrm>
          <a:off x="4421127" y="2045433"/>
          <a:ext cx="104894" cy="10489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227ABF-0709-40F4-9DAE-D680F9F11751}">
      <dsp:nvSpPr>
        <dsp:cNvPr id="0" name=""/>
        <dsp:cNvSpPr/>
      </dsp:nvSpPr>
      <dsp:spPr>
        <a:xfrm>
          <a:off x="5910863" y="2045433"/>
          <a:ext cx="104894" cy="10489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410BE5-37F4-425C-A9B7-BB5BB0CFC24E}">
      <dsp:nvSpPr>
        <dsp:cNvPr id="0" name=""/>
        <dsp:cNvSpPr/>
      </dsp:nvSpPr>
      <dsp:spPr>
        <a:xfrm>
          <a:off x="6261257" y="2253124"/>
          <a:ext cx="2383576" cy="474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solidFill>
                <a:schemeClr val="bg1"/>
              </a:solidFill>
              <a:latin typeface="Arial" panose="020B0604020202020204" pitchFamily="34" charset="0"/>
              <a:cs typeface="Arial" panose="020B0604020202020204" pitchFamily="34" charset="0"/>
            </a:rPr>
            <a:t>Clarity</a:t>
          </a:r>
        </a:p>
      </dsp:txBody>
      <dsp:txXfrm>
        <a:off x="6261257" y="2253124"/>
        <a:ext cx="2383576" cy="474121"/>
      </dsp:txXfrm>
    </dsp:sp>
    <dsp:sp modelId="{F8CBB33A-901D-4476-BB4D-3BBA0095A6AF}">
      <dsp:nvSpPr>
        <dsp:cNvPr id="0" name=""/>
        <dsp:cNvSpPr/>
      </dsp:nvSpPr>
      <dsp:spPr>
        <a:xfrm>
          <a:off x="6142078" y="715377"/>
          <a:ext cx="2621934" cy="585308"/>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i="0" u="none" kern="1200" dirty="0">
              <a:latin typeface="Arial" panose="020B0604020202020204" pitchFamily="34" charset="0"/>
              <a:cs typeface="Arial" panose="020B0604020202020204" pitchFamily="34" charset="0"/>
            </a:rPr>
            <a:t>You find new tools, and create new pathways of success.</a:t>
          </a:r>
          <a:endParaRPr lang="en-US" sz="1200" kern="1200" dirty="0">
            <a:latin typeface="Arial" panose="020B0604020202020204" pitchFamily="34" charset="0"/>
            <a:cs typeface="Arial" panose="020B0604020202020204" pitchFamily="34" charset="0"/>
          </a:endParaRPr>
        </a:p>
      </dsp:txBody>
      <dsp:txXfrm>
        <a:off x="6142078" y="715377"/>
        <a:ext cx="2621934" cy="585308"/>
      </dsp:txXfrm>
    </dsp:sp>
    <dsp:sp modelId="{8677116F-B78F-436F-B7FA-3681FDB781CA}">
      <dsp:nvSpPr>
        <dsp:cNvPr id="0" name=""/>
        <dsp:cNvSpPr/>
      </dsp:nvSpPr>
      <dsp:spPr>
        <a:xfrm>
          <a:off x="7453045" y="1300686"/>
          <a:ext cx="0" cy="713279"/>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95AF550-DC6B-424A-B700-8C6432E1A3FF}">
      <dsp:nvSpPr>
        <dsp:cNvPr id="0" name=""/>
        <dsp:cNvSpPr/>
      </dsp:nvSpPr>
      <dsp:spPr>
        <a:xfrm>
          <a:off x="7400598" y="2045433"/>
          <a:ext cx="104894" cy="10489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1">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shape>
            <dgm:presOf/>
            <dgm:constrLst/>
          </dgm:layoutNode>
          <dgm:layoutNode name="ConnectorPoint" styleLbl="fgAcc1" moveWith="L2TextContainer">
            <dgm:alg type="sp"/>
            <dgm:shape xmlns:r="http://schemas.openxmlformats.org/officeDocument/2006/relationships" type="ellipse" r:blip="" zOrderOff="10">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692B0F-52E0-5144-A6B6-6D3F24A223EE}" type="datetimeFigureOut">
              <a:rPr lang="en-US" smtClean="0"/>
              <a:t>9/15/2024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D02898-78BC-E342-9BDD-1113C00BAD4C}" type="slidenum">
              <a:rPr lang="en-US" smtClean="0"/>
              <a:t>‹#›</a:t>
            </a:fld>
            <a:endParaRPr lang="en-US"/>
          </a:p>
        </p:txBody>
      </p:sp>
    </p:spTree>
    <p:extLst>
      <p:ext uri="{BB962C8B-B14F-4D97-AF65-F5344CB8AC3E}">
        <p14:creationId xmlns:p14="http://schemas.microsoft.com/office/powerpoint/2010/main" val="143338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02898-78BC-E342-9BDD-1113C00BAD4C}" type="slidenum">
              <a:rPr lang="en-US" smtClean="0"/>
              <a:t>1</a:t>
            </a:fld>
            <a:endParaRPr lang="en-US"/>
          </a:p>
        </p:txBody>
      </p:sp>
    </p:spTree>
    <p:extLst>
      <p:ext uri="{BB962C8B-B14F-4D97-AF65-F5344CB8AC3E}">
        <p14:creationId xmlns:p14="http://schemas.microsoft.com/office/powerpoint/2010/main" val="200445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A54FDA2-F734-217B-3870-81889AD9BA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BD3E83A-001F-8BB5-C1F2-69B86D8E39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D674A2EE-7FF0-5945-E2AF-57346B29B5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FEF1191D-E1B1-2A49-8F2C-14CF4191382E}"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7066" indent="-291179">
              <a:defRPr>
                <a:solidFill>
                  <a:schemeClr val="tx1"/>
                </a:solidFill>
                <a:latin typeface="Franklin Gothic Medium" panose="020B0603020102020204" pitchFamily="34" charset="0"/>
              </a:defRPr>
            </a:lvl2pPr>
            <a:lvl3pPr marL="1164717" indent="-232943">
              <a:defRPr>
                <a:solidFill>
                  <a:schemeClr val="tx1"/>
                </a:solidFill>
                <a:latin typeface="Franklin Gothic Medium" panose="020B0603020102020204" pitchFamily="34" charset="0"/>
              </a:defRPr>
            </a:lvl3pPr>
            <a:lvl4pPr marL="1630604" indent="-232943">
              <a:defRPr>
                <a:solidFill>
                  <a:schemeClr val="tx1"/>
                </a:solidFill>
                <a:latin typeface="Franklin Gothic Medium" panose="020B0603020102020204" pitchFamily="34" charset="0"/>
              </a:defRPr>
            </a:lvl4pPr>
            <a:lvl5pPr marL="2096491" indent="-232943">
              <a:defRPr>
                <a:solidFill>
                  <a:schemeClr val="tx1"/>
                </a:solidFill>
                <a:latin typeface="Franklin Gothic Medium" panose="020B0603020102020204" pitchFamily="34" charset="0"/>
              </a:defRPr>
            </a:lvl5pPr>
            <a:lvl6pPr marL="2562377" indent="-232943" eaLnBrk="0" fontAlgn="base" hangingPunct="0">
              <a:spcBef>
                <a:spcPct val="0"/>
              </a:spcBef>
              <a:spcAft>
                <a:spcPct val="0"/>
              </a:spcAft>
              <a:defRPr>
                <a:solidFill>
                  <a:schemeClr val="tx1"/>
                </a:solidFill>
                <a:latin typeface="Franklin Gothic Medium" panose="020B0603020102020204" pitchFamily="34" charset="0"/>
              </a:defRPr>
            </a:lvl6pPr>
            <a:lvl7pPr marL="3028264" indent="-232943" eaLnBrk="0" fontAlgn="base" hangingPunct="0">
              <a:spcBef>
                <a:spcPct val="0"/>
              </a:spcBef>
              <a:spcAft>
                <a:spcPct val="0"/>
              </a:spcAft>
              <a:defRPr>
                <a:solidFill>
                  <a:schemeClr val="tx1"/>
                </a:solidFill>
                <a:latin typeface="Franklin Gothic Medium" panose="020B0603020102020204" pitchFamily="34" charset="0"/>
              </a:defRPr>
            </a:lvl7pPr>
            <a:lvl8pPr marL="3494151" indent="-232943" eaLnBrk="0" fontAlgn="base" hangingPunct="0">
              <a:spcBef>
                <a:spcPct val="0"/>
              </a:spcBef>
              <a:spcAft>
                <a:spcPct val="0"/>
              </a:spcAft>
              <a:defRPr>
                <a:solidFill>
                  <a:schemeClr val="tx1"/>
                </a:solidFill>
                <a:latin typeface="Franklin Gothic Medium" panose="020B0603020102020204" pitchFamily="34" charset="0"/>
              </a:defRPr>
            </a:lvl8pPr>
            <a:lvl9pPr marL="3960038" indent="-232943"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7747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12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433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5138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4518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7656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679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9758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403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965547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23" name="Picture Placeholder 22"/>
          <p:cNvSpPr>
            <a:spLocks noGrp="1"/>
          </p:cNvSpPr>
          <p:nvPr>
            <p:ph type="pic" sz="quarter" idx="13"/>
          </p:nvPr>
        </p:nvSpPr>
        <p:spPr>
          <a:xfrm>
            <a:off x="1066800" y="3048000"/>
            <a:ext cx="1790700" cy="1790700"/>
          </a:xfrm>
        </p:spPr>
        <p:txBody>
          <a:bodyPr>
            <a:noAutofit/>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4" name="Picture Placeholder 22"/>
          <p:cNvSpPr>
            <a:spLocks noGrp="1"/>
          </p:cNvSpPr>
          <p:nvPr>
            <p:ph type="pic" sz="quarter" idx="14"/>
          </p:nvPr>
        </p:nvSpPr>
        <p:spPr>
          <a:xfrm>
            <a:off x="3821762"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5" name="Picture Placeholder 22"/>
          <p:cNvSpPr>
            <a:spLocks noGrp="1"/>
          </p:cNvSpPr>
          <p:nvPr>
            <p:ph type="pic" sz="quarter" idx="15"/>
          </p:nvPr>
        </p:nvSpPr>
        <p:spPr>
          <a:xfrm>
            <a:off x="6576021"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2"/>
          <p:cNvSpPr>
            <a:spLocks noGrp="1"/>
          </p:cNvSpPr>
          <p:nvPr>
            <p:ph type="pic" sz="quarter" idx="16"/>
          </p:nvPr>
        </p:nvSpPr>
        <p:spPr>
          <a:xfrm>
            <a:off x="9334500"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8" name="Text Placeholder 27"/>
          <p:cNvSpPr>
            <a:spLocks noGrp="1"/>
          </p:cNvSpPr>
          <p:nvPr>
            <p:ph type="body" sz="quarter" idx="17"/>
          </p:nvPr>
        </p:nvSpPr>
        <p:spPr>
          <a:xfrm>
            <a:off x="10668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29" name="Text Placeholder 27"/>
          <p:cNvSpPr>
            <a:spLocks noGrp="1"/>
          </p:cNvSpPr>
          <p:nvPr>
            <p:ph type="body" sz="quarter" idx="18"/>
          </p:nvPr>
        </p:nvSpPr>
        <p:spPr>
          <a:xfrm>
            <a:off x="1059063" y="5584652"/>
            <a:ext cx="1790700" cy="350292"/>
          </a:xfrm>
        </p:spPr>
        <p:txBody>
          <a:bodyPr>
            <a:noAutofit/>
          </a:bodyPr>
          <a:lstStyle>
            <a:lvl1pPr algn="ctr">
              <a:defRPr lang="en-US" sz="10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0" name="Text Placeholder 27"/>
          <p:cNvSpPr>
            <a:spLocks noGrp="1"/>
          </p:cNvSpPr>
          <p:nvPr>
            <p:ph type="body" sz="quarter" idx="19"/>
          </p:nvPr>
        </p:nvSpPr>
        <p:spPr>
          <a:xfrm>
            <a:off x="3821762"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1" name="Text Placeholder 27"/>
          <p:cNvSpPr>
            <a:spLocks noGrp="1"/>
          </p:cNvSpPr>
          <p:nvPr>
            <p:ph type="body" sz="quarter" idx="20"/>
          </p:nvPr>
        </p:nvSpPr>
        <p:spPr>
          <a:xfrm>
            <a:off x="3817542" y="5584652"/>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2" name="Text Placeholder 27"/>
          <p:cNvSpPr>
            <a:spLocks noGrp="1"/>
          </p:cNvSpPr>
          <p:nvPr>
            <p:ph type="body" sz="quarter" idx="21"/>
          </p:nvPr>
        </p:nvSpPr>
        <p:spPr>
          <a:xfrm>
            <a:off x="6576021" y="5124103"/>
            <a:ext cx="1790700" cy="350292"/>
          </a:xfrm>
        </p:spPr>
        <p:txBody>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3" name="Text Placeholder 27"/>
          <p:cNvSpPr>
            <a:spLocks noGrp="1"/>
          </p:cNvSpPr>
          <p:nvPr>
            <p:ph type="body" sz="quarter" idx="22"/>
          </p:nvPr>
        </p:nvSpPr>
        <p:spPr>
          <a:xfrm>
            <a:off x="6576021" y="5633567"/>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4" name="Text Placeholder 27"/>
          <p:cNvSpPr>
            <a:spLocks noGrp="1"/>
          </p:cNvSpPr>
          <p:nvPr>
            <p:ph type="body" sz="quarter" idx="23"/>
          </p:nvPr>
        </p:nvSpPr>
        <p:spPr>
          <a:xfrm>
            <a:off x="93345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5" name="Text Placeholder 27"/>
          <p:cNvSpPr>
            <a:spLocks noGrp="1"/>
          </p:cNvSpPr>
          <p:nvPr>
            <p:ph type="body" sz="quarter" idx="24"/>
          </p:nvPr>
        </p:nvSpPr>
        <p:spPr>
          <a:xfrm>
            <a:off x="9334500" y="5641844"/>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5539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1722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2" name="Title 1"/>
          <p:cNvSpPr>
            <a:spLocks noGrp="1"/>
          </p:cNvSpPr>
          <p:nvPr>
            <p:ph type="title"/>
          </p:nvPr>
        </p:nvSpPr>
        <p:spPr>
          <a:xfrm>
            <a:off x="776288" y="676275"/>
            <a:ext cx="4684887" cy="1736725"/>
          </a:xfrm>
        </p:spPr>
        <p:txBody>
          <a:bodyPr>
            <a:noAutofit/>
          </a:bodyPr>
          <a:lstStyle>
            <a:lvl1pPr>
              <a:defRPr sz="5400">
                <a:latin typeface="Decotura ICG" panose="00000400000000000000" pitchFamily="2" charset="0"/>
              </a:defRPr>
            </a:lvl1pPr>
          </a:lstStyle>
          <a:p>
            <a:r>
              <a:rPr lang="en-US"/>
              <a:t>Click to edit Master title style</a:t>
            </a:r>
          </a:p>
        </p:txBody>
      </p:sp>
      <p:sp>
        <p:nvSpPr>
          <p:cNvPr id="13" name="Content Placeholder 2"/>
          <p:cNvSpPr>
            <a:spLocks noGrp="1"/>
          </p:cNvSpPr>
          <p:nvPr>
            <p:ph idx="1"/>
          </p:nvPr>
        </p:nvSpPr>
        <p:spPr>
          <a:xfrm>
            <a:off x="960438" y="2587625"/>
            <a:ext cx="4500737" cy="3594100"/>
          </a:xfrm>
        </p:spPr>
        <p:txBody>
          <a:bodyPr anchor="ctr"/>
          <a:lstStyle>
            <a:lvl1pPr>
              <a:defRPr sz="2000">
                <a:solidFill>
                  <a:schemeClr val="tx1"/>
                </a:solidFill>
                <a:latin typeface="Decotura ICG" panose="00000400000000000000" pitchFamily="2" charset="0"/>
              </a:defRPr>
            </a:lvl1pPr>
          </a:lstStyle>
          <a:p>
            <a:pPr lvl="0"/>
            <a:r>
              <a:rPr lang="en-US"/>
              <a:t>Click to edit Master text styles</a:t>
            </a:r>
          </a:p>
        </p:txBody>
      </p:sp>
      <p:sp>
        <p:nvSpPr>
          <p:cNvPr id="3" name="Picture Placeholder 2"/>
          <p:cNvSpPr>
            <a:spLocks noGrp="1"/>
          </p:cNvSpPr>
          <p:nvPr>
            <p:ph type="pic" sz="quarter" idx="13"/>
          </p:nvPr>
        </p:nvSpPr>
        <p:spPr>
          <a:xfrm>
            <a:off x="6094474" y="0"/>
            <a:ext cx="3046351" cy="3428363"/>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8" name="Picture Placeholder 7"/>
          <p:cNvSpPr>
            <a:spLocks noGrp="1"/>
          </p:cNvSpPr>
          <p:nvPr>
            <p:ph type="pic" sz="quarter" idx="14"/>
          </p:nvPr>
        </p:nvSpPr>
        <p:spPr>
          <a:xfrm>
            <a:off x="9148763" y="0"/>
            <a:ext cx="304800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5"/>
          <p:cNvSpPr>
            <a:spLocks noGrp="1"/>
          </p:cNvSpPr>
          <p:nvPr>
            <p:ph type="pic" sz="quarter" idx="15"/>
          </p:nvPr>
        </p:nvSpPr>
        <p:spPr>
          <a:xfrm>
            <a:off x="6115050" y="3449227"/>
            <a:ext cx="607695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3231738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3 column ">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F00A2D30-FB39-71D4-F3D5-C9FB947D06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lstStyle>
            <a:lvl1pP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0121"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60120"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5" name="Text Placeholder 4"/>
          <p:cNvSpPr>
            <a:spLocks noGrp="1"/>
          </p:cNvSpPr>
          <p:nvPr>
            <p:ph type="body" sz="quarter" idx="3"/>
          </p:nvPr>
        </p:nvSpPr>
        <p:spPr>
          <a:xfrm>
            <a:off x="4477512" y="2587752"/>
            <a:ext cx="3236976" cy="892048"/>
          </a:xfrm>
        </p:spPr>
        <p:txBody>
          <a:bodyPr anchor="ctr">
            <a:noAutofit/>
          </a:bodyP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77512"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
        <p:nvSpPr>
          <p:cNvPr id="14" name="Text Placeholder 4"/>
          <p:cNvSpPr>
            <a:spLocks noGrp="1"/>
          </p:cNvSpPr>
          <p:nvPr>
            <p:ph type="body" sz="quarter" idx="13"/>
          </p:nvPr>
        </p:nvSpPr>
        <p:spPr>
          <a:xfrm>
            <a:off x="7994903" y="2587752"/>
            <a:ext cx="3236976" cy="892048"/>
          </a:xfrm>
        </p:spPr>
        <p:txBody>
          <a:bodyPr anchor="ctr"/>
          <a:lstStyle>
            <a:lvl1pPr marL="0" indent="0">
              <a:buNone/>
              <a:defRPr sz="2000" b="0"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4"/>
          </p:nvPr>
        </p:nvSpPr>
        <p:spPr>
          <a:xfrm>
            <a:off x="7994903" y="3594538"/>
            <a:ext cx="3236976" cy="2586806"/>
          </a:xfrm>
        </p:spPr>
        <p:txBody>
          <a:bodyPr/>
          <a:lstStyle>
            <a:lvl1pPr marL="342900" indent="-342900">
              <a:buFont typeface="Arial" panose="020B0604020202020204" pitchFamily="34" charset="0"/>
              <a:buChar char="•"/>
              <a:defRPr sz="1700">
                <a:latin typeface="Arial" panose="020B0604020202020204" pitchFamily="34" charset="0"/>
                <a:cs typeface="Arial" panose="020B0604020202020204" pitchFamily="34" charset="0"/>
              </a:defRPr>
            </a:lvl1pPr>
            <a:lvl2pPr>
              <a:defRPr sz="1800"/>
            </a:lvl2pPr>
            <a:lvl3pPr marL="560070" indent="-285750">
              <a:buFont typeface="Arial" panose="020B0604020202020204" pitchFamily="34" charset="0"/>
              <a:buChar char="•"/>
              <a:defRPr sz="1400"/>
            </a:lvl3pPr>
            <a:lvl4pPr>
              <a:defRPr sz="1400"/>
            </a:lvl4pPr>
            <a:lvl5pPr marL="880110" indent="-285750">
              <a:buFont typeface="Arial" panose="020B0604020202020204" pitchFamily="34" charset="0"/>
              <a:buChar char="•"/>
              <a:defRPr sz="1400"/>
            </a:lvl5pPr>
          </a:lstStyle>
          <a:p>
            <a:pPr lvl="0"/>
            <a:r>
              <a:rPr lang="en-US"/>
              <a:t>Click to edit Master text styles</a:t>
            </a:r>
          </a:p>
        </p:txBody>
      </p:sp>
    </p:spTree>
    <p:extLst>
      <p:ext uri="{BB962C8B-B14F-4D97-AF65-F5344CB8AC3E}">
        <p14:creationId xmlns:p14="http://schemas.microsoft.com/office/powerpoint/2010/main" val="2067643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F6A9124-A318-3DD2-30F6-222489F48E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4037" y="635000"/>
            <a:ext cx="5171770" cy="2039374"/>
          </a:xfrm>
        </p:spPr>
        <p:txBody>
          <a:bodyPr anchor="b">
            <a:noAutofit/>
          </a:bodyPr>
          <a:lstStyle>
            <a:lvl1pPr>
              <a:lnSpc>
                <a:spcPct val="101000"/>
              </a:lnSpc>
              <a:spcBef>
                <a:spcPts val="700"/>
              </a:spcBef>
              <a:spcAft>
                <a:spcPts val="700"/>
              </a:spcAft>
              <a:defRPr sz="48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7"/>
          <p:cNvSpPr>
            <a:spLocks noGrp="1"/>
          </p:cNvSpPr>
          <p:nvPr>
            <p:ph type="body" sz="quarter" idx="18"/>
          </p:nvPr>
        </p:nvSpPr>
        <p:spPr>
          <a:xfrm>
            <a:off x="761998" y="2911475"/>
            <a:ext cx="4500563" cy="3311525"/>
          </a:xfrm>
        </p:spPr>
        <p:txBody>
          <a:bodyPr/>
          <a:lstStyle>
            <a:lvl1pPr>
              <a:defRPr lang="en-US" sz="2200" kern="1200" spc="50" baseline="0" dirty="0" smtClean="0">
                <a:solidFill>
                  <a:schemeClr val="tx1"/>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
        <p:nvSpPr>
          <p:cNvPr id="14" name="Picture Placeholder 13"/>
          <p:cNvSpPr>
            <a:spLocks noGrp="1"/>
          </p:cNvSpPr>
          <p:nvPr>
            <p:ph type="pic" sz="quarter" idx="13"/>
          </p:nvPr>
        </p:nvSpPr>
        <p:spPr>
          <a:xfrm>
            <a:off x="6742113" y="639763"/>
            <a:ext cx="2198687"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4"/>
          </p:nvPr>
        </p:nvSpPr>
        <p:spPr>
          <a:xfrm>
            <a:off x="9337675" y="638175"/>
            <a:ext cx="2198688"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8" name="Picture Placeholder 17"/>
          <p:cNvSpPr>
            <a:spLocks noGrp="1"/>
          </p:cNvSpPr>
          <p:nvPr>
            <p:ph type="pic" sz="quarter" idx="15"/>
          </p:nvPr>
        </p:nvSpPr>
        <p:spPr>
          <a:xfrm>
            <a:off x="6742113" y="3668713"/>
            <a:ext cx="2198687" cy="2554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0" name="Picture Placeholder 19"/>
          <p:cNvSpPr>
            <a:spLocks noGrp="1"/>
          </p:cNvSpPr>
          <p:nvPr>
            <p:ph type="pic" sz="quarter" idx="16"/>
          </p:nvPr>
        </p:nvSpPr>
        <p:spPr>
          <a:xfrm>
            <a:off x="9337675" y="3668713"/>
            <a:ext cx="2198688" cy="254635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423779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757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16725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40065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9/15/2024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07162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1072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5781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9/15/2024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806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403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9/15/2024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32437175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id="{70266594-8237-BD47-F05D-D85F695D7CFF}"/>
              </a:ext>
            </a:extLst>
          </p:cNvPr>
          <p:cNvPicPr>
            <a:picLocks noChangeAspect="1"/>
          </p:cNvPicPr>
          <p:nvPr/>
        </p:nvPicPr>
        <p:blipFill rotWithShape="1">
          <a:blip r:embed="rId3">
            <a:alphaModFix amt="50000"/>
          </a:blip>
          <a:srcRect t="10650" b="5081"/>
          <a:stretch/>
        </p:blipFill>
        <p:spPr>
          <a:xfrm>
            <a:off x="0" y="1"/>
            <a:ext cx="12191980" cy="6857999"/>
          </a:xfrm>
          <a:prstGeom prst="rect">
            <a:avLst/>
          </a:prstGeom>
        </p:spPr>
      </p:pic>
      <p:sp>
        <p:nvSpPr>
          <p:cNvPr id="2" name="Title 1">
            <a:extLst>
              <a:ext uri="{FF2B5EF4-FFF2-40B4-BE49-F238E27FC236}">
                <a16:creationId xmlns:a16="http://schemas.microsoft.com/office/drawing/2014/main" id="{11967843-B190-E6A5-2115-A9A5CDCF6F74}"/>
              </a:ext>
            </a:extLst>
          </p:cNvPr>
          <p:cNvSpPr>
            <a:spLocks noGrp="1"/>
          </p:cNvSpPr>
          <p:nvPr>
            <p:ph type="ctrTitle"/>
          </p:nvPr>
        </p:nvSpPr>
        <p:spPr>
          <a:xfrm>
            <a:off x="1523990" y="2621453"/>
            <a:ext cx="9144000" cy="1184677"/>
          </a:xfrm>
        </p:spPr>
        <p:txBody>
          <a:bodyPr>
            <a:normAutofit/>
          </a:bodyPr>
          <a:lstStyle/>
          <a:p>
            <a:r>
              <a:rPr lang="en-US" sz="6600" b="1" dirty="0">
                <a:solidFill>
                  <a:srgbClr val="FFFFFF"/>
                </a:solidFill>
                <a:latin typeface="AngsanaUPC" panose="020B0604020202020204" pitchFamily="34" charset="0"/>
                <a:cs typeface="AngsanaUPC" panose="020B0604020202020204" pitchFamily="34" charset="0"/>
              </a:rPr>
              <a:t>           28</a:t>
            </a:r>
            <a:r>
              <a:rPr lang="en-US" sz="6600" b="1" baseline="30000" dirty="0">
                <a:solidFill>
                  <a:srgbClr val="FFFFFF"/>
                </a:solidFill>
                <a:latin typeface="AngsanaUPC" panose="020B0604020202020204" pitchFamily="34" charset="0"/>
                <a:cs typeface="AngsanaUPC" panose="020B0604020202020204" pitchFamily="34" charset="0"/>
              </a:rPr>
              <a:t>th</a:t>
            </a:r>
            <a:r>
              <a:rPr lang="en-US" sz="6600" b="1" dirty="0">
                <a:solidFill>
                  <a:srgbClr val="FFFFFF"/>
                </a:solidFill>
                <a:latin typeface="AngsanaUPC" panose="020B0604020202020204" pitchFamily="34" charset="0"/>
                <a:cs typeface="AngsanaUPC" panose="020B0604020202020204" pitchFamily="34" charset="0"/>
              </a:rPr>
              <a:t> Annual Conference</a:t>
            </a:r>
          </a:p>
        </p:txBody>
      </p:sp>
      <p:sp>
        <p:nvSpPr>
          <p:cNvPr id="3" name="Subtitle 2">
            <a:extLst>
              <a:ext uri="{FF2B5EF4-FFF2-40B4-BE49-F238E27FC236}">
                <a16:creationId xmlns:a16="http://schemas.microsoft.com/office/drawing/2014/main" id="{8E95179F-75B1-F8D2-15B2-CE653E6D5A7C}"/>
              </a:ext>
            </a:extLst>
          </p:cNvPr>
          <p:cNvSpPr>
            <a:spLocks noGrp="1"/>
          </p:cNvSpPr>
          <p:nvPr>
            <p:ph type="subTitle" idx="1"/>
          </p:nvPr>
        </p:nvSpPr>
        <p:spPr>
          <a:xfrm>
            <a:off x="311726" y="6078772"/>
            <a:ext cx="2923309" cy="592705"/>
          </a:xfrm>
        </p:spPr>
        <p:txBody>
          <a:bodyPr>
            <a:normAutofit fontScale="77500" lnSpcReduction="20000"/>
          </a:bodyPr>
          <a:lstStyle/>
          <a:p>
            <a:r>
              <a:rPr lang="en-US" sz="36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36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id="{8090D4A2-A60A-FDFE-3396-E36132B63F82}"/>
              </a:ext>
            </a:extLst>
          </p:cNvPr>
          <p:cNvSpPr txBox="1"/>
          <p:nvPr/>
        </p:nvSpPr>
        <p:spPr>
          <a:xfrm>
            <a:off x="8205850" y="5902036"/>
            <a:ext cx="3674424" cy="769441"/>
          </a:xfrm>
          <a:prstGeom prst="rect">
            <a:avLst/>
          </a:prstGeom>
          <a:noFill/>
        </p:spPr>
        <p:txBody>
          <a:bodyPr wrap="square" rtlCol="0">
            <a:spAutoFit/>
          </a:bodyPr>
          <a:lstStyle/>
          <a:p>
            <a:r>
              <a:rPr lang="en-US" sz="4400" b="1">
                <a:latin typeface="AngsanaUPC" panose="02020603050405020304" pitchFamily="18" charset="-34"/>
                <a:cs typeface="AngsanaUPC" panose="02020603050405020304" pitchFamily="18" charset="-34"/>
              </a:rPr>
              <a:t>September</a:t>
            </a:r>
            <a:r>
              <a:rPr lang="en-US" sz="3600" b="1">
                <a:latin typeface="AngsanaUPC" panose="02020603050405020304" pitchFamily="18" charset="-34"/>
                <a:cs typeface="AngsanaUPC" panose="02020603050405020304" pitchFamily="18" charset="-34"/>
              </a:rPr>
              <a:t>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id="{B3D18B50-0A9C-37DD-7E00-130FF8F6053C}"/>
              </a:ext>
            </a:extLst>
          </p:cNvPr>
          <p:cNvPicPr>
            <a:picLocks noChangeAspect="1"/>
          </p:cNvPicPr>
          <p:nvPr/>
        </p:nvPicPr>
        <p:blipFill>
          <a:blip r:embed="rId4"/>
          <a:stretch>
            <a:fillRect/>
          </a:stretch>
        </p:blipFill>
        <p:spPr>
          <a:xfrm>
            <a:off x="4447491" y="3766049"/>
            <a:ext cx="2545903" cy="2312723"/>
          </a:xfrm>
          <a:prstGeom prst="rect">
            <a:avLst/>
          </a:prstGeom>
        </p:spPr>
      </p:pic>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2111F60F-F5E8-F174-658B-AF742B39A0E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DDFD7EF-95B9-1448-04E6-5DA6DD9A3FFF}"/>
              </a:ext>
            </a:extLst>
          </p:cNvPr>
          <p:cNvSpPr>
            <a:spLocks noGrp="1"/>
          </p:cNvSpPr>
          <p:nvPr>
            <p:ph type="title"/>
          </p:nvPr>
        </p:nvSpPr>
        <p:spPr>
          <a:xfrm>
            <a:off x="646111" y="452718"/>
            <a:ext cx="10779450" cy="1400530"/>
          </a:xfrm>
        </p:spPr>
        <p:txBody>
          <a:bodyPr/>
          <a:lstStyle/>
          <a:p>
            <a:pPr algn="ctr" eaLnBrk="1" fontAlgn="auto" hangingPunct="1">
              <a:spcAft>
                <a:spcPts val="0"/>
              </a:spcAft>
              <a:defRPr/>
            </a:pPr>
            <a:r>
              <a:rPr lang="en-US" dirty="0">
                <a:solidFill>
                  <a:schemeClr val="bg1"/>
                </a:solidFill>
              </a:rPr>
              <a:t>What are your biggest challenges? </a:t>
            </a:r>
          </a:p>
        </p:txBody>
      </p:sp>
      <p:sp>
        <p:nvSpPr>
          <p:cNvPr id="9" name="Text Placeholder 8">
            <a:extLst>
              <a:ext uri="{FF2B5EF4-FFF2-40B4-BE49-F238E27FC236}">
                <a16:creationId xmlns:a16="http://schemas.microsoft.com/office/drawing/2014/main" id="{8696C28A-FC03-A98B-0A95-41F631519CF5}"/>
              </a:ext>
            </a:extLst>
          </p:cNvPr>
          <p:cNvSpPr>
            <a:spLocks noGrp="1"/>
          </p:cNvSpPr>
          <p:nvPr>
            <p:ph type="body" idx="1"/>
          </p:nvPr>
        </p:nvSpPr>
        <p:spPr/>
        <p:txBody>
          <a:bodyPr/>
          <a:lstStyle/>
          <a:p>
            <a:pPr eaLnBrk="1" fontAlgn="auto" hangingPunct="1">
              <a:defRPr/>
            </a:pPr>
            <a:r>
              <a:rPr lang="en-US" dirty="0">
                <a:solidFill>
                  <a:schemeClr val="bg1"/>
                </a:solidFill>
              </a:rPr>
              <a:t>Professional </a:t>
            </a:r>
          </a:p>
        </p:txBody>
      </p:sp>
      <p:sp>
        <p:nvSpPr>
          <p:cNvPr id="4" name="Content Placeholder 3">
            <a:extLst>
              <a:ext uri="{FF2B5EF4-FFF2-40B4-BE49-F238E27FC236}">
                <a16:creationId xmlns:a16="http://schemas.microsoft.com/office/drawing/2014/main" id="{8A2F2DB2-14C2-18DE-DC08-E0160B9E8B17}"/>
              </a:ext>
            </a:extLst>
          </p:cNvPr>
          <p:cNvSpPr>
            <a:spLocks noGrp="1"/>
          </p:cNvSpPr>
          <p:nvPr>
            <p:ph sz="half" idx="2"/>
          </p:nvPr>
        </p:nvSpPr>
        <p:spPr/>
        <p:txBody>
          <a:bodyPr>
            <a:normAutofit/>
          </a:bodyPr>
          <a:lstStyle/>
          <a:p>
            <a:pPr eaLnBrk="1" fontAlgn="auto" hangingPunct="1">
              <a:defRPr/>
            </a:pPr>
            <a:r>
              <a:rPr lang="en-US" dirty="0">
                <a:solidFill>
                  <a:schemeClr val="bg1"/>
                </a:solidFill>
              </a:rPr>
              <a:t>Getting your projects on the docket.</a:t>
            </a:r>
          </a:p>
          <a:p>
            <a:pPr eaLnBrk="1" fontAlgn="auto" hangingPunct="1">
              <a:defRPr/>
            </a:pPr>
            <a:r>
              <a:rPr lang="en-US" dirty="0">
                <a:solidFill>
                  <a:schemeClr val="bg1"/>
                </a:solidFill>
              </a:rPr>
              <a:t>Girl Gangs (cliques) </a:t>
            </a:r>
          </a:p>
          <a:p>
            <a:pPr eaLnBrk="1" fontAlgn="auto" hangingPunct="1">
              <a:defRPr/>
            </a:pPr>
            <a:r>
              <a:rPr lang="en-US" dirty="0">
                <a:solidFill>
                  <a:schemeClr val="bg1"/>
                </a:solidFill>
              </a:rPr>
              <a:t>Being part of the team</a:t>
            </a:r>
          </a:p>
          <a:p>
            <a:pPr eaLnBrk="1" fontAlgn="auto" hangingPunct="1">
              <a:defRPr/>
            </a:pPr>
            <a:r>
              <a:rPr lang="en-US" dirty="0">
                <a:solidFill>
                  <a:schemeClr val="bg1"/>
                </a:solidFill>
              </a:rPr>
              <a:t>Having others challenge you</a:t>
            </a:r>
          </a:p>
          <a:p>
            <a:pPr eaLnBrk="1" fontAlgn="auto" hangingPunct="1">
              <a:defRPr/>
            </a:pPr>
            <a:r>
              <a:rPr lang="en-US" dirty="0">
                <a:solidFill>
                  <a:schemeClr val="bg1"/>
                </a:solidFill>
              </a:rPr>
              <a:t>Rumors</a:t>
            </a:r>
          </a:p>
          <a:p>
            <a:pPr eaLnBrk="1" fontAlgn="auto" hangingPunct="1">
              <a:defRPr/>
            </a:pPr>
            <a:endParaRPr lang="en-US" dirty="0"/>
          </a:p>
          <a:p>
            <a:pPr eaLnBrk="1" fontAlgn="auto" hangingPunct="1">
              <a:defRPr/>
            </a:pPr>
            <a:endParaRPr lang="en-US" dirty="0"/>
          </a:p>
        </p:txBody>
      </p:sp>
      <p:sp>
        <p:nvSpPr>
          <p:cNvPr id="11" name="Text Placeholder 10">
            <a:extLst>
              <a:ext uri="{FF2B5EF4-FFF2-40B4-BE49-F238E27FC236}">
                <a16:creationId xmlns:a16="http://schemas.microsoft.com/office/drawing/2014/main" id="{CE08DE0C-523C-6EDC-5AAC-0110B39B69EB}"/>
              </a:ext>
            </a:extLst>
          </p:cNvPr>
          <p:cNvSpPr>
            <a:spLocks noGrp="1"/>
          </p:cNvSpPr>
          <p:nvPr>
            <p:ph type="body" sz="quarter" idx="3"/>
          </p:nvPr>
        </p:nvSpPr>
        <p:spPr/>
        <p:txBody>
          <a:bodyPr/>
          <a:lstStyle/>
          <a:p>
            <a:pPr eaLnBrk="1" fontAlgn="auto" hangingPunct="1">
              <a:defRPr/>
            </a:pPr>
            <a:r>
              <a:rPr lang="en-US" dirty="0">
                <a:solidFill>
                  <a:schemeClr val="bg1"/>
                </a:solidFill>
              </a:rPr>
              <a:t>Culture/Tribal </a:t>
            </a:r>
          </a:p>
        </p:txBody>
      </p:sp>
      <p:sp>
        <p:nvSpPr>
          <p:cNvPr id="5" name="Content Placeholder 4">
            <a:extLst>
              <a:ext uri="{FF2B5EF4-FFF2-40B4-BE49-F238E27FC236}">
                <a16:creationId xmlns:a16="http://schemas.microsoft.com/office/drawing/2014/main" id="{F69366C5-BDFE-1047-5511-5EED5A8461B2}"/>
              </a:ext>
            </a:extLst>
          </p:cNvPr>
          <p:cNvSpPr>
            <a:spLocks noGrp="1"/>
          </p:cNvSpPr>
          <p:nvPr>
            <p:ph sz="quarter" idx="4"/>
          </p:nvPr>
        </p:nvSpPr>
        <p:spPr/>
        <p:txBody>
          <a:bodyPr/>
          <a:lstStyle/>
          <a:p>
            <a:pPr eaLnBrk="1" fontAlgn="auto" hangingPunct="1">
              <a:defRPr/>
            </a:pPr>
            <a:r>
              <a:rPr lang="en-US" dirty="0">
                <a:solidFill>
                  <a:schemeClr val="bg1"/>
                </a:solidFill>
              </a:rPr>
              <a:t>Making time for family</a:t>
            </a:r>
          </a:p>
          <a:p>
            <a:pPr eaLnBrk="1" fontAlgn="auto" hangingPunct="1">
              <a:defRPr/>
            </a:pPr>
            <a:r>
              <a:rPr lang="en-US" dirty="0">
                <a:solidFill>
                  <a:schemeClr val="bg1"/>
                </a:solidFill>
              </a:rPr>
              <a:t>Showing up for Community Events</a:t>
            </a:r>
          </a:p>
          <a:p>
            <a:pPr eaLnBrk="1" fontAlgn="auto" hangingPunct="1">
              <a:defRPr/>
            </a:pPr>
            <a:r>
              <a:rPr lang="en-US" dirty="0">
                <a:solidFill>
                  <a:schemeClr val="bg1"/>
                </a:solidFill>
              </a:rPr>
              <a:t>Mentoring Youth</a:t>
            </a:r>
          </a:p>
          <a:p>
            <a:pPr eaLnBrk="1" fontAlgn="auto" hangingPunct="1">
              <a:defRPr/>
            </a:pPr>
            <a:r>
              <a:rPr lang="en-US" dirty="0">
                <a:solidFill>
                  <a:schemeClr val="bg1"/>
                </a:solidFill>
              </a:rPr>
              <a:t>Volunteering on Boards</a:t>
            </a:r>
          </a:p>
          <a:p>
            <a:pPr eaLnBrk="1" fontAlgn="auto" hangingPunct="1">
              <a:defRPr/>
            </a:pPr>
            <a:endParaRPr lang="en-US" dirty="0"/>
          </a:p>
          <a:p>
            <a:pPr eaLnBrk="1" fontAlgn="auto" hangingPunct="1">
              <a:defRPr/>
            </a:pPr>
            <a:endParaRPr lang="en-US" dirty="0"/>
          </a:p>
        </p:txBody>
      </p:sp>
      <p:sp>
        <p:nvSpPr>
          <p:cNvPr id="12" name="Text Placeholder 11">
            <a:extLst>
              <a:ext uri="{FF2B5EF4-FFF2-40B4-BE49-F238E27FC236}">
                <a16:creationId xmlns:a16="http://schemas.microsoft.com/office/drawing/2014/main" id="{9E789282-FB5D-1FEA-D40A-6EF037359595}"/>
              </a:ext>
            </a:extLst>
          </p:cNvPr>
          <p:cNvSpPr>
            <a:spLocks noGrp="1"/>
          </p:cNvSpPr>
          <p:nvPr>
            <p:ph type="body" sz="quarter" idx="13"/>
          </p:nvPr>
        </p:nvSpPr>
        <p:spPr/>
        <p:txBody>
          <a:bodyPr/>
          <a:lstStyle/>
          <a:p>
            <a:pPr eaLnBrk="1" fontAlgn="auto" hangingPunct="1">
              <a:defRPr/>
            </a:pPr>
            <a:r>
              <a:rPr lang="en-US" dirty="0">
                <a:solidFill>
                  <a:schemeClr val="bg1"/>
                </a:solidFill>
              </a:rPr>
              <a:t>Yourself</a:t>
            </a:r>
          </a:p>
        </p:txBody>
      </p:sp>
      <p:sp>
        <p:nvSpPr>
          <p:cNvPr id="13" name="Content Placeholder 12">
            <a:extLst>
              <a:ext uri="{FF2B5EF4-FFF2-40B4-BE49-F238E27FC236}">
                <a16:creationId xmlns:a16="http://schemas.microsoft.com/office/drawing/2014/main" id="{F6683A57-A4EF-F688-0FAD-BD3B1D2B753C}"/>
              </a:ext>
            </a:extLst>
          </p:cNvPr>
          <p:cNvSpPr>
            <a:spLocks noGrp="1"/>
          </p:cNvSpPr>
          <p:nvPr>
            <p:ph sz="quarter" idx="14"/>
          </p:nvPr>
        </p:nvSpPr>
        <p:spPr/>
        <p:txBody>
          <a:bodyPr>
            <a:normAutofit/>
          </a:bodyPr>
          <a:lstStyle/>
          <a:p>
            <a:pPr eaLnBrk="1" fontAlgn="auto" hangingPunct="1">
              <a:defRPr/>
            </a:pPr>
            <a:r>
              <a:rPr lang="en-US" dirty="0">
                <a:solidFill>
                  <a:schemeClr val="bg1"/>
                </a:solidFill>
              </a:rPr>
              <a:t>What are your irritations </a:t>
            </a:r>
          </a:p>
          <a:p>
            <a:pPr eaLnBrk="1" fontAlgn="auto" hangingPunct="1">
              <a:defRPr/>
            </a:pPr>
            <a:r>
              <a:rPr lang="en-US" dirty="0">
                <a:solidFill>
                  <a:schemeClr val="bg1"/>
                </a:solidFill>
              </a:rPr>
              <a:t>How do you handle difficultly </a:t>
            </a:r>
          </a:p>
          <a:p>
            <a:pPr eaLnBrk="1" fontAlgn="auto" hangingPunct="1">
              <a:defRPr/>
            </a:pPr>
            <a:r>
              <a:rPr lang="en-US" dirty="0">
                <a:solidFill>
                  <a:schemeClr val="bg1"/>
                </a:solidFill>
              </a:rPr>
              <a:t>Where can you grow?</a:t>
            </a:r>
          </a:p>
          <a:p>
            <a:pPr eaLnBrk="1" fontAlgn="auto" hangingPunct="1">
              <a:defRPr/>
            </a:pPr>
            <a:r>
              <a:rPr lang="en-US" dirty="0">
                <a:solidFill>
                  <a:schemeClr val="bg1"/>
                </a:solidFill>
              </a:rPr>
              <a:t>Create actionable solutions</a:t>
            </a:r>
          </a:p>
        </p:txBody>
      </p:sp>
      <p:pic>
        <p:nvPicPr>
          <p:cNvPr id="7" name="Picture 6">
            <a:extLst>
              <a:ext uri="{FF2B5EF4-FFF2-40B4-BE49-F238E27FC236}">
                <a16:creationId xmlns:a16="http://schemas.microsoft.com/office/drawing/2014/main" id="{4744025E-839E-B977-E0C6-E50A9C455ABB}"/>
              </a:ext>
            </a:extLst>
          </p:cNvPr>
          <p:cNvPicPr>
            <a:picLocks noChangeAspect="1"/>
          </p:cNvPicPr>
          <p:nvPr/>
        </p:nvPicPr>
        <p:blipFill>
          <a:blip r:embed="rId3"/>
          <a:stretch>
            <a:fillRect/>
          </a:stretch>
        </p:blipFill>
        <p:spPr>
          <a:xfrm>
            <a:off x="10711733" y="5474395"/>
            <a:ext cx="1381246" cy="125473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5285609" y="1447800"/>
            <a:ext cx="6258690" cy="3329581"/>
          </a:xfrm>
        </p:spPr>
        <p:txBody>
          <a:bodyPr vert="horz" lIns="91440" tIns="45720" rIns="91440" bIns="45720" rtlCol="0" anchor="b">
            <a:normAutofit fontScale="90000"/>
          </a:bodyPr>
          <a:lstStyle/>
          <a:p>
            <a:pPr fontAlgn="auto">
              <a:spcAft>
                <a:spcPts val="0"/>
              </a:spcAft>
              <a:defRPr/>
            </a:pPr>
            <a:r>
              <a:rPr lang="en-US" sz="7200" dirty="0"/>
              <a:t>Turning Frustration into Growth</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5285609" y="4777379"/>
            <a:ext cx="6258690" cy="1471019"/>
          </a:xfrm>
        </p:spPr>
        <p:txBody>
          <a:bodyPr vert="horz" lIns="91440" tIns="45720" rIns="91440" bIns="45720" rtlCol="0" anchor="t">
            <a:normAutofit/>
          </a:bodyPr>
          <a:lstStyle/>
          <a:p>
            <a:pPr fontAlgn="auto">
              <a:defRPr/>
            </a:pPr>
            <a:r>
              <a:rPr lang="en-US" dirty="0"/>
              <a:t>How can you grow from conflict </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7"/>
          <a:srcRect l="655" r="1" b="1"/>
          <a:stretch/>
        </p:blipFill>
        <p:spPr>
          <a:xfrm>
            <a:off x="-1" y="-1"/>
            <a:ext cx="4634681" cy="4233672"/>
          </a:xfrm>
          <a:prstGeom prst="rect">
            <a:avLst/>
          </a:prstGeom>
        </p:spPr>
      </p:pic>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8"/>
          <a:srcRect r="3" b="24517"/>
          <a:stretch/>
        </p:blipFill>
        <p:spPr>
          <a:xfrm>
            <a:off x="3222" y="4233672"/>
            <a:ext cx="4634681" cy="2623867"/>
          </a:xfrm>
          <a:prstGeom prst="rect">
            <a:avLst/>
          </a:prstGeom>
        </p:spPr>
      </p:pic>
      <p:pic>
        <p:nvPicPr>
          <p:cNvPr id="13" name="Picture Placeholder 60">
            <a:extLst>
              <a:ext uri="{FF2B5EF4-FFF2-40B4-BE49-F238E27FC236}">
                <a16:creationId xmlns:a16="http://schemas.microsoft.com/office/drawing/2014/main" id="{7D39411F-D57D-4B68-9C26-A2F4DFD29CED}"/>
              </a:ext>
            </a:extLst>
          </p:cNvPr>
          <p:cNvPicPr>
            <a:picLocks noChangeAspect="1" noChangeArrowheads="1"/>
          </p:cNvPicPr>
          <p:nvPr/>
        </p:nvPicPr>
        <p:blipFill>
          <a:blip r:embed="rId9"/>
          <a:srcRect/>
          <a:stretch/>
        </p:blipFill>
        <p:spPr bwMode="auto">
          <a:xfrm>
            <a:off x="1162850" y="4663054"/>
            <a:ext cx="2138772" cy="2138772"/>
          </a:xfrm>
          <a:prstGeom prst="rect">
            <a:avLst/>
          </a:prstGeom>
        </p:spPr>
      </p:pic>
    </p:spTree>
    <p:extLst>
      <p:ext uri="{BB962C8B-B14F-4D97-AF65-F5344CB8AC3E}">
        <p14:creationId xmlns:p14="http://schemas.microsoft.com/office/powerpoint/2010/main" val="32783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algn="ct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The Process For Clearing </a:t>
            </a:r>
          </a:p>
        </p:txBody>
      </p:sp>
      <p:sp>
        <p:nvSpPr>
          <p:cNvPr id="3" name="Text Placeholder 2">
            <a:extLst>
              <a:ext uri="{FF2B5EF4-FFF2-40B4-BE49-F238E27FC236}">
                <a16:creationId xmlns:a16="http://schemas.microsoft.com/office/drawing/2014/main" id="{C192DC5D-B209-DAC6-80BF-EE090122FCEF}"/>
              </a:ext>
            </a:extLst>
          </p:cNvPr>
          <p:cNvSpPr>
            <a:spLocks noGrp="1"/>
          </p:cNvSpPr>
          <p:nvPr>
            <p:ph type="body" idx="1"/>
          </p:nvPr>
        </p:nvSpPr>
        <p:spPr>
          <a:xfrm>
            <a:off x="1103313" y="1669002"/>
            <a:ext cx="4396338" cy="812260"/>
          </a:xfrm>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Deciphering what the issue is and why it’s an issue.</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960438" y="3279775"/>
            <a:ext cx="4818062" cy="2587625"/>
          </a:xfrm>
        </p:spPr>
        <p:txBody>
          <a:bodyPr anchor="t">
            <a:normAutofit/>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Write out your frustration – honestly </a:t>
            </a:r>
          </a:p>
          <a:p>
            <a:pPr eaLnBrk="1" fontAlgn="auto" hangingPunct="1">
              <a:defRPr/>
            </a:pPr>
            <a:r>
              <a:rPr lang="en-US" dirty="0">
                <a:solidFill>
                  <a:schemeClr val="bg1"/>
                </a:solidFill>
                <a:latin typeface="Arial" panose="020B0604020202020204" pitchFamily="34" charset="0"/>
                <a:cs typeface="Arial" panose="020B0604020202020204" pitchFamily="34" charset="0"/>
              </a:rPr>
              <a:t>Why does it irritate you?</a:t>
            </a:r>
          </a:p>
          <a:p>
            <a:pPr lvl="1">
              <a:defRPr/>
            </a:pPr>
            <a:r>
              <a:rPr lang="en-US" dirty="0">
                <a:solidFill>
                  <a:schemeClr val="bg1"/>
                </a:solidFill>
                <a:latin typeface="Arial" panose="020B0604020202020204" pitchFamily="34" charset="0"/>
                <a:cs typeface="Arial" panose="020B0604020202020204" pitchFamily="34" charset="0"/>
              </a:rPr>
              <a:t>Social</a:t>
            </a:r>
          </a:p>
          <a:p>
            <a:pPr lvl="1">
              <a:defRPr/>
            </a:pPr>
            <a:r>
              <a:rPr lang="en-US" dirty="0">
                <a:solidFill>
                  <a:schemeClr val="bg1"/>
                </a:solidFill>
                <a:latin typeface="Arial" panose="020B0604020202020204" pitchFamily="34" charset="0"/>
                <a:cs typeface="Arial" panose="020B0604020202020204" pitchFamily="34" charset="0"/>
              </a:rPr>
              <a:t>Security</a:t>
            </a:r>
          </a:p>
          <a:p>
            <a:pPr lvl="1">
              <a:defRPr/>
            </a:pPr>
            <a:r>
              <a:rPr lang="en-US" dirty="0">
                <a:solidFill>
                  <a:schemeClr val="bg1"/>
                </a:solidFill>
                <a:latin typeface="Arial" panose="020B0604020202020204" pitchFamily="34" charset="0"/>
                <a:cs typeface="Arial" panose="020B0604020202020204" pitchFamily="34" charset="0"/>
              </a:rPr>
              <a:t>Ambitions </a:t>
            </a:r>
          </a:p>
          <a:p>
            <a:pPr lvl="1">
              <a:defRPr/>
            </a:pPr>
            <a:endParaRPr lang="en-US" dirty="0">
              <a:solidFill>
                <a:schemeClr val="bg1"/>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7243EF26-658A-3C0C-5436-D1FE81C6E3D9}"/>
              </a:ext>
            </a:extLst>
          </p:cNvPr>
          <p:cNvSpPr>
            <a:spLocks noGrp="1"/>
          </p:cNvSpPr>
          <p:nvPr>
            <p:ph type="body" sz="quarter" idx="3"/>
          </p:nvPr>
        </p:nvSpPr>
        <p:spPr>
          <a:xfrm>
            <a:off x="6407933" y="1669002"/>
            <a:ext cx="4396339" cy="812260"/>
          </a:xfrm>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Action</a:t>
            </a:r>
          </a:p>
          <a:p>
            <a:pPr eaLnBrk="1" fontAlgn="auto" hangingPunct="1">
              <a:defRPr/>
            </a:pP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CDC30E3-06BD-1A52-33F5-08861180BD37}"/>
              </a:ext>
            </a:extLst>
          </p:cNvPr>
          <p:cNvSpPr>
            <a:spLocks noGrp="1"/>
          </p:cNvSpPr>
          <p:nvPr>
            <p:ph sz="quarter" idx="4"/>
          </p:nvPr>
        </p:nvSpPr>
        <p:spPr>
          <a:xfrm>
            <a:off x="6410325" y="3279775"/>
            <a:ext cx="4818063" cy="2587625"/>
          </a:xfrm>
        </p:spPr>
        <p:txBody>
          <a:bodyPr>
            <a:normAutofit/>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What is my part in the situation</a:t>
            </a:r>
          </a:p>
          <a:p>
            <a:pPr eaLnBrk="1" fontAlgn="auto" hangingPunct="1">
              <a:defRPr/>
            </a:pPr>
            <a:r>
              <a:rPr lang="en-US" dirty="0">
                <a:solidFill>
                  <a:schemeClr val="bg1"/>
                </a:solidFill>
                <a:latin typeface="Arial" panose="020B0604020202020204" pitchFamily="34" charset="0"/>
                <a:cs typeface="Arial" panose="020B0604020202020204" pitchFamily="34" charset="0"/>
              </a:rPr>
              <a:t>Write a letter of apology to the person</a:t>
            </a:r>
          </a:p>
          <a:p>
            <a:pPr eaLnBrk="1" fontAlgn="auto" hangingPunct="1">
              <a:defRPr/>
            </a:pPr>
            <a:r>
              <a:rPr lang="en-US" dirty="0">
                <a:solidFill>
                  <a:schemeClr val="bg1"/>
                </a:solidFill>
                <a:latin typeface="Arial" panose="020B0604020202020204" pitchFamily="34" charset="0"/>
                <a:cs typeface="Arial" panose="020B0604020202020204" pitchFamily="34" charset="0"/>
              </a:rPr>
              <a:t>Either read it to them or do whatever ritual you can do to help you heal</a:t>
            </a:r>
          </a:p>
          <a:p>
            <a:pPr eaLnBrk="1" fontAlgn="auto" hangingPunct="1">
              <a:defRPr/>
            </a:pPr>
            <a:r>
              <a:rPr lang="en-US" dirty="0">
                <a:solidFill>
                  <a:schemeClr val="bg1"/>
                </a:solidFill>
                <a:latin typeface="Arial" panose="020B0604020202020204" pitchFamily="34" charset="0"/>
                <a:cs typeface="Arial" panose="020B0604020202020204" pitchFamily="34" charset="0"/>
              </a:rPr>
              <a:t>Turn it over to the Universe and LET GO</a:t>
            </a:r>
          </a:p>
          <a:p>
            <a:pPr eaLnBrk="1" fontAlgn="auto" hangingPunct="1">
              <a:defRPr/>
            </a:pPr>
            <a:r>
              <a:rPr lang="en-US" dirty="0">
                <a:solidFill>
                  <a:schemeClr val="bg1"/>
                </a:solidFill>
                <a:latin typeface="Arial" panose="020B0604020202020204" pitchFamily="34" charset="0"/>
                <a:cs typeface="Arial" panose="020B0604020202020204" pitchFamily="34" charset="0"/>
              </a:rPr>
              <a:t>Keep your side of the street clean.</a:t>
            </a:r>
          </a:p>
          <a:p>
            <a:pPr eaLnBrk="1" fontAlgn="auto" hangingPunct="1">
              <a:defRPr/>
            </a:pPr>
            <a:endParaRPr lang="en-US"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spTree>
    <p:extLst>
      <p:ext uri="{BB962C8B-B14F-4D97-AF65-F5344CB8AC3E}">
        <p14:creationId xmlns:p14="http://schemas.microsoft.com/office/powerpoint/2010/main" val="4260242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5285609" y="1447800"/>
            <a:ext cx="6258690" cy="3329581"/>
          </a:xfrm>
        </p:spPr>
        <p:txBody>
          <a:bodyPr vert="horz" lIns="91440" tIns="45720" rIns="91440" bIns="45720" rtlCol="0" anchor="b">
            <a:normAutofit/>
          </a:bodyPr>
          <a:lstStyle/>
          <a:p>
            <a:pPr fontAlgn="auto">
              <a:spcAft>
                <a:spcPts val="0"/>
              </a:spcAft>
              <a:defRPr/>
            </a:pPr>
            <a:r>
              <a:rPr lang="en-US" sz="7200" dirty="0"/>
              <a:t>Success Record</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5285609" y="4777379"/>
            <a:ext cx="6258690" cy="1471019"/>
          </a:xfrm>
        </p:spPr>
        <p:txBody>
          <a:bodyPr vert="horz" lIns="91440" tIns="45720" rIns="91440" bIns="45720" rtlCol="0" anchor="t">
            <a:normAutofit/>
          </a:bodyPr>
          <a:lstStyle/>
          <a:p>
            <a:pPr fontAlgn="auto">
              <a:defRPr/>
            </a:pPr>
            <a:r>
              <a:rPr lang="en-US" dirty="0"/>
              <a:t>What does success look like?</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7"/>
          <a:srcRect l="655" r="1" b="1"/>
          <a:stretch/>
        </p:blipFill>
        <p:spPr>
          <a:xfrm>
            <a:off x="-1" y="-1"/>
            <a:ext cx="4634681" cy="4233672"/>
          </a:xfrm>
          <a:prstGeom prst="rect">
            <a:avLst/>
          </a:prstGeom>
        </p:spPr>
      </p:pic>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8"/>
          <a:srcRect r="3" b="24517"/>
          <a:stretch/>
        </p:blipFill>
        <p:spPr>
          <a:xfrm>
            <a:off x="3222" y="4233672"/>
            <a:ext cx="4634681" cy="2623867"/>
          </a:xfrm>
          <a:prstGeom prst="rect">
            <a:avLst/>
          </a:prstGeom>
        </p:spPr>
      </p:pic>
      <p:pic>
        <p:nvPicPr>
          <p:cNvPr id="13" name="Picture Placeholder 60">
            <a:extLst>
              <a:ext uri="{FF2B5EF4-FFF2-40B4-BE49-F238E27FC236}">
                <a16:creationId xmlns:a16="http://schemas.microsoft.com/office/drawing/2014/main" id="{7E042738-8AA9-4787-9FA6-F39D333A69F3}"/>
              </a:ext>
            </a:extLst>
          </p:cNvPr>
          <p:cNvPicPr>
            <a:picLocks noChangeAspect="1" noChangeArrowheads="1"/>
          </p:cNvPicPr>
          <p:nvPr/>
        </p:nvPicPr>
        <p:blipFill>
          <a:blip r:embed="rId9"/>
          <a:srcRect/>
          <a:stretch/>
        </p:blipFill>
        <p:spPr bwMode="auto">
          <a:xfrm>
            <a:off x="929089" y="4422657"/>
            <a:ext cx="2411834" cy="2411834"/>
          </a:xfrm>
          <a:prstGeom prst="rect">
            <a:avLst/>
          </a:prstGeom>
        </p:spPr>
      </p:pic>
    </p:spTree>
    <p:extLst>
      <p:ext uri="{BB962C8B-B14F-4D97-AF65-F5344CB8AC3E}">
        <p14:creationId xmlns:p14="http://schemas.microsoft.com/office/powerpoint/2010/main" val="312457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2111F60F-F5E8-F174-658B-AF742B39A0E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DDFD7EF-95B9-1448-04E6-5DA6DD9A3FFF}"/>
              </a:ext>
            </a:extLst>
          </p:cNvPr>
          <p:cNvSpPr>
            <a:spLocks noGrp="1"/>
          </p:cNvSpPr>
          <p:nvPr>
            <p:ph type="title"/>
          </p:nvPr>
        </p:nvSpPr>
        <p:spPr>
          <a:xfrm>
            <a:off x="646111" y="452718"/>
            <a:ext cx="10779450" cy="1400530"/>
          </a:xfrm>
        </p:spPr>
        <p:txBody>
          <a:bodyPr/>
          <a:lstStyle/>
          <a:p>
            <a:pPr algn="ctr" eaLnBrk="1" fontAlgn="auto" hangingPunct="1">
              <a:spcAft>
                <a:spcPts val="0"/>
              </a:spcAft>
              <a:defRPr/>
            </a:pPr>
            <a:r>
              <a:rPr lang="en-US" dirty="0">
                <a:solidFill>
                  <a:schemeClr val="bg1"/>
                </a:solidFill>
              </a:rPr>
              <a:t>What does success look like?</a:t>
            </a:r>
          </a:p>
        </p:txBody>
      </p:sp>
      <p:sp>
        <p:nvSpPr>
          <p:cNvPr id="9" name="Text Placeholder 8">
            <a:extLst>
              <a:ext uri="{FF2B5EF4-FFF2-40B4-BE49-F238E27FC236}">
                <a16:creationId xmlns:a16="http://schemas.microsoft.com/office/drawing/2014/main" id="{8696C28A-FC03-A98B-0A95-41F631519CF5}"/>
              </a:ext>
            </a:extLst>
          </p:cNvPr>
          <p:cNvSpPr>
            <a:spLocks noGrp="1"/>
          </p:cNvSpPr>
          <p:nvPr>
            <p:ph type="body" idx="1"/>
          </p:nvPr>
        </p:nvSpPr>
        <p:spPr/>
        <p:txBody>
          <a:bodyPr/>
          <a:lstStyle/>
          <a:p>
            <a:pPr eaLnBrk="1" fontAlgn="auto" hangingPunct="1">
              <a:defRPr/>
            </a:pPr>
            <a:r>
              <a:rPr lang="en-US" dirty="0">
                <a:solidFill>
                  <a:schemeClr val="bg1"/>
                </a:solidFill>
              </a:rPr>
              <a:t>Track your success</a:t>
            </a:r>
          </a:p>
        </p:txBody>
      </p:sp>
      <p:sp>
        <p:nvSpPr>
          <p:cNvPr id="4" name="Content Placeholder 3">
            <a:extLst>
              <a:ext uri="{FF2B5EF4-FFF2-40B4-BE49-F238E27FC236}">
                <a16:creationId xmlns:a16="http://schemas.microsoft.com/office/drawing/2014/main" id="{8A2F2DB2-14C2-18DE-DC08-E0160B9E8B17}"/>
              </a:ext>
            </a:extLst>
          </p:cNvPr>
          <p:cNvSpPr>
            <a:spLocks noGrp="1"/>
          </p:cNvSpPr>
          <p:nvPr>
            <p:ph sz="half" idx="2"/>
          </p:nvPr>
        </p:nvSpPr>
        <p:spPr/>
        <p:txBody>
          <a:bodyPr>
            <a:normAutofit/>
          </a:bodyPr>
          <a:lstStyle/>
          <a:p>
            <a:pPr eaLnBrk="1" fontAlgn="auto" hangingPunct="1">
              <a:defRPr/>
            </a:pPr>
            <a:r>
              <a:rPr lang="en-US" dirty="0">
                <a:solidFill>
                  <a:schemeClr val="bg1"/>
                </a:solidFill>
              </a:rPr>
              <a:t>Things that used to bother you, shouldn’t bother you anymore.</a:t>
            </a:r>
          </a:p>
          <a:p>
            <a:pPr eaLnBrk="1" fontAlgn="auto" hangingPunct="1">
              <a:defRPr/>
            </a:pPr>
            <a:r>
              <a:rPr lang="en-US" dirty="0">
                <a:solidFill>
                  <a:schemeClr val="bg1"/>
                </a:solidFill>
              </a:rPr>
              <a:t>You will let people be themselves without crawling out of your skin.</a:t>
            </a:r>
          </a:p>
          <a:p>
            <a:pPr eaLnBrk="1" fontAlgn="auto" hangingPunct="1">
              <a:defRPr/>
            </a:pPr>
            <a:r>
              <a:rPr lang="en-US" dirty="0">
                <a:solidFill>
                  <a:schemeClr val="bg1"/>
                </a:solidFill>
              </a:rPr>
              <a:t>Keep track of every success  </a:t>
            </a:r>
          </a:p>
          <a:p>
            <a:pPr eaLnBrk="1" fontAlgn="auto" hangingPunct="1">
              <a:defRPr/>
            </a:pPr>
            <a:endParaRPr lang="en-US" dirty="0"/>
          </a:p>
          <a:p>
            <a:pPr eaLnBrk="1" fontAlgn="auto" hangingPunct="1">
              <a:defRPr/>
            </a:pPr>
            <a:endParaRPr lang="en-US" dirty="0"/>
          </a:p>
        </p:txBody>
      </p:sp>
      <p:sp>
        <p:nvSpPr>
          <p:cNvPr id="11" name="Text Placeholder 10">
            <a:extLst>
              <a:ext uri="{FF2B5EF4-FFF2-40B4-BE49-F238E27FC236}">
                <a16:creationId xmlns:a16="http://schemas.microsoft.com/office/drawing/2014/main" id="{CE08DE0C-523C-6EDC-5AAC-0110B39B69EB}"/>
              </a:ext>
            </a:extLst>
          </p:cNvPr>
          <p:cNvSpPr>
            <a:spLocks noGrp="1"/>
          </p:cNvSpPr>
          <p:nvPr>
            <p:ph type="body" sz="quarter" idx="3"/>
          </p:nvPr>
        </p:nvSpPr>
        <p:spPr/>
        <p:txBody>
          <a:bodyPr/>
          <a:lstStyle/>
          <a:p>
            <a:pPr eaLnBrk="1" fontAlgn="auto" hangingPunct="1">
              <a:defRPr/>
            </a:pPr>
            <a:r>
              <a:rPr lang="en-US" dirty="0">
                <a:solidFill>
                  <a:schemeClr val="bg1"/>
                </a:solidFill>
              </a:rPr>
              <a:t>What is the proof</a:t>
            </a:r>
          </a:p>
        </p:txBody>
      </p:sp>
      <p:sp>
        <p:nvSpPr>
          <p:cNvPr id="5" name="Content Placeholder 4">
            <a:extLst>
              <a:ext uri="{FF2B5EF4-FFF2-40B4-BE49-F238E27FC236}">
                <a16:creationId xmlns:a16="http://schemas.microsoft.com/office/drawing/2014/main" id="{F69366C5-BDFE-1047-5511-5EED5A8461B2}"/>
              </a:ext>
            </a:extLst>
          </p:cNvPr>
          <p:cNvSpPr>
            <a:spLocks noGrp="1"/>
          </p:cNvSpPr>
          <p:nvPr>
            <p:ph sz="quarter" idx="4"/>
          </p:nvPr>
        </p:nvSpPr>
        <p:spPr/>
        <p:txBody>
          <a:bodyPr/>
          <a:lstStyle/>
          <a:p>
            <a:pPr eaLnBrk="1" fontAlgn="auto" hangingPunct="1">
              <a:defRPr/>
            </a:pPr>
            <a:r>
              <a:rPr lang="en-US" dirty="0">
                <a:solidFill>
                  <a:schemeClr val="bg1"/>
                </a:solidFill>
              </a:rPr>
              <a:t>Share your proof with friends and family</a:t>
            </a:r>
          </a:p>
          <a:p>
            <a:pPr eaLnBrk="1" fontAlgn="auto" hangingPunct="1">
              <a:defRPr/>
            </a:pPr>
            <a:r>
              <a:rPr lang="en-US" dirty="0">
                <a:solidFill>
                  <a:schemeClr val="bg1"/>
                </a:solidFill>
              </a:rPr>
              <a:t>Move on to the next irritation</a:t>
            </a:r>
          </a:p>
          <a:p>
            <a:pPr eaLnBrk="1" fontAlgn="auto" hangingPunct="1">
              <a:defRPr/>
            </a:pPr>
            <a:endParaRPr lang="en-US" dirty="0"/>
          </a:p>
          <a:p>
            <a:pPr eaLnBrk="1" fontAlgn="auto" hangingPunct="1">
              <a:defRPr/>
            </a:pPr>
            <a:endParaRPr lang="en-US" dirty="0"/>
          </a:p>
        </p:txBody>
      </p:sp>
      <p:sp>
        <p:nvSpPr>
          <p:cNvPr id="12" name="Text Placeholder 11">
            <a:extLst>
              <a:ext uri="{FF2B5EF4-FFF2-40B4-BE49-F238E27FC236}">
                <a16:creationId xmlns:a16="http://schemas.microsoft.com/office/drawing/2014/main" id="{9E789282-FB5D-1FEA-D40A-6EF037359595}"/>
              </a:ext>
            </a:extLst>
          </p:cNvPr>
          <p:cNvSpPr>
            <a:spLocks noGrp="1"/>
          </p:cNvSpPr>
          <p:nvPr>
            <p:ph type="body" sz="quarter" idx="13"/>
          </p:nvPr>
        </p:nvSpPr>
        <p:spPr/>
        <p:txBody>
          <a:bodyPr/>
          <a:lstStyle/>
          <a:p>
            <a:pPr algn="ctr" eaLnBrk="1" fontAlgn="auto" hangingPunct="1">
              <a:defRPr/>
            </a:pPr>
            <a:r>
              <a:rPr lang="en-US" dirty="0">
                <a:solidFill>
                  <a:schemeClr val="bg1"/>
                </a:solidFill>
              </a:rPr>
              <a:t>rewards</a:t>
            </a:r>
          </a:p>
        </p:txBody>
      </p:sp>
      <p:sp>
        <p:nvSpPr>
          <p:cNvPr id="13" name="Content Placeholder 12">
            <a:extLst>
              <a:ext uri="{FF2B5EF4-FFF2-40B4-BE49-F238E27FC236}">
                <a16:creationId xmlns:a16="http://schemas.microsoft.com/office/drawing/2014/main" id="{F6683A57-A4EF-F688-0FAD-BD3B1D2B753C}"/>
              </a:ext>
            </a:extLst>
          </p:cNvPr>
          <p:cNvSpPr>
            <a:spLocks noGrp="1"/>
          </p:cNvSpPr>
          <p:nvPr>
            <p:ph sz="quarter" idx="14"/>
          </p:nvPr>
        </p:nvSpPr>
        <p:spPr/>
        <p:txBody>
          <a:bodyPr>
            <a:normAutofit/>
          </a:bodyPr>
          <a:lstStyle/>
          <a:p>
            <a:pPr eaLnBrk="1" fontAlgn="auto" hangingPunct="1">
              <a:defRPr/>
            </a:pPr>
            <a:r>
              <a:rPr lang="en-US" dirty="0">
                <a:solidFill>
                  <a:schemeClr val="bg1"/>
                </a:solidFill>
              </a:rPr>
              <a:t>How do you reward yourself</a:t>
            </a:r>
          </a:p>
          <a:p>
            <a:pPr eaLnBrk="1" fontAlgn="auto" hangingPunct="1">
              <a:defRPr/>
            </a:pPr>
            <a:r>
              <a:rPr lang="en-US" dirty="0">
                <a:solidFill>
                  <a:schemeClr val="bg1"/>
                </a:solidFill>
              </a:rPr>
              <a:t>How can you reward yourself?</a:t>
            </a:r>
          </a:p>
          <a:p>
            <a:pPr eaLnBrk="1" fontAlgn="auto" hangingPunct="1">
              <a:defRPr/>
            </a:pPr>
            <a:r>
              <a:rPr lang="en-US" dirty="0">
                <a:solidFill>
                  <a:schemeClr val="bg1"/>
                </a:solidFill>
              </a:rPr>
              <a:t>How do you reward others?</a:t>
            </a:r>
          </a:p>
        </p:txBody>
      </p:sp>
      <p:pic>
        <p:nvPicPr>
          <p:cNvPr id="7" name="Picture 6">
            <a:extLst>
              <a:ext uri="{FF2B5EF4-FFF2-40B4-BE49-F238E27FC236}">
                <a16:creationId xmlns:a16="http://schemas.microsoft.com/office/drawing/2014/main" id="{4744025E-839E-B977-E0C6-E50A9C455ABB}"/>
              </a:ext>
            </a:extLst>
          </p:cNvPr>
          <p:cNvPicPr>
            <a:picLocks noChangeAspect="1"/>
          </p:cNvPicPr>
          <p:nvPr/>
        </p:nvPicPr>
        <p:blipFill>
          <a:blip r:embed="rId3"/>
          <a:stretch>
            <a:fillRect/>
          </a:stretch>
        </p:blipFill>
        <p:spPr>
          <a:xfrm>
            <a:off x="10711733" y="5474395"/>
            <a:ext cx="1381246" cy="1254737"/>
          </a:xfrm>
          <a:prstGeom prst="rect">
            <a:avLst/>
          </a:prstGeom>
        </p:spPr>
      </p:pic>
    </p:spTree>
    <p:extLst>
      <p:ext uri="{BB962C8B-B14F-4D97-AF65-F5344CB8AC3E}">
        <p14:creationId xmlns:p14="http://schemas.microsoft.com/office/powerpoint/2010/main" val="300904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yellow border&#10;&#10;Description automatically generated">
            <a:extLst>
              <a:ext uri="{FF2B5EF4-FFF2-40B4-BE49-F238E27FC236}">
                <a16:creationId xmlns:a16="http://schemas.microsoft.com/office/drawing/2014/main" id="{F89B4A2E-A490-FAA2-9CA8-015B9BB37211}"/>
              </a:ext>
            </a:extLst>
          </p:cNvPr>
          <p:cNvPicPr>
            <a:picLocks noChangeAspect="1"/>
          </p:cNvPicPr>
          <p:nvPr/>
        </p:nvPicPr>
        <p:blipFill>
          <a:blip r:embed="rId3"/>
          <a:stretch>
            <a:fillRect/>
          </a:stretch>
        </p:blipFill>
        <p:spPr>
          <a:xfrm>
            <a:off x="0" y="0"/>
            <a:ext cx="12192000" cy="6858000"/>
          </a:xfrm>
          <a:prstGeom prst="rect">
            <a:avLst/>
          </a:prstGeom>
        </p:spPr>
      </p:pic>
      <p:sp>
        <p:nvSpPr>
          <p:cNvPr id="46" name="Title 45">
            <a:extLst>
              <a:ext uri="{FF2B5EF4-FFF2-40B4-BE49-F238E27FC236}">
                <a16:creationId xmlns:a16="http://schemas.microsoft.com/office/drawing/2014/main" id="{EA3C5FB2-E153-491F-818B-C5C157FA2B9E}"/>
              </a:ext>
            </a:extLst>
          </p:cNvPr>
          <p:cNvSpPr>
            <a:spLocks noGrp="1"/>
          </p:cNvSpPr>
          <p:nvPr>
            <p:ph type="title"/>
          </p:nvPr>
        </p:nvSpPr>
        <p:spPr>
          <a:xfrm>
            <a:off x="1373188" y="211137"/>
            <a:ext cx="5170487" cy="2039938"/>
          </a:xfrm>
        </p:spPr>
        <p:txBody>
          <a:bodyPr>
            <a:normAutofit/>
          </a:bodyPr>
          <a:lstStyle/>
          <a:p>
            <a:pPr eaLnBrk="1" fontAlgn="auto" hangingPunct="1">
              <a:defRPr/>
            </a:pPr>
            <a:r>
              <a:rPr lang="en-US" dirty="0">
                <a:solidFill>
                  <a:schemeClr val="bg1"/>
                </a:solidFill>
              </a:rPr>
              <a:t>Growth Doesn’t Just Happen</a:t>
            </a:r>
          </a:p>
        </p:txBody>
      </p:sp>
      <p:sp>
        <p:nvSpPr>
          <p:cNvPr id="15" name="Text Placeholder 14">
            <a:extLst>
              <a:ext uri="{FF2B5EF4-FFF2-40B4-BE49-F238E27FC236}">
                <a16:creationId xmlns:a16="http://schemas.microsoft.com/office/drawing/2014/main" id="{0734CFD9-C9F7-9D7B-B0B0-CBEB114C5219}"/>
              </a:ext>
            </a:extLst>
          </p:cNvPr>
          <p:cNvSpPr>
            <a:spLocks noGrp="1"/>
          </p:cNvSpPr>
          <p:nvPr>
            <p:ph type="body" sz="quarter" idx="18"/>
          </p:nvPr>
        </p:nvSpPr>
        <p:spPr>
          <a:xfrm>
            <a:off x="949325" y="2759075"/>
            <a:ext cx="4500563" cy="3311525"/>
          </a:xfrm>
        </p:spPr>
        <p:txBody>
          <a:bodyPr>
            <a:normAutofit/>
          </a:bodyPr>
          <a:lstStyle/>
          <a:p>
            <a:pPr eaLnBrk="1" fontAlgn="auto" hangingPunct="1">
              <a:defRPr/>
            </a:pPr>
            <a:r>
              <a:rPr lang="en-US" dirty="0">
                <a:solidFill>
                  <a:schemeClr val="bg1"/>
                </a:solidFill>
              </a:rPr>
              <a:t>You will need to be intentional with your growth game.  You are in charge of your career, and you have the capacity to elevate to the next level.  See you in a year to see how this process went.</a:t>
            </a:r>
            <a:endParaRPr dirty="0">
              <a:solidFill>
                <a:schemeClr val="bg1"/>
              </a:solidFill>
            </a:endParaRPr>
          </a:p>
        </p:txBody>
      </p:sp>
      <p:pic>
        <p:nvPicPr>
          <p:cNvPr id="4" name="Picture 3">
            <a:extLst>
              <a:ext uri="{FF2B5EF4-FFF2-40B4-BE49-F238E27FC236}">
                <a16:creationId xmlns:a16="http://schemas.microsoft.com/office/drawing/2014/main" id="{F8FC5034-D557-A3CC-F8C8-F321EE393073}"/>
              </a:ext>
            </a:extLst>
          </p:cNvPr>
          <p:cNvPicPr>
            <a:picLocks noChangeAspect="1"/>
          </p:cNvPicPr>
          <p:nvPr/>
        </p:nvPicPr>
        <p:blipFill>
          <a:blip r:embed="rId4"/>
          <a:stretch>
            <a:fillRect/>
          </a:stretch>
        </p:blipFill>
        <p:spPr>
          <a:xfrm>
            <a:off x="10711733" y="5474395"/>
            <a:ext cx="1381246" cy="1254737"/>
          </a:xfrm>
          <a:prstGeom prst="rect">
            <a:avLst/>
          </a:prstGeom>
        </p:spPr>
      </p:pic>
      <p:pic>
        <p:nvPicPr>
          <p:cNvPr id="24" name="Picture Placeholder 23" descr="A group of people in a canoe&#10;&#10;Description automatically generated">
            <a:extLst>
              <a:ext uri="{FF2B5EF4-FFF2-40B4-BE49-F238E27FC236}">
                <a16:creationId xmlns:a16="http://schemas.microsoft.com/office/drawing/2014/main" id="{F500A675-D5AA-42AD-9129-55F64B16439E}"/>
              </a:ext>
            </a:extLst>
          </p:cNvPr>
          <p:cNvPicPr>
            <a:picLocks noGrp="1" noChangeAspect="1"/>
          </p:cNvPicPr>
          <p:nvPr>
            <p:ph type="pic" sz="quarter" idx="14"/>
          </p:nvPr>
        </p:nvPicPr>
        <p:blipFill>
          <a:blip r:embed="rId5"/>
          <a:srcRect l="21099" r="21099"/>
          <a:stretch>
            <a:fillRect/>
          </a:stretch>
        </p:blipFill>
        <p:spPr/>
      </p:pic>
      <p:pic>
        <p:nvPicPr>
          <p:cNvPr id="22" name="Picture Placeholder 21" descr="A person carrying wood on her back&#10;&#10;Description automatically generated">
            <a:extLst>
              <a:ext uri="{FF2B5EF4-FFF2-40B4-BE49-F238E27FC236}">
                <a16:creationId xmlns:a16="http://schemas.microsoft.com/office/drawing/2014/main" id="{04FE3B92-71BF-4A27-841D-E6655D8EC3CC}"/>
              </a:ext>
            </a:extLst>
          </p:cNvPr>
          <p:cNvPicPr>
            <a:picLocks noGrp="1" noChangeAspect="1"/>
          </p:cNvPicPr>
          <p:nvPr>
            <p:ph type="pic" sz="quarter" idx="13"/>
          </p:nvPr>
        </p:nvPicPr>
        <p:blipFill>
          <a:blip r:embed="rId6"/>
          <a:srcRect l="15853" r="15853"/>
          <a:stretch>
            <a:fillRect/>
          </a:stretch>
        </p:blipFill>
        <p:spPr/>
      </p:pic>
      <p:pic>
        <p:nvPicPr>
          <p:cNvPr id="26" name="Picture Placeholder 25" descr="A group of people posing for a photo&#10;&#10;Description automatically generated">
            <a:extLst>
              <a:ext uri="{FF2B5EF4-FFF2-40B4-BE49-F238E27FC236}">
                <a16:creationId xmlns:a16="http://schemas.microsoft.com/office/drawing/2014/main" id="{52DDF471-12DB-488E-BF9B-A2E0391AB39B}"/>
              </a:ext>
            </a:extLst>
          </p:cNvPr>
          <p:cNvPicPr>
            <a:picLocks noGrp="1" noChangeAspect="1"/>
          </p:cNvPicPr>
          <p:nvPr>
            <p:ph type="pic" sz="quarter" idx="15"/>
          </p:nvPr>
        </p:nvPicPr>
        <p:blipFill>
          <a:blip r:embed="rId7"/>
          <a:srcRect l="6961" r="6961"/>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yellow border&#10;&#10;Description automatically generated">
            <a:extLst>
              <a:ext uri="{FF2B5EF4-FFF2-40B4-BE49-F238E27FC236}">
                <a16:creationId xmlns:a16="http://schemas.microsoft.com/office/drawing/2014/main" id="{2F154F2C-D4FC-017E-5892-1569DBC677B7}"/>
              </a:ext>
            </a:extLst>
          </p:cNvPr>
          <p:cNvPicPr>
            <a:picLocks noChangeAspect="1"/>
          </p:cNvPicPr>
          <p:nvPr/>
        </p:nvPicPr>
        <p:blipFill>
          <a:blip r:embed="rId3"/>
          <a:stretch>
            <a:fillRect/>
          </a:stretch>
        </p:blipFill>
        <p:spPr>
          <a:xfrm>
            <a:off x="0" y="0"/>
            <a:ext cx="12192000" cy="6858000"/>
          </a:xfrm>
          <a:prstGeom prst="rect">
            <a:avLst/>
          </a:prstGeom>
        </p:spPr>
      </p:pic>
      <p:sp>
        <p:nvSpPr>
          <p:cNvPr id="57" name="Title 56">
            <a:extLst>
              <a:ext uri="{FF2B5EF4-FFF2-40B4-BE49-F238E27FC236}">
                <a16:creationId xmlns:a16="http://schemas.microsoft.com/office/drawing/2014/main" id="{F789E9CC-9D80-F460-928A-5AFCBBE52C39}"/>
              </a:ext>
            </a:extLst>
          </p:cNvPr>
          <p:cNvSpPr>
            <a:spLocks noGrp="1"/>
          </p:cNvSpPr>
          <p:nvPr>
            <p:ph type="title"/>
          </p:nvPr>
        </p:nvSpPr>
        <p:spPr>
          <a:xfrm>
            <a:off x="6096000" y="2578894"/>
            <a:ext cx="4425244" cy="1700212"/>
          </a:xfrm>
        </p:spPr>
        <p:txBody>
          <a:bodyPr/>
          <a:lstStyle/>
          <a:p>
            <a:pPr eaLnBrk="1" fontAlgn="auto" hangingPunct="1">
              <a:defRPr/>
            </a:pPr>
            <a:r>
              <a:rPr lang="en-US" dirty="0">
                <a:solidFill>
                  <a:schemeClr val="bg1"/>
                </a:solidFill>
              </a:rPr>
              <a:t>THANK YOU!</a:t>
            </a:r>
          </a:p>
        </p:txBody>
      </p:sp>
      <p:pic>
        <p:nvPicPr>
          <p:cNvPr id="5" name="Picture Placeholder 4" descr="A person smiling at the camera&#10;&#10;Description automatically generated">
            <a:extLst>
              <a:ext uri="{FF2B5EF4-FFF2-40B4-BE49-F238E27FC236}">
                <a16:creationId xmlns:a16="http://schemas.microsoft.com/office/drawing/2014/main" id="{45C28FCB-DC1E-4879-86BE-4C2E8950BC22}"/>
              </a:ext>
            </a:extLst>
          </p:cNvPr>
          <p:cNvPicPr>
            <a:picLocks noGrp="1" noChangeAspect="1"/>
          </p:cNvPicPr>
          <p:nvPr>
            <p:ph type="pic" sz="quarter" idx="15"/>
          </p:nvPr>
        </p:nvPicPr>
        <p:blipFill>
          <a:blip r:embed="rId4"/>
          <a:srcRect t="5712" b="5712"/>
          <a:stretch>
            <a:fillRect/>
          </a:stretch>
        </p:blipFill>
        <p:spPr bwMode="auto">
          <a:xfrm>
            <a:off x="936625" y="1236663"/>
            <a:ext cx="3122613" cy="3951287"/>
          </a:xfrm>
        </p:spPr>
      </p:pic>
      <p:sp>
        <p:nvSpPr>
          <p:cNvPr id="17" name="Content Placeholder 16">
            <a:extLst>
              <a:ext uri="{FF2B5EF4-FFF2-40B4-BE49-F238E27FC236}">
                <a16:creationId xmlns:a16="http://schemas.microsoft.com/office/drawing/2014/main" id="{2869AFD3-CB64-985E-D405-7C132B14DF19}"/>
              </a:ext>
            </a:extLst>
          </p:cNvPr>
          <p:cNvSpPr>
            <a:spLocks noGrp="1"/>
          </p:cNvSpPr>
          <p:nvPr>
            <p:ph idx="1"/>
          </p:nvPr>
        </p:nvSpPr>
        <p:spPr>
          <a:xfrm>
            <a:off x="4547779" y="5304212"/>
            <a:ext cx="2270162" cy="577153"/>
          </a:xfrm>
        </p:spPr>
        <p:txBody>
          <a:bodyPr>
            <a:normAutofit/>
          </a:bodyPr>
          <a:lstStyle/>
          <a:p>
            <a:pPr eaLnBrk="1" fontAlgn="auto" hangingPunct="1">
              <a:defRPr/>
            </a:pPr>
            <a:r>
              <a:rPr lang="en-US" sz="2000" dirty="0">
                <a:solidFill>
                  <a:schemeClr val="bg1"/>
                </a:solidFill>
              </a:rPr>
              <a:t>Paula Allen</a:t>
            </a:r>
          </a:p>
        </p:txBody>
      </p:sp>
      <p:sp>
        <p:nvSpPr>
          <p:cNvPr id="13" name="Content Placeholder 12">
            <a:extLst>
              <a:ext uri="{FF2B5EF4-FFF2-40B4-BE49-F238E27FC236}">
                <a16:creationId xmlns:a16="http://schemas.microsoft.com/office/drawing/2014/main" id="{C5D6BDAF-AD48-120C-243B-226C9820D35F}"/>
              </a:ext>
            </a:extLst>
          </p:cNvPr>
          <p:cNvSpPr>
            <a:spLocks noGrp="1"/>
          </p:cNvSpPr>
          <p:nvPr>
            <p:ph idx="16"/>
          </p:nvPr>
        </p:nvSpPr>
        <p:spPr>
          <a:xfrm>
            <a:off x="6475445" y="5355583"/>
            <a:ext cx="2762031" cy="568592"/>
          </a:xfrm>
        </p:spPr>
        <p:txBody>
          <a:bodyPr/>
          <a:lstStyle/>
          <a:p>
            <a:pPr eaLnBrk="1" fontAlgn="auto" hangingPunct="1">
              <a:defRPr/>
            </a:pPr>
            <a:r>
              <a:rPr lang="en-US" dirty="0">
                <a:solidFill>
                  <a:schemeClr val="bg1"/>
                </a:solidFill>
              </a:rPr>
              <a:t>paulaallen@7cedars.com</a:t>
            </a:r>
          </a:p>
        </p:txBody>
      </p:sp>
      <p:sp>
        <p:nvSpPr>
          <p:cNvPr id="15" name="Content Placeholder 14">
            <a:extLst>
              <a:ext uri="{FF2B5EF4-FFF2-40B4-BE49-F238E27FC236}">
                <a16:creationId xmlns:a16="http://schemas.microsoft.com/office/drawing/2014/main" id="{7DB14CB5-842A-E921-0CA6-B5D8BAB1D490}"/>
              </a:ext>
            </a:extLst>
          </p:cNvPr>
          <p:cNvSpPr>
            <a:spLocks noGrp="1"/>
          </p:cNvSpPr>
          <p:nvPr>
            <p:ph idx="17"/>
          </p:nvPr>
        </p:nvSpPr>
        <p:spPr/>
        <p:txBody>
          <a:bodyPr/>
          <a:lstStyle/>
          <a:p>
            <a:pPr eaLnBrk="1" fontAlgn="auto" hangingPunct="1">
              <a:defRPr/>
            </a:pPr>
            <a:r>
              <a:rPr lang="en-US" dirty="0">
                <a:solidFill>
                  <a:schemeClr val="bg1"/>
                </a:solidFill>
              </a:rPr>
              <a:t>360-808-5949</a:t>
            </a:r>
          </a:p>
        </p:txBody>
      </p:sp>
      <p:pic>
        <p:nvPicPr>
          <p:cNvPr id="4" name="Picture 3">
            <a:extLst>
              <a:ext uri="{FF2B5EF4-FFF2-40B4-BE49-F238E27FC236}">
                <a16:creationId xmlns:a16="http://schemas.microsoft.com/office/drawing/2014/main" id="{4BB019AE-4485-7EEB-3F3D-96C1FF5DC68F}"/>
              </a:ext>
            </a:extLst>
          </p:cNvPr>
          <p:cNvPicPr>
            <a:picLocks noChangeAspect="1"/>
          </p:cNvPicPr>
          <p:nvPr/>
        </p:nvPicPr>
        <p:blipFill>
          <a:blip r:embed="rId5"/>
          <a:stretch>
            <a:fillRect/>
          </a:stretch>
        </p:blipFill>
        <p:spPr>
          <a:xfrm>
            <a:off x="10743377" y="5438527"/>
            <a:ext cx="1381246" cy="12547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a:solidFill>
                  <a:schemeClr val="bg1"/>
                </a:solidFill>
              </a:rPr>
              <a:t>AGENDA</a:t>
            </a:r>
            <a:endParaRPr lang="en-US" dirty="0">
              <a:solidFill>
                <a:schemeClr val="bg1"/>
              </a:solidFill>
            </a:endParaRP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0120" y="2587752"/>
            <a:ext cx="7633464" cy="3258102"/>
          </a:xfrm>
        </p:spPr>
        <p:txBody>
          <a:bodyPr anchor="ctr"/>
          <a:lstStyle/>
          <a:p>
            <a:pPr eaLnBrk="1" fontAlgn="auto" hangingPunct="1">
              <a:defRPr/>
            </a:pPr>
            <a:r>
              <a:rPr lang="en-US" dirty="0">
                <a:solidFill>
                  <a:schemeClr val="bg1"/>
                </a:solidFill>
              </a:rPr>
              <a:t>Professional Climate</a:t>
            </a:r>
          </a:p>
          <a:p>
            <a:pPr eaLnBrk="1" fontAlgn="auto" hangingPunct="1">
              <a:defRPr/>
            </a:pPr>
            <a:r>
              <a:rPr lang="en-US" dirty="0">
                <a:solidFill>
                  <a:schemeClr val="bg1"/>
                </a:solidFill>
              </a:rPr>
              <a:t>Your Frustration </a:t>
            </a:r>
          </a:p>
          <a:p>
            <a:pPr eaLnBrk="1" fontAlgn="auto" hangingPunct="1">
              <a:defRPr/>
            </a:pPr>
            <a:r>
              <a:rPr lang="en-US" dirty="0">
                <a:solidFill>
                  <a:schemeClr val="bg1"/>
                </a:solidFill>
              </a:rPr>
              <a:t>Turning Frustration into Growth</a:t>
            </a:r>
          </a:p>
          <a:p>
            <a:pPr eaLnBrk="1" fontAlgn="auto" hangingPunct="1">
              <a:defRPr/>
            </a:pPr>
            <a:r>
              <a:rPr lang="en-US" dirty="0">
                <a:solidFill>
                  <a:schemeClr val="bg1"/>
                </a:solidFill>
              </a:rPr>
              <a:t>Success Record</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EE716773-5E1B-417F-0719-D9F5954FF84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76638D-729D-CA12-563E-D578AD2BD039}"/>
              </a:ext>
            </a:extLst>
          </p:cNvPr>
          <p:cNvSpPr>
            <a:spLocks noGrp="1"/>
          </p:cNvSpPr>
          <p:nvPr>
            <p:ph type="title"/>
          </p:nvPr>
        </p:nvSpPr>
        <p:spPr/>
        <p:txBody>
          <a:bodyPr/>
          <a:lstStyle/>
          <a:p>
            <a:pPr eaLnBrk="1" fontAlgn="auto" hangingPunct="1">
              <a:spcAft>
                <a:spcPts val="0"/>
              </a:spcAft>
              <a:defRPr/>
            </a:pPr>
            <a:r>
              <a:rPr lang="en-US" dirty="0">
                <a:solidFill>
                  <a:schemeClr val="bg1"/>
                </a:solidFill>
              </a:rPr>
              <a:t>Team</a:t>
            </a:r>
          </a:p>
        </p:txBody>
      </p:sp>
      <p:pic>
        <p:nvPicPr>
          <p:cNvPr id="20483" name="Picture Placeholder 52">
            <a:extLst>
              <a:ext uri="{FF2B5EF4-FFF2-40B4-BE49-F238E27FC236}">
                <a16:creationId xmlns:a16="http://schemas.microsoft.com/office/drawing/2014/main" id="{1F7EBB79-93E8-87EB-DC7D-526D3D87D5F7}"/>
              </a:ext>
            </a:extLst>
          </p:cNvPr>
          <p:cNvPicPr>
            <a:picLocks noGrp="1" noChangeAspect="1" noChangeArrowheads="1"/>
          </p:cNvPicPr>
          <p:nvPr>
            <p:ph type="pic" sz="quarter" idx="13"/>
          </p:nvPr>
        </p:nvPicPr>
        <p:blipFill>
          <a:blip r:embed="rId3"/>
          <a:srcRect/>
          <a:stretch/>
        </p:blipFill>
        <p:spPr bwMode="auto">
          <a:xfrm>
            <a:off x="282034" y="1664395"/>
            <a:ext cx="3718264" cy="2788698"/>
          </a:xfrm>
        </p:spPr>
      </p:pic>
      <p:pic>
        <p:nvPicPr>
          <p:cNvPr id="20485" name="Picture Placeholder 60">
            <a:extLst>
              <a:ext uri="{FF2B5EF4-FFF2-40B4-BE49-F238E27FC236}">
                <a16:creationId xmlns:a16="http://schemas.microsoft.com/office/drawing/2014/main" id="{B6E33E62-0EBB-251C-3821-C794F2723BAB}"/>
              </a:ext>
            </a:extLst>
          </p:cNvPr>
          <p:cNvPicPr>
            <a:picLocks noGrp="1" noChangeAspect="1" noChangeArrowheads="1"/>
          </p:cNvPicPr>
          <p:nvPr>
            <p:ph type="pic" sz="quarter" idx="15"/>
          </p:nvPr>
        </p:nvPicPr>
        <p:blipFill>
          <a:blip r:embed="rId4"/>
          <a:srcRect/>
          <a:stretch/>
        </p:blipFill>
        <p:spPr bwMode="auto">
          <a:xfrm>
            <a:off x="6576020" y="486309"/>
            <a:ext cx="4352391" cy="4352391"/>
          </a:xfrm>
        </p:spPr>
      </p:pic>
      <p:sp>
        <p:nvSpPr>
          <p:cNvPr id="28" name="Text Placeholder 27">
            <a:extLst>
              <a:ext uri="{FF2B5EF4-FFF2-40B4-BE49-F238E27FC236}">
                <a16:creationId xmlns:a16="http://schemas.microsoft.com/office/drawing/2014/main" id="{FAFBCD19-7A42-9AE7-AA6E-686A704ADC6F}"/>
              </a:ext>
            </a:extLst>
          </p:cNvPr>
          <p:cNvSpPr>
            <a:spLocks noGrp="1"/>
          </p:cNvSpPr>
          <p:nvPr>
            <p:ph type="body" sz="quarter" idx="17"/>
          </p:nvPr>
        </p:nvSpPr>
        <p:spPr/>
        <p:txBody>
          <a:bodyPr/>
          <a:lstStyle/>
          <a:p>
            <a:pPr eaLnBrk="1" fontAlgn="auto" hangingPunct="1">
              <a:defRPr/>
            </a:pPr>
            <a:r>
              <a:rPr lang="en-US" dirty="0">
                <a:solidFill>
                  <a:schemeClr val="bg1"/>
                </a:solidFill>
              </a:rPr>
              <a:t>Paula Allen </a:t>
            </a:r>
            <a:endParaRPr dirty="0">
              <a:solidFill>
                <a:schemeClr val="bg1"/>
              </a:solidFill>
            </a:endParaRPr>
          </a:p>
        </p:txBody>
      </p:sp>
      <p:sp>
        <p:nvSpPr>
          <p:cNvPr id="29" name="Text Placeholder 28">
            <a:extLst>
              <a:ext uri="{FF2B5EF4-FFF2-40B4-BE49-F238E27FC236}">
                <a16:creationId xmlns:a16="http://schemas.microsoft.com/office/drawing/2014/main" id="{8F317D51-6879-168E-8766-033308FC89A9}"/>
              </a:ext>
            </a:extLst>
          </p:cNvPr>
          <p:cNvSpPr>
            <a:spLocks noGrp="1"/>
          </p:cNvSpPr>
          <p:nvPr>
            <p:ph type="body" sz="quarter" idx="18"/>
          </p:nvPr>
        </p:nvSpPr>
        <p:spPr/>
        <p:txBody>
          <a:bodyPr vert="horz" lIns="91440" tIns="45720" rIns="91440" bIns="45720" rtlCol="0" anchor="t">
            <a:noAutofit/>
          </a:bodyPr>
          <a:lstStyle/>
          <a:p>
            <a:pPr eaLnBrk="1" fontAlgn="auto" hangingPunct="1">
              <a:defRPr/>
            </a:pPr>
            <a:r>
              <a:rPr lang="en-US" sz="1100" dirty="0">
                <a:solidFill>
                  <a:schemeClr val="bg1"/>
                </a:solidFill>
                <a:latin typeface="Arial"/>
                <a:cs typeface="Arial"/>
              </a:rPr>
              <a:t>Director of Leadership Development and Guest Services</a:t>
            </a:r>
            <a:endParaRPr sz="1100" dirty="0">
              <a:solidFill>
                <a:schemeClr val="bg1"/>
              </a:solidFill>
              <a:latin typeface="Arial"/>
              <a:cs typeface="Arial"/>
            </a:endParaRPr>
          </a:p>
        </p:txBody>
      </p:sp>
      <p:sp>
        <p:nvSpPr>
          <p:cNvPr id="30" name="Text Placeholder 29">
            <a:extLst>
              <a:ext uri="{FF2B5EF4-FFF2-40B4-BE49-F238E27FC236}">
                <a16:creationId xmlns:a16="http://schemas.microsoft.com/office/drawing/2014/main" id="{91C37BFB-295F-5B21-8722-D4835B1A61BD}"/>
              </a:ext>
            </a:extLst>
          </p:cNvPr>
          <p:cNvSpPr>
            <a:spLocks noGrp="1"/>
          </p:cNvSpPr>
          <p:nvPr>
            <p:ph type="body" sz="quarter" idx="19"/>
          </p:nvPr>
        </p:nvSpPr>
        <p:spPr/>
        <p:txBody>
          <a:bodyPr/>
          <a:lstStyle/>
          <a:p>
            <a:pPr eaLnBrk="1" fontAlgn="auto" hangingPunct="1">
              <a:defRPr/>
            </a:pPr>
            <a:endParaRPr dirty="0">
              <a:solidFill>
                <a:schemeClr val="bg1"/>
              </a:solidFill>
            </a:endParaRPr>
          </a:p>
        </p:txBody>
      </p:sp>
      <p:sp>
        <p:nvSpPr>
          <p:cNvPr id="31" name="Text Placeholder 30">
            <a:extLst>
              <a:ext uri="{FF2B5EF4-FFF2-40B4-BE49-F238E27FC236}">
                <a16:creationId xmlns:a16="http://schemas.microsoft.com/office/drawing/2014/main" id="{D9E01A6A-828B-120D-F4D6-65801609FF0E}"/>
              </a:ext>
            </a:extLst>
          </p:cNvPr>
          <p:cNvSpPr>
            <a:spLocks noGrp="1"/>
          </p:cNvSpPr>
          <p:nvPr>
            <p:ph type="body" sz="quarter" idx="20"/>
          </p:nvPr>
        </p:nvSpPr>
        <p:spPr/>
        <p:txBody>
          <a:bodyPr/>
          <a:lstStyle/>
          <a:p>
            <a:pPr eaLnBrk="1" fontAlgn="auto" hangingPunct="1">
              <a:defRPr/>
            </a:pPr>
            <a:endParaRPr dirty="0">
              <a:solidFill>
                <a:schemeClr val="bg1"/>
              </a:solidFill>
            </a:endParaRPr>
          </a:p>
        </p:txBody>
      </p:sp>
      <p:sp>
        <p:nvSpPr>
          <p:cNvPr id="32" name="Text Placeholder 31">
            <a:extLst>
              <a:ext uri="{FF2B5EF4-FFF2-40B4-BE49-F238E27FC236}">
                <a16:creationId xmlns:a16="http://schemas.microsoft.com/office/drawing/2014/main" id="{DA8E5C4B-477B-6145-C0EA-0E248411CE21}"/>
              </a:ext>
            </a:extLst>
          </p:cNvPr>
          <p:cNvSpPr>
            <a:spLocks noGrp="1"/>
          </p:cNvSpPr>
          <p:nvPr>
            <p:ph type="body" sz="quarter" idx="21"/>
          </p:nvPr>
        </p:nvSpPr>
        <p:spPr/>
        <p:txBody>
          <a:bodyPr/>
          <a:lstStyle/>
          <a:p>
            <a:pPr eaLnBrk="1" fontAlgn="auto" hangingPunct="1">
              <a:defRPr/>
            </a:pPr>
            <a:endParaRPr dirty="0">
              <a:solidFill>
                <a:schemeClr val="bg1"/>
              </a:solidFill>
            </a:endParaRPr>
          </a:p>
        </p:txBody>
      </p:sp>
      <p:sp>
        <p:nvSpPr>
          <p:cNvPr id="33" name="Text Placeholder 32">
            <a:extLst>
              <a:ext uri="{FF2B5EF4-FFF2-40B4-BE49-F238E27FC236}">
                <a16:creationId xmlns:a16="http://schemas.microsoft.com/office/drawing/2014/main" id="{BDB86468-37C2-C4B7-B42C-FD0C9794F826}"/>
              </a:ext>
            </a:extLst>
          </p:cNvPr>
          <p:cNvSpPr>
            <a:spLocks noGrp="1"/>
          </p:cNvSpPr>
          <p:nvPr>
            <p:ph type="body" sz="quarter" idx="22"/>
          </p:nvPr>
        </p:nvSpPr>
        <p:spPr/>
        <p:txBody>
          <a:bodyPr/>
          <a:lstStyle/>
          <a:p>
            <a:pPr eaLnBrk="1" fontAlgn="auto" hangingPunct="1">
              <a:defRPr/>
            </a:pPr>
            <a:endParaRPr dirty="0">
              <a:solidFill>
                <a:schemeClr val="bg1"/>
              </a:solidFill>
            </a:endParaRPr>
          </a:p>
        </p:txBody>
      </p:sp>
      <p:sp>
        <p:nvSpPr>
          <p:cNvPr id="34" name="Text Placeholder 33">
            <a:extLst>
              <a:ext uri="{FF2B5EF4-FFF2-40B4-BE49-F238E27FC236}">
                <a16:creationId xmlns:a16="http://schemas.microsoft.com/office/drawing/2014/main" id="{5A5E33B9-F7CF-7163-3BAC-E2AD194A7720}"/>
              </a:ext>
            </a:extLst>
          </p:cNvPr>
          <p:cNvSpPr>
            <a:spLocks noGrp="1"/>
          </p:cNvSpPr>
          <p:nvPr>
            <p:ph type="body" sz="quarter" idx="23"/>
          </p:nvPr>
        </p:nvSpPr>
        <p:spPr/>
        <p:txBody>
          <a:bodyPr/>
          <a:lstStyle/>
          <a:p>
            <a:pPr eaLnBrk="1" fontAlgn="auto" hangingPunct="1">
              <a:defRPr/>
            </a:pPr>
            <a:endParaRPr dirty="0">
              <a:solidFill>
                <a:schemeClr val="bg1"/>
              </a:solidFill>
            </a:endParaRPr>
          </a:p>
        </p:txBody>
      </p:sp>
      <p:sp>
        <p:nvSpPr>
          <p:cNvPr id="35" name="Text Placeholder 34">
            <a:extLst>
              <a:ext uri="{FF2B5EF4-FFF2-40B4-BE49-F238E27FC236}">
                <a16:creationId xmlns:a16="http://schemas.microsoft.com/office/drawing/2014/main" id="{66D06A9E-E9B7-04DE-F408-BC590DDE1D3D}"/>
              </a:ext>
            </a:extLst>
          </p:cNvPr>
          <p:cNvSpPr>
            <a:spLocks noGrp="1"/>
          </p:cNvSpPr>
          <p:nvPr>
            <p:ph type="body" sz="quarter" idx="24"/>
          </p:nvPr>
        </p:nvSpPr>
        <p:spPr/>
        <p:txBody>
          <a:bodyPr/>
          <a:lstStyle/>
          <a:p>
            <a:pPr marL="0" indent="0" eaLnBrk="1" fontAlgn="auto" hangingPunct="1">
              <a:buNone/>
              <a:defRPr/>
            </a:pPr>
            <a:endParaRPr dirty="0">
              <a:solidFill>
                <a:schemeClr val="bg1"/>
              </a:solidFill>
            </a:endParaRPr>
          </a:p>
        </p:txBody>
      </p:sp>
      <p:pic>
        <p:nvPicPr>
          <p:cNvPr id="4" name="Picture 3">
            <a:extLst>
              <a:ext uri="{FF2B5EF4-FFF2-40B4-BE49-F238E27FC236}">
                <a16:creationId xmlns:a16="http://schemas.microsoft.com/office/drawing/2014/main" id="{EA555FB3-01CD-69CB-07AE-E33C683D7A1A}"/>
              </a:ext>
            </a:extLst>
          </p:cNvPr>
          <p:cNvPicPr>
            <a:picLocks noChangeAspect="1"/>
          </p:cNvPicPr>
          <p:nvPr/>
        </p:nvPicPr>
        <p:blipFill>
          <a:blip r:embed="rId5"/>
          <a:stretch>
            <a:fillRect/>
          </a:stretch>
        </p:blipFill>
        <p:spPr>
          <a:xfrm>
            <a:off x="10711733" y="5474395"/>
            <a:ext cx="1381246" cy="1254737"/>
          </a:xfrm>
          <a:prstGeom prst="rect">
            <a:avLst/>
          </a:prstGeom>
        </p:spPr>
      </p:pic>
      <p:sp>
        <p:nvSpPr>
          <p:cNvPr id="6" name="Picture Placeholder 5">
            <a:extLst>
              <a:ext uri="{FF2B5EF4-FFF2-40B4-BE49-F238E27FC236}">
                <a16:creationId xmlns:a16="http://schemas.microsoft.com/office/drawing/2014/main" id="{E6C597E4-C875-4BF7-BD87-14066D8B8412}"/>
              </a:ext>
            </a:extLst>
          </p:cNvPr>
          <p:cNvSpPr>
            <a:spLocks noGrp="1"/>
          </p:cNvSpPr>
          <p:nvPr>
            <p:ph type="pic" sz="quarter" idx="14"/>
          </p:nvPr>
        </p:nvSpPr>
        <p:spPr/>
        <p:txBody>
          <a:bodyPr/>
          <a:lstStyle/>
          <a:p>
            <a:endParaRPr lang="en-US"/>
          </a:p>
        </p:txBody>
      </p:sp>
      <p:sp>
        <p:nvSpPr>
          <p:cNvPr id="8" name="Picture Placeholder 7">
            <a:extLst>
              <a:ext uri="{FF2B5EF4-FFF2-40B4-BE49-F238E27FC236}">
                <a16:creationId xmlns:a16="http://schemas.microsoft.com/office/drawing/2014/main" id="{64823DD8-B85C-483A-8040-86D604403F32}"/>
              </a:ext>
            </a:extLst>
          </p:cNvPr>
          <p:cNvSpPr>
            <a:spLocks noGrp="1"/>
          </p:cNvSpPr>
          <p:nvPr>
            <p:ph type="pic" sz="quarter" idx="16"/>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2" name="Rectangle 21">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52C568FB-C64F-4EC8-AB02-075D08F87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107" y="0"/>
            <a:ext cx="357350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74F9E501-82FD-4B38-8A53-EE93DC503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50365" y="1295400"/>
            <a:ext cx="3574834"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10725" y="1447800"/>
            <a:ext cx="2641815" cy="3329581"/>
          </a:xfrm>
        </p:spPr>
        <p:txBody>
          <a:bodyPr vert="horz" lIns="91440" tIns="45720" rIns="91440" bIns="45720" rtlCol="0" anchor="b">
            <a:normAutofit/>
          </a:bodyPr>
          <a:lstStyle/>
          <a:p>
            <a:pPr>
              <a:lnSpc>
                <a:spcPct val="90000"/>
              </a:lnSpc>
            </a:pPr>
            <a:r>
              <a:rPr lang="en-US" sz="3400">
                <a:latin typeface="+mj-lt"/>
              </a:rPr>
              <a:t>Let’s keep the momentum going</a:t>
            </a:r>
          </a:p>
        </p:txBody>
      </p:sp>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7">
            <a:alphaModFix/>
          </a:blip>
          <a:srcRect r="5" b="7947"/>
          <a:stretch/>
        </p:blipFill>
        <p:spPr>
          <a:xfrm>
            <a:off x="426592" y="1068143"/>
            <a:ext cx="3090250" cy="2133599"/>
          </a:xfrm>
          <a:prstGeom prst="rect">
            <a:avLst/>
          </a:prstGeom>
        </p:spPr>
      </p:pic>
      <p:pic>
        <p:nvPicPr>
          <p:cNvPr id="7" name="Content Placeholder 6" descr="A group of men posing for a photo&#10;&#10;Description automatically generated">
            <a:extLst>
              <a:ext uri="{FF2B5EF4-FFF2-40B4-BE49-F238E27FC236}">
                <a16:creationId xmlns:a16="http://schemas.microsoft.com/office/drawing/2014/main" id="{CB0547D2-7856-43B2-A70F-69B8D4DC2C8D}"/>
              </a:ext>
            </a:extLst>
          </p:cNvPr>
          <p:cNvPicPr>
            <a:picLocks noGrp="1" noChangeAspect="1"/>
          </p:cNvPicPr>
          <p:nvPr>
            <p:ph idx="1"/>
          </p:nvPr>
        </p:nvPicPr>
        <p:blipFill>
          <a:blip r:embed="rId8">
            <a:alphaModFix/>
          </a:blip>
          <a:srcRect t="12887" r="-3" b="20304"/>
          <a:stretch/>
        </p:blipFill>
        <p:spPr>
          <a:xfrm>
            <a:off x="60424" y="1600200"/>
            <a:ext cx="7236496" cy="3746758"/>
          </a:xfrm>
          <a:prstGeom prst="rect">
            <a:avLst/>
          </a:prstGeom>
        </p:spPr>
      </p:pic>
    </p:spTree>
    <p:extLst>
      <p:ext uri="{BB962C8B-B14F-4D97-AF65-F5344CB8AC3E}">
        <p14:creationId xmlns:p14="http://schemas.microsoft.com/office/powerpoint/2010/main" val="15807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10">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12">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14">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4" name="Picture 16">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5" name="Picture 18">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6" name="Rectangle 20">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7" name="Rectangle 22">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background with a yellow border&#10;&#10;Description automatically generated">
            <a:extLst>
              <a:ext uri="{FF2B5EF4-FFF2-40B4-BE49-F238E27FC236}">
                <a16:creationId xmlns:a16="http://schemas.microsoft.com/office/drawing/2014/main" id="{3F9709CA-FA78-E181-CE2B-B92BE41443F4}"/>
              </a:ext>
            </a:extLst>
          </p:cNvPr>
          <p:cNvPicPr>
            <a:picLocks noChangeAspect="1"/>
          </p:cNvPicPr>
          <p:nvPr/>
        </p:nvPicPr>
        <p:blipFill>
          <a:blip r:embed="rId6">
            <a:alphaModFix amt="40000"/>
          </a:blip>
          <a:srcRect l="9027" r="24240"/>
          <a:stretch/>
        </p:blipFill>
        <p:spPr>
          <a:xfrm>
            <a:off x="20" y="-124277"/>
            <a:ext cx="6102076" cy="6857990"/>
          </a:xfrm>
          <a:prstGeom prst="rect">
            <a:avLst/>
          </a:prstGeom>
        </p:spPr>
      </p:pic>
      <p:pic>
        <p:nvPicPr>
          <p:cNvPr id="4" name="Picture 3">
            <a:extLst>
              <a:ext uri="{FF2B5EF4-FFF2-40B4-BE49-F238E27FC236}">
                <a16:creationId xmlns:a16="http://schemas.microsoft.com/office/drawing/2014/main" id="{3278DABE-652B-9324-06F2-A85AF47018F4}"/>
              </a:ext>
            </a:extLst>
          </p:cNvPr>
          <p:cNvPicPr>
            <a:picLocks noChangeAspect="1"/>
          </p:cNvPicPr>
          <p:nvPr/>
        </p:nvPicPr>
        <p:blipFill>
          <a:blip r:embed="rId7">
            <a:alphaModFix amt="40000"/>
          </a:blip>
          <a:srcRect l="18263" r="1153" b="2"/>
          <a:stretch/>
        </p:blipFill>
        <p:spPr>
          <a:xfrm>
            <a:off x="6102096" y="10"/>
            <a:ext cx="6089904" cy="6857990"/>
          </a:xfrm>
          <a:prstGeom prst="rect">
            <a:avLst/>
          </a:prstGeom>
        </p:spPr>
      </p:pic>
      <p:sp>
        <p:nvSpPr>
          <p:cNvPr id="5" name="TextBox 4">
            <a:extLst>
              <a:ext uri="{FF2B5EF4-FFF2-40B4-BE49-F238E27FC236}">
                <a16:creationId xmlns:a16="http://schemas.microsoft.com/office/drawing/2014/main" id="{CCDE5133-38E4-3219-6BC9-17286FE49B5F}"/>
              </a:ext>
            </a:extLst>
          </p:cNvPr>
          <p:cNvSpPr txBox="1"/>
          <p:nvPr/>
        </p:nvSpPr>
        <p:spPr>
          <a:xfrm>
            <a:off x="560151" y="1408296"/>
            <a:ext cx="5242670" cy="3329581"/>
          </a:xfrm>
          <a:prstGeom prst="rect">
            <a:avLst/>
          </a:prstGeom>
        </p:spPr>
        <p:txBody>
          <a:bodyPr vert="horz" lIns="91440" tIns="45720" rIns="91440" bIns="45720" rtlCol="0" anchor="b">
            <a:normAutofit fontScale="92500"/>
          </a:bodyPr>
          <a:lstStyle/>
          <a:p>
            <a:pPr>
              <a:spcBef>
                <a:spcPct val="0"/>
              </a:spcBef>
              <a:spcAft>
                <a:spcPts val="600"/>
              </a:spcAft>
            </a:pPr>
            <a:r>
              <a:rPr lang="en-US" sz="7200" dirty="0">
                <a:latin typeface="+mj-lt"/>
                <a:ea typeface="+mj-ea"/>
                <a:cs typeface="+mj-cs"/>
              </a:rPr>
              <a:t>“It is not the critic who counts”</a:t>
            </a:r>
          </a:p>
        </p:txBody>
      </p:sp>
      <p:sp>
        <p:nvSpPr>
          <p:cNvPr id="2" name="TextBox 1">
            <a:extLst>
              <a:ext uri="{FF2B5EF4-FFF2-40B4-BE49-F238E27FC236}">
                <a16:creationId xmlns:a16="http://schemas.microsoft.com/office/drawing/2014/main" id="{04C32B32-8E4C-5D3C-AEAA-5D5A900EB830}"/>
              </a:ext>
            </a:extLst>
          </p:cNvPr>
          <p:cNvSpPr txBox="1"/>
          <p:nvPr/>
        </p:nvSpPr>
        <p:spPr>
          <a:xfrm>
            <a:off x="1154955" y="4777380"/>
            <a:ext cx="8825658" cy="86142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ts val="1000"/>
              </a:spcBef>
              <a:buClr>
                <a:schemeClr val="bg2">
                  <a:lumMod val="40000"/>
                  <a:lumOff val="60000"/>
                </a:schemeClr>
              </a:buClr>
              <a:buSzPct val="80000"/>
            </a:pPr>
            <a:endParaRPr lang="en-US" sz="2000" cap="all" dirty="0">
              <a:latin typeface="+mj-lt"/>
              <a:ea typeface="+mj-ea"/>
              <a:cs typeface="+mj-cs"/>
            </a:endParaRPr>
          </a:p>
        </p:txBody>
      </p:sp>
    </p:spTree>
    <p:extLst>
      <p:ext uri="{BB962C8B-B14F-4D97-AF65-F5344CB8AC3E}">
        <p14:creationId xmlns:p14="http://schemas.microsoft.com/office/powerpoint/2010/main" val="312553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5285609" y="1447800"/>
            <a:ext cx="6258690" cy="3329581"/>
          </a:xfrm>
        </p:spPr>
        <p:txBody>
          <a:bodyPr vert="horz" lIns="91440" tIns="45720" rIns="91440" bIns="45720" rtlCol="0" anchor="b">
            <a:normAutofit/>
          </a:bodyPr>
          <a:lstStyle/>
          <a:p>
            <a:pPr fontAlgn="auto">
              <a:spcAft>
                <a:spcPts val="0"/>
              </a:spcAft>
              <a:defRPr/>
            </a:pPr>
            <a:r>
              <a:rPr lang="en-US" sz="7200"/>
              <a:t>Professional Climate</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5285609" y="4777379"/>
            <a:ext cx="6258690" cy="1471019"/>
          </a:xfrm>
        </p:spPr>
        <p:txBody>
          <a:bodyPr vert="horz" lIns="91440" tIns="45720" rIns="91440" bIns="45720" rtlCol="0" anchor="t">
            <a:normAutofit/>
          </a:bodyPr>
          <a:lstStyle/>
          <a:p>
            <a:pPr fontAlgn="auto">
              <a:defRPr/>
            </a:pPr>
            <a:r>
              <a:rPr lang="en-US" dirty="0"/>
              <a:t>Post </a:t>
            </a:r>
            <a:r>
              <a:rPr lang="en-US" dirty="0" err="1"/>
              <a:t>Covid</a:t>
            </a:r>
            <a:endParaRPr lang="en-US" dirty="0"/>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7"/>
          <a:srcRect l="655" r="1" b="1"/>
          <a:stretch/>
        </p:blipFill>
        <p:spPr>
          <a:xfrm>
            <a:off x="-1" y="-1"/>
            <a:ext cx="4634681" cy="4233672"/>
          </a:xfrm>
          <a:prstGeom prst="rect">
            <a:avLst/>
          </a:prstGeom>
        </p:spPr>
      </p:pic>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8"/>
          <a:srcRect r="3" b="24517"/>
          <a:stretch/>
        </p:blipFill>
        <p:spPr>
          <a:xfrm>
            <a:off x="3222" y="4233672"/>
            <a:ext cx="4634681" cy="2623867"/>
          </a:xfrm>
          <a:prstGeom prst="rect">
            <a:avLst/>
          </a:prstGeom>
        </p:spPr>
      </p:pic>
      <p:pic>
        <p:nvPicPr>
          <p:cNvPr id="13" name="Picture Placeholder 60">
            <a:extLst>
              <a:ext uri="{FF2B5EF4-FFF2-40B4-BE49-F238E27FC236}">
                <a16:creationId xmlns:a16="http://schemas.microsoft.com/office/drawing/2014/main" id="{DE74CCB3-23BE-46C2-B27B-95B9641A6645}"/>
              </a:ext>
            </a:extLst>
          </p:cNvPr>
          <p:cNvPicPr>
            <a:picLocks noChangeAspect="1" noChangeArrowheads="1"/>
          </p:cNvPicPr>
          <p:nvPr/>
        </p:nvPicPr>
        <p:blipFill>
          <a:blip r:embed="rId9"/>
          <a:srcRect/>
          <a:stretch/>
        </p:blipFill>
        <p:spPr bwMode="auto">
          <a:xfrm>
            <a:off x="1071522" y="4495800"/>
            <a:ext cx="2269400" cy="2269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a yellow border&#10;&#10;Description automatically generated">
            <a:extLst>
              <a:ext uri="{FF2B5EF4-FFF2-40B4-BE49-F238E27FC236}">
                <a16:creationId xmlns:a16="http://schemas.microsoft.com/office/drawing/2014/main" id="{6FBA9A23-E650-EFAC-1F08-B832DD9C8F4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FD863F-FCD8-8CA1-D43A-D8CDDB34D946}"/>
              </a:ext>
            </a:extLst>
          </p:cNvPr>
          <p:cNvSpPr>
            <a:spLocks noGrp="1"/>
          </p:cNvSpPr>
          <p:nvPr>
            <p:ph type="title"/>
          </p:nvPr>
        </p:nvSpPr>
        <p:spPr/>
        <p:txBody>
          <a:bodyPr/>
          <a:lstStyle/>
          <a:p>
            <a:pPr algn="ct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What the professionals are saying</a:t>
            </a:r>
          </a:p>
        </p:txBody>
      </p:sp>
      <p:sp>
        <p:nvSpPr>
          <p:cNvPr id="3" name="Text Placeholder 2">
            <a:extLst>
              <a:ext uri="{FF2B5EF4-FFF2-40B4-BE49-F238E27FC236}">
                <a16:creationId xmlns:a16="http://schemas.microsoft.com/office/drawing/2014/main" id="{C192DC5D-B209-DAC6-80BF-EE090122FCEF}"/>
              </a:ext>
            </a:extLst>
          </p:cNvPr>
          <p:cNvSpPr>
            <a:spLocks noGrp="1"/>
          </p:cNvSpPr>
          <p:nvPr>
            <p:ph type="body" idx="1"/>
          </p:nvPr>
        </p:nvSpPr>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Prioritize Face Time</a:t>
            </a:r>
          </a:p>
        </p:txBody>
      </p:sp>
      <p:sp>
        <p:nvSpPr>
          <p:cNvPr id="4" name="Content Placeholder 3">
            <a:extLst>
              <a:ext uri="{FF2B5EF4-FFF2-40B4-BE49-F238E27FC236}">
                <a16:creationId xmlns:a16="http://schemas.microsoft.com/office/drawing/2014/main" id="{08EAD251-BEE0-E454-DA48-D123B71B0E1A}"/>
              </a:ext>
            </a:extLst>
          </p:cNvPr>
          <p:cNvSpPr>
            <a:spLocks noGrp="1"/>
          </p:cNvSpPr>
          <p:nvPr>
            <p:ph sz="half" idx="2"/>
          </p:nvPr>
        </p:nvSpPr>
        <p:spPr>
          <a:xfrm>
            <a:off x="960438" y="3279775"/>
            <a:ext cx="4818062" cy="2587625"/>
          </a:xfrm>
        </p:spPr>
        <p:txBody>
          <a:bodyPr anchor="t">
            <a:normAutofit/>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Have honest and hard conversations</a:t>
            </a:r>
          </a:p>
          <a:p>
            <a:pPr eaLnBrk="1" fontAlgn="auto" hangingPunct="1">
              <a:defRPr/>
            </a:pPr>
            <a:r>
              <a:rPr lang="en-US" dirty="0">
                <a:solidFill>
                  <a:schemeClr val="bg1"/>
                </a:solidFill>
                <a:latin typeface="Arial" panose="020B0604020202020204" pitchFamily="34" charset="0"/>
                <a:cs typeface="Arial" panose="020B0604020202020204" pitchFamily="34" charset="0"/>
              </a:rPr>
              <a:t>Monitor your loneliness </a:t>
            </a:r>
          </a:p>
          <a:p>
            <a:pPr eaLnBrk="1" fontAlgn="auto" hangingPunct="1">
              <a:defRPr/>
            </a:pPr>
            <a:r>
              <a:rPr lang="en-US" dirty="0">
                <a:solidFill>
                  <a:schemeClr val="bg1"/>
                </a:solidFill>
                <a:latin typeface="Arial" panose="020B0604020202020204" pitchFamily="34" charset="0"/>
                <a:cs typeface="Arial" panose="020B0604020202020204" pitchFamily="34" charset="0"/>
              </a:rPr>
              <a:t>Consider a flexible hybrid approach</a:t>
            </a:r>
          </a:p>
          <a:p>
            <a:pPr eaLnBrk="1" fontAlgn="auto" hangingPunct="1">
              <a:defRPr/>
            </a:pPr>
            <a:r>
              <a:rPr lang="en-US" dirty="0">
                <a:solidFill>
                  <a:schemeClr val="bg1"/>
                </a:solidFill>
                <a:latin typeface="Arial" panose="020B0604020202020204" pitchFamily="34" charset="0"/>
                <a:cs typeface="Arial" panose="020B0604020202020204" pitchFamily="34" charset="0"/>
              </a:rPr>
              <a:t>Create a system for the companies needs</a:t>
            </a:r>
          </a:p>
          <a:p>
            <a:pPr eaLnBrk="1" fontAlgn="auto" hangingPunct="1">
              <a:defRPr/>
            </a:pPr>
            <a:r>
              <a:rPr lang="en-US" dirty="0">
                <a:solidFill>
                  <a:schemeClr val="bg1"/>
                </a:solidFill>
                <a:latin typeface="Arial" panose="020B0604020202020204" pitchFamily="34" charset="0"/>
                <a:cs typeface="Arial" panose="020B0604020202020204" pitchFamily="34" charset="0"/>
              </a:rPr>
              <a:t>Keep talking about caregiving obligations </a:t>
            </a:r>
          </a:p>
          <a:p>
            <a:pPr eaLnBrk="1" fontAlgn="auto" hangingPunct="1">
              <a:defRPr/>
            </a:pPr>
            <a:r>
              <a:rPr lang="en-US" dirty="0">
                <a:solidFill>
                  <a:schemeClr val="bg1"/>
                </a:solidFill>
                <a:latin typeface="Arial" panose="020B0604020202020204" pitchFamily="34" charset="0"/>
                <a:cs typeface="Arial" panose="020B0604020202020204" pitchFamily="34" charset="0"/>
              </a:rPr>
              <a:t>Show compassion amid stress</a:t>
            </a:r>
          </a:p>
        </p:txBody>
      </p:sp>
      <p:sp>
        <p:nvSpPr>
          <p:cNvPr id="6" name="Text Placeholder 5">
            <a:extLst>
              <a:ext uri="{FF2B5EF4-FFF2-40B4-BE49-F238E27FC236}">
                <a16:creationId xmlns:a16="http://schemas.microsoft.com/office/drawing/2014/main" id="{7243EF26-658A-3C0C-5436-D1FE81C6E3D9}"/>
              </a:ext>
            </a:extLst>
          </p:cNvPr>
          <p:cNvSpPr>
            <a:spLocks noGrp="1"/>
          </p:cNvSpPr>
          <p:nvPr>
            <p:ph type="body" sz="quarter" idx="3"/>
          </p:nvPr>
        </p:nvSpPr>
        <p:spPr>
          <a:xfrm>
            <a:off x="6407933" y="1905000"/>
            <a:ext cx="4396339" cy="576262"/>
          </a:xfrm>
        </p:spPr>
        <p:txBody>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Self Development</a:t>
            </a:r>
          </a:p>
        </p:txBody>
      </p:sp>
      <p:sp>
        <p:nvSpPr>
          <p:cNvPr id="5" name="Content Placeholder 4">
            <a:extLst>
              <a:ext uri="{FF2B5EF4-FFF2-40B4-BE49-F238E27FC236}">
                <a16:creationId xmlns:a16="http://schemas.microsoft.com/office/drawing/2014/main" id="{7CDC30E3-06BD-1A52-33F5-08861180BD37}"/>
              </a:ext>
            </a:extLst>
          </p:cNvPr>
          <p:cNvSpPr>
            <a:spLocks noGrp="1"/>
          </p:cNvSpPr>
          <p:nvPr>
            <p:ph sz="quarter" idx="4"/>
          </p:nvPr>
        </p:nvSpPr>
        <p:spPr>
          <a:xfrm>
            <a:off x="6410325" y="3279775"/>
            <a:ext cx="4818063" cy="2587625"/>
          </a:xfrm>
        </p:spPr>
        <p:txBody>
          <a:bodyPr>
            <a:normAutofit/>
          </a:bodyPr>
          <a:lstStyle/>
          <a:p>
            <a:pPr eaLnBrk="1" fontAlgn="auto" hangingPunct="1">
              <a:defRPr/>
            </a:pPr>
            <a:r>
              <a:rPr lang="en-US" dirty="0">
                <a:solidFill>
                  <a:schemeClr val="bg1"/>
                </a:solidFill>
                <a:latin typeface="Arial" panose="020B0604020202020204" pitchFamily="34" charset="0"/>
                <a:cs typeface="Arial" panose="020B0604020202020204" pitchFamily="34" charset="0"/>
              </a:rPr>
              <a:t>Be sensitive to trauma and burnout</a:t>
            </a:r>
          </a:p>
          <a:p>
            <a:pPr eaLnBrk="1" fontAlgn="auto" hangingPunct="1">
              <a:defRPr/>
            </a:pPr>
            <a:r>
              <a:rPr lang="en-US" dirty="0">
                <a:solidFill>
                  <a:schemeClr val="bg1"/>
                </a:solidFill>
                <a:latin typeface="Arial" panose="020B0604020202020204" pitchFamily="34" charset="0"/>
                <a:cs typeface="Arial" panose="020B0604020202020204" pitchFamily="34" charset="0"/>
              </a:rPr>
              <a:t>Lead with empathy</a:t>
            </a:r>
          </a:p>
          <a:p>
            <a:pPr eaLnBrk="1" fontAlgn="auto" hangingPunct="1">
              <a:defRPr/>
            </a:pPr>
            <a:r>
              <a:rPr lang="en-US" dirty="0">
                <a:solidFill>
                  <a:schemeClr val="bg1"/>
                </a:solidFill>
                <a:latin typeface="Arial" panose="020B0604020202020204" pitchFamily="34" charset="0"/>
                <a:cs typeface="Arial" panose="020B0604020202020204" pitchFamily="34" charset="0"/>
              </a:rPr>
              <a:t>Prove your building is healthy </a:t>
            </a:r>
          </a:p>
          <a:p>
            <a:pPr eaLnBrk="1" fontAlgn="auto" hangingPunct="1">
              <a:defRPr/>
            </a:pPr>
            <a:r>
              <a:rPr lang="en-US" dirty="0">
                <a:solidFill>
                  <a:schemeClr val="bg1"/>
                </a:solidFill>
                <a:latin typeface="Arial" panose="020B0604020202020204" pitchFamily="34" charset="0"/>
                <a:cs typeface="Arial" panose="020B0604020202020204" pitchFamily="34" charset="0"/>
              </a:rPr>
              <a:t>Make work inspiring</a:t>
            </a:r>
          </a:p>
          <a:p>
            <a:pPr eaLnBrk="1" fontAlgn="auto" hangingPunct="1">
              <a:defRPr/>
            </a:pPr>
            <a:r>
              <a:rPr lang="en-US" dirty="0">
                <a:solidFill>
                  <a:schemeClr val="bg1"/>
                </a:solidFill>
                <a:latin typeface="Arial" panose="020B0604020202020204" pitchFamily="34" charset="0"/>
                <a:cs typeface="Arial" panose="020B0604020202020204" pitchFamily="34" charset="0"/>
              </a:rPr>
              <a:t>Be fair </a:t>
            </a:r>
          </a:p>
          <a:p>
            <a:pPr eaLnBrk="1" fontAlgn="auto" hangingPunct="1">
              <a:defRPr/>
            </a:pPr>
            <a:r>
              <a:rPr lang="en-US" dirty="0">
                <a:solidFill>
                  <a:schemeClr val="bg1"/>
                </a:solidFill>
                <a:latin typeface="Arial" panose="020B0604020202020204" pitchFamily="34" charset="0"/>
                <a:cs typeface="Arial" panose="020B0604020202020204" pitchFamily="34" charset="0"/>
              </a:rPr>
              <a:t>Take the Enneagram</a:t>
            </a:r>
          </a:p>
        </p:txBody>
      </p:sp>
      <p:pic>
        <p:nvPicPr>
          <p:cNvPr id="9" name="Picture 8">
            <a:extLst>
              <a:ext uri="{FF2B5EF4-FFF2-40B4-BE49-F238E27FC236}">
                <a16:creationId xmlns:a16="http://schemas.microsoft.com/office/drawing/2014/main" id="{8FEF37E6-D184-930A-1286-3522250537F3}"/>
              </a:ext>
            </a:extLst>
          </p:cNvPr>
          <p:cNvPicPr>
            <a:picLocks noChangeAspect="1"/>
          </p:cNvPicPr>
          <p:nvPr/>
        </p:nvPicPr>
        <p:blipFill>
          <a:blip r:embed="rId3"/>
          <a:stretch>
            <a:fillRect/>
          </a:stretch>
        </p:blipFill>
        <p:spPr>
          <a:xfrm>
            <a:off x="10727270" y="5469473"/>
            <a:ext cx="1383912" cy="12558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105819EC-38BF-5AA5-C57C-48D65B9D1C3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124221-ACD3-B0BE-3B4B-48333FFE3101}"/>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Timeline</a:t>
            </a:r>
          </a:p>
        </p:txBody>
      </p:sp>
      <p:graphicFrame>
        <p:nvGraphicFramePr>
          <p:cNvPr id="7" name="Content Placeholder 3" descr="Timeline graphic with a bright yellow line.">
            <a:extLst>
              <a:ext uri="{FF2B5EF4-FFF2-40B4-BE49-F238E27FC236}">
                <a16:creationId xmlns:a16="http://schemas.microsoft.com/office/drawing/2014/main" id="{685729AD-3450-47A6-1841-FE83FC3BF3DD}"/>
              </a:ext>
            </a:extLst>
          </p:cNvPr>
          <p:cNvGraphicFramePr>
            <a:graphicFrameLocks noGrp="1"/>
          </p:cNvGraphicFramePr>
          <p:nvPr>
            <p:ph idx="1"/>
            <p:extLst>
              <p:ext uri="{D42A27DB-BD31-4B8C-83A1-F6EECF244321}">
                <p14:modId xmlns:p14="http://schemas.microsoft.com/office/powerpoint/2010/main" val="611022192"/>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6549FD1-B7A3-3009-1DC2-E511728A23A7}"/>
              </a:ext>
            </a:extLst>
          </p:cNvPr>
          <p:cNvPicPr>
            <a:picLocks noChangeAspect="1"/>
          </p:cNvPicPr>
          <p:nvPr/>
        </p:nvPicPr>
        <p:blipFill>
          <a:blip r:embed="rId8"/>
          <a:stretch>
            <a:fillRect/>
          </a:stretch>
        </p:blipFill>
        <p:spPr>
          <a:xfrm>
            <a:off x="10726815" y="5457630"/>
            <a:ext cx="1383912" cy="12558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5285609" y="1447800"/>
            <a:ext cx="6258690" cy="3329581"/>
          </a:xfrm>
        </p:spPr>
        <p:txBody>
          <a:bodyPr vert="horz" lIns="91440" tIns="45720" rIns="91440" bIns="45720" rtlCol="0" anchor="b">
            <a:normAutofit/>
          </a:bodyPr>
          <a:lstStyle/>
          <a:p>
            <a:pPr algn="ctr" fontAlgn="auto">
              <a:spcAft>
                <a:spcPts val="0"/>
              </a:spcAft>
              <a:defRPr/>
            </a:pPr>
            <a:r>
              <a:rPr lang="en-US" sz="7200" dirty="0"/>
              <a:t>Your Frustration</a:t>
            </a:r>
          </a:p>
        </p:txBody>
      </p:sp>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5285609" y="4777379"/>
            <a:ext cx="6258690" cy="1471019"/>
          </a:xfrm>
        </p:spPr>
        <p:txBody>
          <a:bodyPr vert="horz" lIns="91440" tIns="45720" rIns="91440" bIns="45720" rtlCol="0" anchor="t">
            <a:normAutofit/>
          </a:bodyPr>
          <a:lstStyle/>
          <a:p>
            <a:pPr fontAlgn="auto">
              <a:defRPr/>
            </a:pPr>
            <a:r>
              <a:rPr lang="en-US" dirty="0"/>
              <a:t>Aimed inward</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7"/>
          <a:srcRect l="655" r="1" b="1"/>
          <a:stretch/>
        </p:blipFill>
        <p:spPr>
          <a:xfrm>
            <a:off x="-1" y="-1"/>
            <a:ext cx="4634681" cy="4233672"/>
          </a:xfrm>
          <a:prstGeom prst="rect">
            <a:avLst/>
          </a:prstGeom>
        </p:spPr>
      </p:pic>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8"/>
          <a:srcRect r="3" b="24517"/>
          <a:stretch/>
        </p:blipFill>
        <p:spPr>
          <a:xfrm>
            <a:off x="3222" y="4233672"/>
            <a:ext cx="4634681" cy="2623867"/>
          </a:xfrm>
          <a:prstGeom prst="rect">
            <a:avLst/>
          </a:prstGeom>
        </p:spPr>
      </p:pic>
      <p:pic>
        <p:nvPicPr>
          <p:cNvPr id="13" name="Picture Placeholder 60">
            <a:extLst>
              <a:ext uri="{FF2B5EF4-FFF2-40B4-BE49-F238E27FC236}">
                <a16:creationId xmlns:a16="http://schemas.microsoft.com/office/drawing/2014/main" id="{D77C09C0-F715-4752-9563-A5467258BD85}"/>
              </a:ext>
            </a:extLst>
          </p:cNvPr>
          <p:cNvPicPr>
            <a:picLocks noChangeAspect="1" noChangeArrowheads="1"/>
          </p:cNvPicPr>
          <p:nvPr/>
        </p:nvPicPr>
        <p:blipFill>
          <a:blip r:embed="rId9"/>
          <a:srcRect/>
          <a:stretch/>
        </p:blipFill>
        <p:spPr bwMode="auto">
          <a:xfrm>
            <a:off x="1090022" y="4681445"/>
            <a:ext cx="2176094" cy="2176094"/>
          </a:xfrm>
          <a:prstGeom prst="rect">
            <a:avLst/>
          </a:prstGeom>
        </p:spPr>
      </p:pic>
    </p:spTree>
    <p:extLst>
      <p:ext uri="{BB962C8B-B14F-4D97-AF65-F5344CB8AC3E}">
        <p14:creationId xmlns:p14="http://schemas.microsoft.com/office/powerpoint/2010/main" val="2277176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{EF42DB8F-7450-5543-B970-F36512177EE3}tf10001062</Template>
  <TotalTime>2744</TotalTime>
  <Words>488</Words>
  <Application>Microsoft Office PowerPoint</Application>
  <PresentationFormat>Widescreen</PresentationFormat>
  <Paragraphs>98</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AngsanaUPC</vt:lpstr>
      <vt:lpstr>Arial</vt:lpstr>
      <vt:lpstr>Calibri</vt:lpstr>
      <vt:lpstr>Century Gothic</vt:lpstr>
      <vt:lpstr>Decotura ICG</vt:lpstr>
      <vt:lpstr>Wingdings 3</vt:lpstr>
      <vt:lpstr>Ion</vt:lpstr>
      <vt:lpstr>           28th Annual Conference</vt:lpstr>
      <vt:lpstr>AGENDA</vt:lpstr>
      <vt:lpstr>Team</vt:lpstr>
      <vt:lpstr>Let’s keep the momentum going</vt:lpstr>
      <vt:lpstr>PowerPoint Presentation</vt:lpstr>
      <vt:lpstr>Professional Climate</vt:lpstr>
      <vt:lpstr>What the professionals are saying</vt:lpstr>
      <vt:lpstr>Timeline</vt:lpstr>
      <vt:lpstr>Your Frustration</vt:lpstr>
      <vt:lpstr>What are your biggest challenges? </vt:lpstr>
      <vt:lpstr>Turning Frustration into Growth</vt:lpstr>
      <vt:lpstr>The Process For Clearing </vt:lpstr>
      <vt:lpstr>Success Record</vt:lpstr>
      <vt:lpstr>What does success look like?</vt:lpstr>
      <vt:lpstr>Growth Doesn’t Just Happen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28th Annual Conference</dc:title>
  <dc:creator>Kimberly Hernandez</dc:creator>
  <cp:lastModifiedBy>Janet Borland</cp:lastModifiedBy>
  <cp:revision>24</cp:revision>
  <cp:lastPrinted>2024-08-18T21:49:58Z</cp:lastPrinted>
  <dcterms:created xsi:type="dcterms:W3CDTF">2024-05-10T21:27:17Z</dcterms:created>
  <dcterms:modified xsi:type="dcterms:W3CDTF">2024-09-15T16:36:20Z</dcterms:modified>
</cp:coreProperties>
</file>