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0"/>
  </p:notesMasterIdLst>
  <p:sldIdLst>
    <p:sldId id="329" r:id="rId6"/>
    <p:sldId id="258" r:id="rId7"/>
    <p:sldId id="259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110"/>
  </p:normalViewPr>
  <p:slideViewPr>
    <p:cSldViewPr snapToGrid="0">
      <p:cViewPr varScale="1">
        <p:scale>
          <a:sx n="66" d="100"/>
          <a:sy n="66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0730B-09BA-45C3-811C-CDFC00EB176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046EF-C273-4C43-954F-A9823B6E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9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02898-78BC-E342-9BDD-1113C00BA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45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8B57-FCFE-EAC8-4D68-F31D4585E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641F9-C5B2-812F-72AA-B3A2FAA94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A4C08-C252-FC55-C09C-965B7E6C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70079-39C0-8367-CAAB-B7992B42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19DB9-42BF-0AA6-81AA-80C937CA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4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9E2D-0D58-618C-850A-B372AF8D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17E47-B993-3B13-4CFF-EB764214B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4D17-F77D-95AE-B64F-8B69247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1321B-639F-3530-96DB-011E63D4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4021-BBC0-9115-12E4-6E7E108A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0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8A920-A37E-99CF-64D1-2804ECD6A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8EE65-10F5-CFB0-A8BA-18143442B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EC340-B24E-75B1-5151-805BCED4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988E2-9BF3-B76D-A12E-5164B271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449C2-7FBE-C47E-8200-46A158C1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3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1447801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07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5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3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4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3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2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7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1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60F-365D-A40F-7101-E4AD0A05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535BE-18DE-CDFB-ABFC-BD0273BC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254AA-1B14-0362-D834-BE0F6D45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38977-9258-8BF8-8BDD-3EA4CE2F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B9E91-4D7B-F605-B785-1F4A5BA9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90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09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9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84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9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1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8"/>
            <a:ext cx="801912" cy="19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1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514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80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8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4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0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38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4" y="4250950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4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4" y="4827212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50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5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0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1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14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4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11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79973B2-908B-9456-142C-2334362733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" y="6084888"/>
            <a:ext cx="7191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14" y="731520"/>
            <a:ext cx="10616187" cy="1306222"/>
          </a:xfrm>
        </p:spPr>
        <p:txBody>
          <a:bodyPr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60120" y="2587752"/>
            <a:ext cx="3694176" cy="325810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7764" y="2265364"/>
            <a:ext cx="3479524" cy="3951287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777288" y="2265364"/>
            <a:ext cx="3414712" cy="3951287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611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0D35-563F-AEE6-065A-25EEA317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D7C42-52AF-D4CE-91BE-5B5D5797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F0B1F-88BC-0E32-F5D3-67621ACC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95577-A1E5-105D-DCB1-58D099D0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AE705-A383-8DF1-B598-16E392A2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3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6800" y="3048000"/>
            <a:ext cx="1790700" cy="1790700"/>
          </a:xfrm>
        </p:spPr>
        <p:txBody>
          <a:bodyPr>
            <a:no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3821762" y="3048000"/>
            <a:ext cx="1790700" cy="17907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6576021" y="3048000"/>
            <a:ext cx="1790700" cy="17907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9334500" y="3048000"/>
            <a:ext cx="1790700" cy="17907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1066800" y="5124103"/>
            <a:ext cx="1790700" cy="350292"/>
          </a:xfrm>
        </p:spPr>
        <p:txBody>
          <a:bodyPr>
            <a:no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1059063" y="5584652"/>
            <a:ext cx="1790700" cy="350292"/>
          </a:xfrm>
        </p:spPr>
        <p:txBody>
          <a:bodyPr>
            <a:noAutofit/>
          </a:bodyPr>
          <a:lstStyle>
            <a:lvl1pPr algn="ctr">
              <a:defRPr lang="en-US" sz="1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3821762" y="5124103"/>
            <a:ext cx="1790700" cy="350292"/>
          </a:xfrm>
        </p:spPr>
        <p:txBody>
          <a:bodyPr>
            <a:no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817542" y="5584652"/>
            <a:ext cx="1790700" cy="350292"/>
          </a:xfrm>
        </p:spPr>
        <p:txBody>
          <a:bodyPr>
            <a:noAutofit/>
          </a:bodyPr>
          <a:lstStyle>
            <a:lvl1pPr algn="ctr"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576021" y="5124103"/>
            <a:ext cx="1790700" cy="350292"/>
          </a:xfrm>
        </p:spPr>
        <p:txBody>
          <a:bodyPr/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3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6576021" y="5633567"/>
            <a:ext cx="1790700" cy="350292"/>
          </a:xfrm>
        </p:spPr>
        <p:txBody>
          <a:bodyPr>
            <a:noAutofit/>
          </a:bodyPr>
          <a:lstStyle>
            <a:lvl1pPr algn="ctr"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3"/>
          </p:nvPr>
        </p:nvSpPr>
        <p:spPr>
          <a:xfrm>
            <a:off x="9334500" y="5124103"/>
            <a:ext cx="1790700" cy="350292"/>
          </a:xfrm>
        </p:spPr>
        <p:txBody>
          <a:bodyPr>
            <a:no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24"/>
          </p:nvPr>
        </p:nvSpPr>
        <p:spPr>
          <a:xfrm>
            <a:off x="9334500" y="5641844"/>
            <a:ext cx="1790700" cy="350292"/>
          </a:xfrm>
        </p:spPr>
        <p:txBody>
          <a:bodyPr>
            <a:noAutofit/>
          </a:bodyPr>
          <a:lstStyle>
            <a:lvl1pPr algn="ctr">
              <a:def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90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6289" y="676276"/>
            <a:ext cx="4684887" cy="1736725"/>
          </a:xfrm>
        </p:spPr>
        <p:txBody>
          <a:bodyPr>
            <a:noAutofit/>
          </a:bodyPr>
          <a:lstStyle>
            <a:lvl1pPr>
              <a:defRPr sz="5400">
                <a:latin typeface="Decotura ICG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60439" y="2587625"/>
            <a:ext cx="4500737" cy="3594100"/>
          </a:xfrm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Decotura ICG" panose="000004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4475" y="1"/>
            <a:ext cx="3046351" cy="3428363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48763" y="0"/>
            <a:ext cx="3048000" cy="34290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115050" y="3449227"/>
            <a:ext cx="6076950" cy="342900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8705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F00A2D30-FB39-71D4-F3D5-C9FB947D06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" y="6084888"/>
            <a:ext cx="7191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3236976" cy="892048"/>
          </a:xfrm>
        </p:spPr>
        <p:txBody>
          <a:bodyPr anchor="ctr">
            <a:noAutofit/>
          </a:bodyPr>
          <a:lstStyle>
            <a:lvl1pPr marL="0" indent="0">
              <a:buNone/>
              <a:defRPr sz="20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3236976" cy="2586806"/>
          </a:xfrm>
        </p:spPr>
        <p:txBody>
          <a:bodyPr/>
          <a:lstStyle>
            <a:lvl1pPr marL="342917" indent="-342917"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560098" indent="-285764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54" indent="-285764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7512" y="2587752"/>
            <a:ext cx="3236976" cy="892048"/>
          </a:xfrm>
        </p:spPr>
        <p:txBody>
          <a:bodyPr anchor="ctr">
            <a:noAutofit/>
          </a:bodyPr>
          <a:lstStyle>
            <a:lvl1pPr marL="0" indent="0">
              <a:buNone/>
              <a:defRPr sz="20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7512" y="3594538"/>
            <a:ext cx="3236976" cy="2586806"/>
          </a:xfrm>
        </p:spPr>
        <p:txBody>
          <a:bodyPr/>
          <a:lstStyle>
            <a:lvl1pPr marL="342917" indent="-342917"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560098" indent="-285764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54" indent="-285764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4903" y="2587752"/>
            <a:ext cx="3236976" cy="892048"/>
          </a:xfrm>
        </p:spPr>
        <p:txBody>
          <a:bodyPr anchor="ctr"/>
          <a:lstStyle>
            <a:lvl1pPr marL="0" indent="0">
              <a:buNone/>
              <a:defRPr sz="20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7994903" y="3594538"/>
            <a:ext cx="3236976" cy="2586806"/>
          </a:xfrm>
        </p:spPr>
        <p:txBody>
          <a:bodyPr/>
          <a:lstStyle>
            <a:lvl1pPr marL="342917" indent="-342917"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560098" indent="-285764">
              <a:buFont typeface="Arial" panose="020B0604020202020204" pitchFamily="34" charset="0"/>
              <a:buChar char="•"/>
              <a:defRPr sz="1400"/>
            </a:lvl3pPr>
            <a:lvl4pPr>
              <a:defRPr sz="1400"/>
            </a:lvl4pPr>
            <a:lvl5pPr marL="880154" indent="-285764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461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F6A9124-A318-3DD2-30F6-222489F48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" y="6084888"/>
            <a:ext cx="7191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38" y="635000"/>
            <a:ext cx="5171770" cy="2039374"/>
          </a:xfrm>
        </p:spPr>
        <p:txBody>
          <a:bodyPr anchor="b"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4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761999" y="2911476"/>
            <a:ext cx="4500563" cy="3311525"/>
          </a:xfrm>
        </p:spPr>
        <p:txBody>
          <a:bodyPr/>
          <a:lstStyle>
            <a:lvl1pPr>
              <a:defRPr lang="en-US" sz="2200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742114" y="639764"/>
            <a:ext cx="2198687" cy="254635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9337675" y="638176"/>
            <a:ext cx="2198688" cy="254635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742114" y="3668714"/>
            <a:ext cx="2198687" cy="2554287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9337675" y="3668714"/>
            <a:ext cx="2198688" cy="254635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00086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84C01DA-BDE0-8BCD-6554-4B70596DA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" y="6084888"/>
            <a:ext cx="71913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993" y="2501053"/>
            <a:ext cx="7136064" cy="1700784"/>
          </a:xfrm>
        </p:spPr>
        <p:txBody>
          <a:bodyPr>
            <a:noAutofit/>
          </a:bodyPr>
          <a:lstStyle>
            <a:lvl1pPr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defRPr sz="5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703943" y="1225485"/>
            <a:ext cx="3343187" cy="39518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47780" y="5355584"/>
            <a:ext cx="2270162" cy="57715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984438" y="5355584"/>
            <a:ext cx="2270162" cy="57715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9421096" y="5355584"/>
            <a:ext cx="2270162" cy="57715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78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74C1F-8EB6-A907-0547-EAF1C705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29B1-C303-0E92-7586-744DD84D7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9EFD1-47BA-329E-C4B6-C001A7990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A8878-9FA7-3881-60DC-1A2778FA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2AF1A-AFA6-D0EF-FEB9-A011A0A0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2B307-55FD-7935-BBEB-6C139C2E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48E0-68E6-7C57-E871-A1573F4C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6D27F-14A4-C026-F1C1-798A284D9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E2AE4-D4BD-486E-9F53-415AD9049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CF7AC-9C4C-2A8C-125A-9E8B47B7E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BCB8A-696F-4F5D-56FE-5B0FA4B1A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598AF-DA08-85D6-2B05-68F13EBF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C9F44-DE7A-BFA0-1619-AC981560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33F42-C479-7306-680D-A05551CC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7867-D5C1-A3A6-287B-C764DCFB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61722-1E0B-4EB1-BEFE-DBD4910E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E41CC-535D-DC26-C417-D30EEBA5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EF3A1-BF92-2440-FF5A-2A2F820A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8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5A069-5F6F-715A-53F3-C3D9EE13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CD491-F391-68B4-70D9-0A7DA29F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D81C0-9F58-B4F0-1A8B-774CAA0C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9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36AE-805B-226E-D8D5-B79DDC21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9E1E-00CD-5A1E-B7CB-B8E5A83F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C3F9D-F8D0-9DC8-972F-4AA1AE785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B10A7-CBD4-E489-89E1-9C59188A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623EB-977C-714E-20AC-D996F740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7B4F9-75F0-AD96-82A0-380739C8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1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8239-C8A4-6804-10C7-B9608CDC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F81F1-A5CF-371B-640E-EAB58B630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66779-AFE4-196B-8B4D-811625D52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48DB0-8225-3180-73CA-A2126447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A15D-755F-CBA7-9A0C-79F5DFF2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D0803-DA4E-1894-64AA-8CDA17FA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07A0B-E458-AB84-A5CA-4938A940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286FB-D81F-4A35-9708-6B989B624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D06CA-0791-08EA-AD37-6ADF740F6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48C95-4F35-374D-956F-084398585DD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B200-5066-A50A-494A-D5E17A0AD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4F5D-FCED-5825-06F8-686748A4B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3068-8875-B74C-8DE7-01B29A55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1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9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0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6ABBAC-7486-4D45-A79F-A9577B4B4527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4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FCEF-9517-7142-B602-BAEFE73C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9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457223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17" indent="-342917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87" indent="-285764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57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80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503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125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949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171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394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hotel with a pool&#10;&#10;Description automatically generated">
            <a:extLst>
              <a:ext uri="{FF2B5EF4-FFF2-40B4-BE49-F238E27FC236}">
                <a16:creationId xmlns:a16="http://schemas.microsoft.com/office/drawing/2014/main" id="{70266594-8237-BD47-F05D-D85F695D7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0650" b="5081"/>
          <a:stretch/>
        </p:blipFill>
        <p:spPr>
          <a:xfrm>
            <a:off x="0" y="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67843-B190-E6A5-2115-A9A5CDCF6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0" y="2621454"/>
            <a:ext cx="9144000" cy="118467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           28</a:t>
            </a:r>
            <a:r>
              <a:rPr lang="en-US" sz="6600" b="1" baseline="30000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th</a:t>
            </a:r>
            <a:r>
              <a:rPr lang="en-US" sz="6600" b="1" dirty="0">
                <a:solidFill>
                  <a:srgbClr val="FFFFFF"/>
                </a:solidFill>
                <a:latin typeface="AngsanaUPC" panose="020B0604020202020204" pitchFamily="34" charset="0"/>
                <a:cs typeface="AngsanaUPC" panose="020B0604020202020204" pitchFamily="34" charset="0"/>
              </a:rPr>
              <a:t> Annual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5179F-75B1-F8D2-15B2-CE653E6D5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27" y="6078773"/>
            <a:ext cx="2923309" cy="592705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Durant</a:t>
            </a:r>
            <a:r>
              <a:rPr lang="en-US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3600" b="1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Oklahoma</a:t>
            </a:r>
            <a:endParaRPr lang="en-US" b="1">
              <a:solidFill>
                <a:srgbClr val="FFFFFF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0D4A2-A60A-FDFE-3396-E36132B63F82}"/>
              </a:ext>
            </a:extLst>
          </p:cNvPr>
          <p:cNvSpPr txBox="1"/>
          <p:nvPr/>
        </p:nvSpPr>
        <p:spPr>
          <a:xfrm>
            <a:off x="8205850" y="5902036"/>
            <a:ext cx="3674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/>
            <a:r>
              <a:rPr lang="en-US" sz="4400" b="1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September</a:t>
            </a:r>
            <a:r>
              <a:rPr lang="en-US" sz="3600" b="1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23-25, 2024</a:t>
            </a:r>
          </a:p>
        </p:txBody>
      </p:sp>
      <p:pic>
        <p:nvPicPr>
          <p:cNvPr id="12" name="Picture 11" descr="A logo with a feather in the middle of a circle&#10;&#10;Description automatically generated">
            <a:extLst>
              <a:ext uri="{FF2B5EF4-FFF2-40B4-BE49-F238E27FC236}">
                <a16:creationId xmlns:a16="http://schemas.microsoft.com/office/drawing/2014/main" id="{B3D18B50-0A9C-37DD-7E00-130FF8F60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492" y="3766050"/>
            <a:ext cx="2545903" cy="23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F42C0-D992-EE28-4D8A-3E14CC30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0" y="-385952"/>
            <a:ext cx="12192000" cy="56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0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0B18C1-A2E9-584A-654F-3103D543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6" b="13504"/>
          <a:stretch/>
        </p:blipFill>
        <p:spPr>
          <a:xfrm>
            <a:off x="95724" y="59737"/>
            <a:ext cx="6218639" cy="6518484"/>
          </a:xfrm>
          <a:prstGeom prst="rect">
            <a:avLst/>
          </a:prstGeom>
        </p:spPr>
      </p:pic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33E49AF-FC38-A52F-BF82-0F983D80C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575" y="552654"/>
            <a:ext cx="5043523" cy="504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7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A1A6C319-001C-E1E3-21D5-2A27F183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qr code with a feather on it&#10;&#10;Description automatically generated">
            <a:extLst>
              <a:ext uri="{FF2B5EF4-FFF2-40B4-BE49-F238E27FC236}">
                <a16:creationId xmlns:a16="http://schemas.microsoft.com/office/drawing/2014/main" id="{C5BD0B12-44DC-DE20-B646-96BC2EEAF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05" y="368488"/>
            <a:ext cx="5839279" cy="593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359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1DF82A5037044804C6145C45AACE7" ma:contentTypeVersion="15" ma:contentTypeDescription="Create a new document." ma:contentTypeScope="" ma:versionID="6c80de535016f1f13b15994bf30e47f1">
  <xsd:schema xmlns:xsd="http://www.w3.org/2001/XMLSchema" xmlns:xs="http://www.w3.org/2001/XMLSchema" xmlns:p="http://schemas.microsoft.com/office/2006/metadata/properties" xmlns:ns3="0786e698-a644-444b-b709-eede8ea68876" xmlns:ns4="dcbafdb1-a905-4a33-933f-d8312523f549" targetNamespace="http://schemas.microsoft.com/office/2006/metadata/properties" ma:root="true" ma:fieldsID="ca01407a0e39861b1e6c759d74b9ba01" ns3:_="" ns4:_="">
    <xsd:import namespace="0786e698-a644-444b-b709-eede8ea68876"/>
    <xsd:import namespace="dcbafdb1-a905-4a33-933f-d8312523f5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6e698-a644-444b-b709-eede8ea68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afdb1-a905-4a33-933f-d8312523f5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86e698-a644-444b-b709-eede8ea68876" xsi:nil="true"/>
  </documentManagement>
</p:properties>
</file>

<file path=customXml/itemProps1.xml><?xml version="1.0" encoding="utf-8"?>
<ds:datastoreItem xmlns:ds="http://schemas.openxmlformats.org/officeDocument/2006/customXml" ds:itemID="{64287815-EFB9-4033-ABAD-88DBBE25A6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0E7585-7F40-429E-826C-0FD22FEC6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6e698-a644-444b-b709-eede8ea68876"/>
    <ds:schemaRef ds:uri="dcbafdb1-a905-4a33-933f-d8312523f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E2616-DC1F-4BD7-8A4A-50C188400DD8}">
  <ds:schemaRefs>
    <ds:schemaRef ds:uri="http://schemas.microsoft.com/office/2006/documentManagement/types"/>
    <ds:schemaRef ds:uri="0786e698-a644-444b-b709-eede8ea68876"/>
    <ds:schemaRef ds:uri="http://purl.org/dc/elements/1.1/"/>
    <ds:schemaRef ds:uri="dcbafdb1-a905-4a33-933f-d8312523f549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</Words>
  <Application>Microsoft Office PowerPoint</Application>
  <PresentationFormat>Widescreen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AngsanaUPC</vt:lpstr>
      <vt:lpstr>Aptos</vt:lpstr>
      <vt:lpstr>Arial</vt:lpstr>
      <vt:lpstr>Calibri</vt:lpstr>
      <vt:lpstr>Calibri Light</vt:lpstr>
      <vt:lpstr>Century Gothic</vt:lpstr>
      <vt:lpstr>Decotura ICG</vt:lpstr>
      <vt:lpstr>Wingdings 3</vt:lpstr>
      <vt:lpstr>Office Theme</vt:lpstr>
      <vt:lpstr>Ion</vt:lpstr>
      <vt:lpstr>           28th Annual Conference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Quinton Scott</dc:creator>
  <cp:lastModifiedBy>Janet Borland</cp:lastModifiedBy>
  <cp:revision>4</cp:revision>
  <dcterms:created xsi:type="dcterms:W3CDTF">2023-03-31T14:59:00Z</dcterms:created>
  <dcterms:modified xsi:type="dcterms:W3CDTF">2024-09-02T13:56:51Z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0x010100BDB1DF82A5037044804C6145C45AACE7</vt:lpwstr>
  </property>
</Properties>
</file>