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2"/>
  </p:notesMasterIdLst>
  <p:sldIdLst>
    <p:sldId id="329" r:id="rId3"/>
    <p:sldId id="256" r:id="rId4"/>
    <p:sldId id="259" r:id="rId5"/>
    <p:sldId id="260" r:id="rId6"/>
    <p:sldId id="261" r:id="rId7"/>
    <p:sldId id="262" r:id="rId8"/>
    <p:sldId id="266" r:id="rId9"/>
    <p:sldId id="330" r:id="rId10"/>
    <p:sldId id="331" r:id="rId11"/>
    <p:sldId id="332" r:id="rId12"/>
    <p:sldId id="264" r:id="rId13"/>
    <p:sldId id="265" r:id="rId14"/>
    <p:sldId id="320" r:id="rId15"/>
    <p:sldId id="270" r:id="rId16"/>
    <p:sldId id="271" r:id="rId17"/>
    <p:sldId id="273" r:id="rId18"/>
    <p:sldId id="334" r:id="rId19"/>
    <p:sldId id="335" r:id="rId20"/>
    <p:sldId id="344" r:id="rId21"/>
    <p:sldId id="345" r:id="rId22"/>
    <p:sldId id="274" r:id="rId23"/>
    <p:sldId id="276" r:id="rId24"/>
    <p:sldId id="277" r:id="rId25"/>
    <p:sldId id="278" r:id="rId26"/>
    <p:sldId id="279" r:id="rId27"/>
    <p:sldId id="280" r:id="rId28"/>
    <p:sldId id="281" r:id="rId29"/>
    <p:sldId id="282" r:id="rId30"/>
    <p:sldId id="286" r:id="rId31"/>
    <p:sldId id="289" r:id="rId32"/>
    <p:sldId id="290" r:id="rId33"/>
    <p:sldId id="291" r:id="rId34"/>
    <p:sldId id="296" r:id="rId35"/>
    <p:sldId id="313" r:id="rId36"/>
    <p:sldId id="324" r:id="rId37"/>
    <p:sldId id="325" r:id="rId38"/>
    <p:sldId id="292" r:id="rId39"/>
    <p:sldId id="293" r:id="rId40"/>
    <p:sldId id="294" r:id="rId41"/>
    <p:sldId id="295" r:id="rId42"/>
    <p:sldId id="299" r:id="rId43"/>
    <p:sldId id="314" r:id="rId44"/>
    <p:sldId id="327" r:id="rId45"/>
    <p:sldId id="308" r:id="rId46"/>
    <p:sldId id="316" r:id="rId47"/>
    <p:sldId id="328" r:id="rId48"/>
    <p:sldId id="311" r:id="rId49"/>
    <p:sldId id="317" r:id="rId50"/>
    <p:sldId id="318" r:id="rId51"/>
  </p:sldIdLst>
  <p:sldSz cx="18288000" cy="10287000"/>
  <p:notesSz cx="7010400" cy="9296400"/>
  <p:embeddedFontLst>
    <p:embeddedFont>
      <p:font typeface="AngsanaUPC" panose="02020603050405020304" pitchFamily="18" charset="-34"/>
      <p:regular r:id="rId53"/>
      <p:bold r:id="rId54"/>
      <p:italic r:id="rId55"/>
      <p:boldItalic r:id="rId56"/>
    </p:embeddedFont>
    <p:embeddedFont>
      <p:font typeface="Bebas Neue" panose="020B0606020202050201" pitchFamily="34" charset="0"/>
      <p:regular r:id="rId57"/>
    </p:embeddedFont>
    <p:embeddedFont>
      <p:font typeface="Bebas Neue Bold" panose="020B0604020202020204" charset="0"/>
      <p:regular r:id="rId58"/>
    </p:embeddedFont>
    <p:embeddedFont>
      <p:font typeface="Century Gothic" panose="020B0502020202020204" pitchFamily="34" charset="0"/>
      <p:regular r:id="rId59"/>
      <p:bold r:id="rId60"/>
      <p:italic r:id="rId61"/>
      <p:boldItalic r:id="rId62"/>
    </p:embeddedFont>
    <p:embeddedFont>
      <p:font typeface="Mont Bold" panose="020B0604020202020204" charset="0"/>
      <p:regular r:id="rId63"/>
    </p:embeddedFont>
    <p:embeddedFont>
      <p:font typeface="Rage Italic" panose="03070502040507070304" pitchFamily="66" charset="0"/>
      <p:regular r:id="rId64"/>
    </p:embeddedFont>
    <p:embeddedFont>
      <p:font typeface="Wingdings 3" panose="05040102010807070707" pitchFamily="18" charset="2"/>
      <p:regular r:id="rId65"/>
    </p:embeddedFont>
  </p:embeddedFontLst>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01B13-43F1-4110-B47C-9B96C1734E1D}" v="55" dt="2024-07-25T18:34:30.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462" autoAdjust="0"/>
  </p:normalViewPr>
  <p:slideViewPr>
    <p:cSldViewPr>
      <p:cViewPr varScale="1">
        <p:scale>
          <a:sx n="68" d="100"/>
          <a:sy n="68" d="100"/>
        </p:scale>
        <p:origin x="1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ndy Rowe" userId="17561a97-d90b-4967-8799-588c6c12db86" providerId="ADAL" clId="{DAE8EA9A-8623-4600-96B7-2957F65207AB}"/>
    <pc:docChg chg="undo custSel addSld delSld modSld">
      <pc:chgData name="Cindy Rowe" userId="17561a97-d90b-4967-8799-588c6c12db86" providerId="ADAL" clId="{DAE8EA9A-8623-4600-96B7-2957F65207AB}" dt="2023-09-01T19:03:03.989" v="678" actId="2710"/>
      <pc:docMkLst>
        <pc:docMk/>
      </pc:docMkLst>
      <pc:sldChg chg="addSp modSp mod">
        <pc:chgData name="Cindy Rowe" userId="17561a97-d90b-4967-8799-588c6c12db86" providerId="ADAL" clId="{DAE8EA9A-8623-4600-96B7-2957F65207AB}" dt="2023-09-01T19:02:25.634" v="672" actId="1076"/>
        <pc:sldMkLst>
          <pc:docMk/>
          <pc:sldMk cId="0" sldId="256"/>
        </pc:sldMkLst>
        <pc:spChg chg="mod">
          <ac:chgData name="Cindy Rowe" userId="17561a97-d90b-4967-8799-588c6c12db86" providerId="ADAL" clId="{DAE8EA9A-8623-4600-96B7-2957F65207AB}" dt="2023-09-01T19:02:25.634" v="672" actId="1076"/>
          <ac:spMkLst>
            <pc:docMk/>
            <pc:sldMk cId="0" sldId="256"/>
            <ac:spMk id="4" creationId="{482A0EFC-0C1E-074E-A11D-41CF3271DA50}"/>
          </ac:spMkLst>
        </pc:spChg>
        <pc:spChg chg="mod">
          <ac:chgData name="Cindy Rowe" userId="17561a97-d90b-4967-8799-588c6c12db86" providerId="ADAL" clId="{DAE8EA9A-8623-4600-96B7-2957F65207AB}" dt="2023-09-01T19:02:12.022" v="671" actId="1076"/>
          <ac:spMkLst>
            <pc:docMk/>
            <pc:sldMk cId="0" sldId="256"/>
            <ac:spMk id="6" creationId="{00000000-0000-0000-0000-000000000000}"/>
          </ac:spMkLst>
        </pc:spChg>
        <pc:picChg chg="mod">
          <ac:chgData name="Cindy Rowe" userId="17561a97-d90b-4967-8799-588c6c12db86" providerId="ADAL" clId="{DAE8EA9A-8623-4600-96B7-2957F65207AB}" dt="2023-09-01T17:53:56.399" v="76" actId="1076"/>
          <ac:picMkLst>
            <pc:docMk/>
            <pc:sldMk cId="0" sldId="256"/>
            <ac:picMk id="3" creationId="{364DCE16-EC5B-371C-8594-7AB34C6CD9E0}"/>
          </ac:picMkLst>
        </pc:picChg>
        <pc:picChg chg="add mod">
          <ac:chgData name="Cindy Rowe" userId="17561a97-d90b-4967-8799-588c6c12db86" providerId="ADAL" clId="{DAE8EA9A-8623-4600-96B7-2957F65207AB}" dt="2023-09-01T17:55:05.840" v="91" actId="1076"/>
          <ac:picMkLst>
            <pc:docMk/>
            <pc:sldMk cId="0" sldId="256"/>
            <ac:picMk id="5" creationId="{9CC29BB3-6D53-3251-E020-F0A3467322FA}"/>
          </ac:picMkLst>
        </pc:picChg>
      </pc:sldChg>
      <pc:sldChg chg="modSp mod">
        <pc:chgData name="Cindy Rowe" userId="17561a97-d90b-4967-8799-588c6c12db86" providerId="ADAL" clId="{DAE8EA9A-8623-4600-96B7-2957F65207AB}" dt="2023-09-01T19:02:34.350" v="673" actId="2710"/>
        <pc:sldMkLst>
          <pc:docMk/>
          <pc:sldMk cId="0" sldId="260"/>
        </pc:sldMkLst>
        <pc:spChg chg="mod">
          <ac:chgData name="Cindy Rowe" userId="17561a97-d90b-4967-8799-588c6c12db86" providerId="ADAL" clId="{DAE8EA9A-8623-4600-96B7-2957F65207AB}" dt="2023-09-01T19:02:34.350" v="673" actId="2710"/>
          <ac:spMkLst>
            <pc:docMk/>
            <pc:sldMk cId="0" sldId="260"/>
            <ac:spMk id="4" creationId="{00000000-0000-0000-0000-000000000000}"/>
          </ac:spMkLst>
        </pc:spChg>
        <pc:spChg chg="mod">
          <ac:chgData name="Cindy Rowe" userId="17561a97-d90b-4967-8799-588c6c12db86" providerId="ADAL" clId="{DAE8EA9A-8623-4600-96B7-2957F65207AB}" dt="2023-09-01T17:55:39.541" v="95" actId="1076"/>
          <ac:spMkLst>
            <pc:docMk/>
            <pc:sldMk cId="0" sldId="260"/>
            <ac:spMk id="5" creationId="{00000000-0000-0000-0000-000000000000}"/>
          </ac:spMkLst>
        </pc:spChg>
        <pc:spChg chg="mod">
          <ac:chgData name="Cindy Rowe" userId="17561a97-d90b-4967-8799-588c6c12db86" providerId="ADAL" clId="{DAE8EA9A-8623-4600-96B7-2957F65207AB}" dt="2023-09-01T17:56:45.827" v="101" actId="113"/>
          <ac:spMkLst>
            <pc:docMk/>
            <pc:sldMk cId="0" sldId="260"/>
            <ac:spMk id="6" creationId="{00000000-0000-0000-0000-000000000000}"/>
          </ac:spMkLst>
        </pc:spChg>
      </pc:sldChg>
      <pc:sldChg chg="modSp mod">
        <pc:chgData name="Cindy Rowe" userId="17561a97-d90b-4967-8799-588c6c12db86" providerId="ADAL" clId="{DAE8EA9A-8623-4600-96B7-2957F65207AB}" dt="2023-09-01T17:57:12.856" v="107" actId="122"/>
        <pc:sldMkLst>
          <pc:docMk/>
          <pc:sldMk cId="0" sldId="261"/>
        </pc:sldMkLst>
        <pc:spChg chg="mod">
          <ac:chgData name="Cindy Rowe" userId="17561a97-d90b-4967-8799-588c6c12db86" providerId="ADAL" clId="{DAE8EA9A-8623-4600-96B7-2957F65207AB}" dt="2023-09-01T17:56:58.473" v="104" actId="1076"/>
          <ac:spMkLst>
            <pc:docMk/>
            <pc:sldMk cId="0" sldId="261"/>
            <ac:spMk id="9" creationId="{00000000-0000-0000-0000-000000000000}"/>
          </ac:spMkLst>
        </pc:spChg>
        <pc:spChg chg="mod">
          <ac:chgData name="Cindy Rowe" userId="17561a97-d90b-4967-8799-588c6c12db86" providerId="ADAL" clId="{DAE8EA9A-8623-4600-96B7-2957F65207AB}" dt="2023-09-01T17:57:12.856" v="107" actId="122"/>
          <ac:spMkLst>
            <pc:docMk/>
            <pc:sldMk cId="0" sldId="261"/>
            <ac:spMk id="10" creationId="{00000000-0000-0000-0000-000000000000}"/>
          </ac:spMkLst>
        </pc:spChg>
      </pc:sldChg>
      <pc:sldChg chg="modSp mod">
        <pc:chgData name="Cindy Rowe" userId="17561a97-d90b-4967-8799-588c6c12db86" providerId="ADAL" clId="{DAE8EA9A-8623-4600-96B7-2957F65207AB}" dt="2023-09-01T19:02:49.562" v="675" actId="1076"/>
        <pc:sldMkLst>
          <pc:docMk/>
          <pc:sldMk cId="0" sldId="262"/>
        </pc:sldMkLst>
        <pc:spChg chg="mod">
          <ac:chgData name="Cindy Rowe" userId="17561a97-d90b-4967-8799-588c6c12db86" providerId="ADAL" clId="{DAE8EA9A-8623-4600-96B7-2957F65207AB}" dt="2023-09-01T19:02:49.562" v="675" actId="1076"/>
          <ac:spMkLst>
            <pc:docMk/>
            <pc:sldMk cId="0" sldId="262"/>
            <ac:spMk id="4" creationId="{00000000-0000-0000-0000-000000000000}"/>
          </ac:spMkLst>
        </pc:spChg>
        <pc:spChg chg="mod">
          <ac:chgData name="Cindy Rowe" userId="17561a97-d90b-4967-8799-588c6c12db86" providerId="ADAL" clId="{DAE8EA9A-8623-4600-96B7-2957F65207AB}" dt="2023-09-01T17:57:31.080" v="112" actId="122"/>
          <ac:spMkLst>
            <pc:docMk/>
            <pc:sldMk cId="0" sldId="262"/>
            <ac:spMk id="5" creationId="{00000000-0000-0000-0000-000000000000}"/>
          </ac:spMkLst>
        </pc:spChg>
      </pc:sldChg>
      <pc:sldChg chg="modSp mod">
        <pc:chgData name="Cindy Rowe" userId="17561a97-d90b-4967-8799-588c6c12db86" providerId="ADAL" clId="{DAE8EA9A-8623-4600-96B7-2957F65207AB}" dt="2023-09-01T19:02:58.822" v="677" actId="1076"/>
        <pc:sldMkLst>
          <pc:docMk/>
          <pc:sldMk cId="0" sldId="264"/>
        </pc:sldMkLst>
        <pc:spChg chg="mod">
          <ac:chgData name="Cindy Rowe" userId="17561a97-d90b-4967-8799-588c6c12db86" providerId="ADAL" clId="{DAE8EA9A-8623-4600-96B7-2957F65207AB}" dt="2023-09-01T19:02:58.822" v="677" actId="1076"/>
          <ac:spMkLst>
            <pc:docMk/>
            <pc:sldMk cId="0" sldId="264"/>
            <ac:spMk id="4" creationId="{00000000-0000-0000-0000-000000000000}"/>
          </ac:spMkLst>
        </pc:spChg>
        <pc:spChg chg="mod">
          <ac:chgData name="Cindy Rowe" userId="17561a97-d90b-4967-8799-588c6c12db86" providerId="ADAL" clId="{DAE8EA9A-8623-4600-96B7-2957F65207AB}" dt="2023-09-01T17:58:04.751" v="118" actId="1076"/>
          <ac:spMkLst>
            <pc:docMk/>
            <pc:sldMk cId="0" sldId="264"/>
            <ac:spMk id="5" creationId="{00000000-0000-0000-0000-000000000000}"/>
          </ac:spMkLst>
        </pc:spChg>
        <pc:spChg chg="mod">
          <ac:chgData name="Cindy Rowe" userId="17561a97-d90b-4967-8799-588c6c12db86" providerId="ADAL" clId="{DAE8EA9A-8623-4600-96B7-2957F65207AB}" dt="2023-09-01T17:58:13.727" v="121" actId="122"/>
          <ac:spMkLst>
            <pc:docMk/>
            <pc:sldMk cId="0" sldId="264"/>
            <ac:spMk id="6" creationId="{00000000-0000-0000-0000-000000000000}"/>
          </ac:spMkLst>
        </pc:spChg>
      </pc:sldChg>
      <pc:sldChg chg="modSp mod">
        <pc:chgData name="Cindy Rowe" userId="17561a97-d90b-4967-8799-588c6c12db86" providerId="ADAL" clId="{DAE8EA9A-8623-4600-96B7-2957F65207AB}" dt="2023-09-01T19:03:03.989" v="678" actId="2710"/>
        <pc:sldMkLst>
          <pc:docMk/>
          <pc:sldMk cId="0" sldId="265"/>
        </pc:sldMkLst>
        <pc:spChg chg="mod">
          <ac:chgData name="Cindy Rowe" userId="17561a97-d90b-4967-8799-588c6c12db86" providerId="ADAL" clId="{DAE8EA9A-8623-4600-96B7-2957F65207AB}" dt="2023-09-01T19:03:03.989" v="678" actId="2710"/>
          <ac:spMkLst>
            <pc:docMk/>
            <pc:sldMk cId="0" sldId="265"/>
            <ac:spMk id="11" creationId="{00000000-0000-0000-0000-000000000000}"/>
          </ac:spMkLst>
        </pc:spChg>
        <pc:spChg chg="mod">
          <ac:chgData name="Cindy Rowe" userId="17561a97-d90b-4967-8799-588c6c12db86" providerId="ADAL" clId="{DAE8EA9A-8623-4600-96B7-2957F65207AB}" dt="2023-09-01T17:58:40.764" v="126" actId="122"/>
          <ac:spMkLst>
            <pc:docMk/>
            <pc:sldMk cId="0" sldId="265"/>
            <ac:spMk id="13" creationId="{00000000-0000-0000-0000-000000000000}"/>
          </ac:spMkLst>
        </pc:spChg>
      </pc:sldChg>
      <pc:sldChg chg="modSp mod">
        <pc:chgData name="Cindy Rowe" userId="17561a97-d90b-4967-8799-588c6c12db86" providerId="ADAL" clId="{DAE8EA9A-8623-4600-96B7-2957F65207AB}" dt="2023-09-01T18:07:48.048" v="131" actId="255"/>
        <pc:sldMkLst>
          <pc:docMk/>
          <pc:sldMk cId="0" sldId="266"/>
        </pc:sldMkLst>
        <pc:spChg chg="mod">
          <ac:chgData name="Cindy Rowe" userId="17561a97-d90b-4967-8799-588c6c12db86" providerId="ADAL" clId="{DAE8EA9A-8623-4600-96B7-2957F65207AB}" dt="2023-09-01T18:07:38.076" v="129" actId="255"/>
          <ac:spMkLst>
            <pc:docMk/>
            <pc:sldMk cId="0" sldId="266"/>
            <ac:spMk id="14" creationId="{00000000-0000-0000-0000-000000000000}"/>
          </ac:spMkLst>
        </pc:spChg>
        <pc:spChg chg="mod">
          <ac:chgData name="Cindy Rowe" userId="17561a97-d90b-4967-8799-588c6c12db86" providerId="ADAL" clId="{DAE8EA9A-8623-4600-96B7-2957F65207AB}" dt="2023-09-01T18:07:48.048" v="131" actId="255"/>
          <ac:spMkLst>
            <pc:docMk/>
            <pc:sldMk cId="0" sldId="266"/>
            <ac:spMk id="19" creationId="{00000000-0000-0000-0000-000000000000}"/>
          </ac:spMkLst>
        </pc:spChg>
      </pc:sldChg>
      <pc:sldChg chg="modSp mod">
        <pc:chgData name="Cindy Rowe" userId="17561a97-d90b-4967-8799-588c6c12db86" providerId="ADAL" clId="{DAE8EA9A-8623-4600-96B7-2957F65207AB}" dt="2023-09-01T18:10:47.838" v="158" actId="113"/>
        <pc:sldMkLst>
          <pc:docMk/>
          <pc:sldMk cId="0" sldId="270"/>
        </pc:sldMkLst>
        <pc:spChg chg="mod">
          <ac:chgData name="Cindy Rowe" userId="17561a97-d90b-4967-8799-588c6c12db86" providerId="ADAL" clId="{DAE8EA9A-8623-4600-96B7-2957F65207AB}" dt="2023-09-01T18:09:54.146" v="149" actId="1076"/>
          <ac:spMkLst>
            <pc:docMk/>
            <pc:sldMk cId="0" sldId="270"/>
            <ac:spMk id="12" creationId="{00000000-0000-0000-0000-000000000000}"/>
          </ac:spMkLst>
        </pc:spChg>
        <pc:spChg chg="mod">
          <ac:chgData name="Cindy Rowe" userId="17561a97-d90b-4967-8799-588c6c12db86" providerId="ADAL" clId="{DAE8EA9A-8623-4600-96B7-2957F65207AB}" dt="2023-09-01T18:10:00.985" v="150" actId="2711"/>
          <ac:spMkLst>
            <pc:docMk/>
            <pc:sldMk cId="0" sldId="270"/>
            <ac:spMk id="13" creationId="{00000000-0000-0000-0000-000000000000}"/>
          </ac:spMkLst>
        </pc:spChg>
        <pc:spChg chg="mod">
          <ac:chgData name="Cindy Rowe" userId="17561a97-d90b-4967-8799-588c6c12db86" providerId="ADAL" clId="{DAE8EA9A-8623-4600-96B7-2957F65207AB}" dt="2023-09-01T18:10:39.008" v="156" actId="14100"/>
          <ac:spMkLst>
            <pc:docMk/>
            <pc:sldMk cId="0" sldId="270"/>
            <ac:spMk id="14" creationId="{00000000-0000-0000-0000-000000000000}"/>
          </ac:spMkLst>
        </pc:spChg>
        <pc:spChg chg="mod">
          <ac:chgData name="Cindy Rowe" userId="17561a97-d90b-4967-8799-588c6c12db86" providerId="ADAL" clId="{DAE8EA9A-8623-4600-96B7-2957F65207AB}" dt="2023-09-01T18:10:19.207" v="153" actId="2711"/>
          <ac:spMkLst>
            <pc:docMk/>
            <pc:sldMk cId="0" sldId="270"/>
            <ac:spMk id="15" creationId="{00000000-0000-0000-0000-000000000000}"/>
          </ac:spMkLst>
        </pc:spChg>
        <pc:spChg chg="mod">
          <ac:chgData name="Cindy Rowe" userId="17561a97-d90b-4967-8799-588c6c12db86" providerId="ADAL" clId="{DAE8EA9A-8623-4600-96B7-2957F65207AB}" dt="2023-09-01T18:10:47.838" v="158" actId="113"/>
          <ac:spMkLst>
            <pc:docMk/>
            <pc:sldMk cId="0" sldId="270"/>
            <ac:spMk id="16" creationId="{00000000-0000-0000-0000-000000000000}"/>
          </ac:spMkLst>
        </pc:spChg>
      </pc:sldChg>
      <pc:sldChg chg="modSp mod">
        <pc:chgData name="Cindy Rowe" userId="17561a97-d90b-4967-8799-588c6c12db86" providerId="ADAL" clId="{DAE8EA9A-8623-4600-96B7-2957F65207AB}" dt="2023-09-01T18:12:48.656" v="181" actId="113"/>
        <pc:sldMkLst>
          <pc:docMk/>
          <pc:sldMk cId="0" sldId="271"/>
        </pc:sldMkLst>
        <pc:spChg chg="mod">
          <ac:chgData name="Cindy Rowe" userId="17561a97-d90b-4967-8799-588c6c12db86" providerId="ADAL" clId="{DAE8EA9A-8623-4600-96B7-2957F65207AB}" dt="2023-09-01T18:12:48.656" v="181" actId="113"/>
          <ac:spMkLst>
            <pc:docMk/>
            <pc:sldMk cId="0" sldId="271"/>
            <ac:spMk id="5" creationId="{00000000-0000-0000-0000-000000000000}"/>
          </ac:spMkLst>
        </pc:spChg>
        <pc:spChg chg="mod">
          <ac:chgData name="Cindy Rowe" userId="17561a97-d90b-4967-8799-588c6c12db86" providerId="ADAL" clId="{DAE8EA9A-8623-4600-96B7-2957F65207AB}" dt="2023-09-01T18:12:40.871" v="179" actId="20577"/>
          <ac:spMkLst>
            <pc:docMk/>
            <pc:sldMk cId="0" sldId="271"/>
            <ac:spMk id="7" creationId="{C48A0C95-4185-4760-D347-6E8091E1A095}"/>
          </ac:spMkLst>
        </pc:spChg>
      </pc:sldChg>
      <pc:sldChg chg="addSp delSp modSp mod">
        <pc:chgData name="Cindy Rowe" userId="17561a97-d90b-4967-8799-588c6c12db86" providerId="ADAL" clId="{DAE8EA9A-8623-4600-96B7-2957F65207AB}" dt="2023-09-01T18:54:30.894" v="613" actId="1076"/>
        <pc:sldMkLst>
          <pc:docMk/>
          <pc:sldMk cId="0" sldId="272"/>
        </pc:sldMkLst>
        <pc:spChg chg="mod">
          <ac:chgData name="Cindy Rowe" userId="17561a97-d90b-4967-8799-588c6c12db86" providerId="ADAL" clId="{DAE8EA9A-8623-4600-96B7-2957F65207AB}" dt="2023-09-01T18:54:30.894" v="613" actId="1076"/>
          <ac:spMkLst>
            <pc:docMk/>
            <pc:sldMk cId="0" sldId="272"/>
            <ac:spMk id="7" creationId="{00000000-0000-0000-0000-000000000000}"/>
          </ac:spMkLst>
        </pc:spChg>
        <pc:spChg chg="mod">
          <ac:chgData name="Cindy Rowe" userId="17561a97-d90b-4967-8799-588c6c12db86" providerId="ADAL" clId="{DAE8EA9A-8623-4600-96B7-2957F65207AB}" dt="2023-09-01T18:13:12.376" v="185" actId="113"/>
          <ac:spMkLst>
            <pc:docMk/>
            <pc:sldMk cId="0" sldId="272"/>
            <ac:spMk id="11" creationId="{00000000-0000-0000-0000-000000000000}"/>
          </ac:spMkLst>
        </pc:spChg>
        <pc:grpChg chg="mod">
          <ac:chgData name="Cindy Rowe" userId="17561a97-d90b-4967-8799-588c6c12db86" providerId="ADAL" clId="{DAE8EA9A-8623-4600-96B7-2957F65207AB}" dt="2023-09-01T18:14:18.417" v="197" actId="14100"/>
          <ac:grpSpMkLst>
            <pc:docMk/>
            <pc:sldMk cId="0" sldId="272"/>
            <ac:grpSpMk id="2" creationId="{00000000-0000-0000-0000-000000000000}"/>
          </ac:grpSpMkLst>
        </pc:grpChg>
        <pc:grpChg chg="del">
          <ac:chgData name="Cindy Rowe" userId="17561a97-d90b-4967-8799-588c6c12db86" providerId="ADAL" clId="{DAE8EA9A-8623-4600-96B7-2957F65207AB}" dt="2023-09-01T18:13:14.841" v="186" actId="478"/>
          <ac:grpSpMkLst>
            <pc:docMk/>
            <pc:sldMk cId="0" sldId="272"/>
            <ac:grpSpMk id="5" creationId="{00000000-0000-0000-0000-000000000000}"/>
          </ac:grpSpMkLst>
        </pc:grpChg>
        <pc:picChg chg="add mod">
          <ac:chgData name="Cindy Rowe" userId="17561a97-d90b-4967-8799-588c6c12db86" providerId="ADAL" clId="{DAE8EA9A-8623-4600-96B7-2957F65207AB}" dt="2023-09-01T18:13:41.246" v="189" actId="1076"/>
          <ac:picMkLst>
            <pc:docMk/>
            <pc:sldMk cId="0" sldId="272"/>
            <ac:picMk id="13" creationId="{301F40AB-FAB3-2B95-987F-756909E062F3}"/>
          </ac:picMkLst>
        </pc:picChg>
      </pc:sldChg>
      <pc:sldChg chg="modSp mod">
        <pc:chgData name="Cindy Rowe" userId="17561a97-d90b-4967-8799-588c6c12db86" providerId="ADAL" clId="{DAE8EA9A-8623-4600-96B7-2957F65207AB}" dt="2023-09-01T18:54:21.890" v="611" actId="1076"/>
        <pc:sldMkLst>
          <pc:docMk/>
          <pc:sldMk cId="0" sldId="273"/>
        </pc:sldMkLst>
        <pc:spChg chg="mod">
          <ac:chgData name="Cindy Rowe" userId="17561a97-d90b-4967-8799-588c6c12db86" providerId="ADAL" clId="{DAE8EA9A-8623-4600-96B7-2957F65207AB}" dt="2023-09-01T18:54:21.890" v="611" actId="1076"/>
          <ac:spMkLst>
            <pc:docMk/>
            <pc:sldMk cId="0" sldId="273"/>
            <ac:spMk id="4" creationId="{00000000-0000-0000-0000-000000000000}"/>
          </ac:spMkLst>
        </pc:spChg>
        <pc:spChg chg="mod">
          <ac:chgData name="Cindy Rowe" userId="17561a97-d90b-4967-8799-588c6c12db86" providerId="ADAL" clId="{DAE8EA9A-8623-4600-96B7-2957F65207AB}" dt="2023-09-01T18:14:58.457" v="202" actId="1076"/>
          <ac:spMkLst>
            <pc:docMk/>
            <pc:sldMk cId="0" sldId="273"/>
            <ac:spMk id="5" creationId="{00000000-0000-0000-0000-000000000000}"/>
          </ac:spMkLst>
        </pc:spChg>
        <pc:spChg chg="mod">
          <ac:chgData name="Cindy Rowe" userId="17561a97-d90b-4967-8799-588c6c12db86" providerId="ADAL" clId="{DAE8EA9A-8623-4600-96B7-2957F65207AB}" dt="2023-09-01T18:15:08.600" v="204" actId="113"/>
          <ac:spMkLst>
            <pc:docMk/>
            <pc:sldMk cId="0" sldId="273"/>
            <ac:spMk id="6" creationId="{00000000-0000-0000-0000-000000000000}"/>
          </ac:spMkLst>
        </pc:spChg>
      </pc:sldChg>
      <pc:sldChg chg="modSp mod">
        <pc:chgData name="Cindy Rowe" userId="17561a97-d90b-4967-8799-588c6c12db86" providerId="ADAL" clId="{DAE8EA9A-8623-4600-96B7-2957F65207AB}" dt="2023-09-01T18:16:14.679" v="217" actId="113"/>
        <pc:sldMkLst>
          <pc:docMk/>
          <pc:sldMk cId="0" sldId="274"/>
        </pc:sldMkLst>
        <pc:spChg chg="mod">
          <ac:chgData name="Cindy Rowe" userId="17561a97-d90b-4967-8799-588c6c12db86" providerId="ADAL" clId="{DAE8EA9A-8623-4600-96B7-2957F65207AB}" dt="2023-09-01T18:15:27.931" v="208" actId="1076"/>
          <ac:spMkLst>
            <pc:docMk/>
            <pc:sldMk cId="0" sldId="274"/>
            <ac:spMk id="12" creationId="{00000000-0000-0000-0000-000000000000}"/>
          </ac:spMkLst>
        </pc:spChg>
        <pc:spChg chg="mod">
          <ac:chgData name="Cindy Rowe" userId="17561a97-d90b-4967-8799-588c6c12db86" providerId="ADAL" clId="{DAE8EA9A-8623-4600-96B7-2957F65207AB}" dt="2023-09-01T18:15:38.680" v="210" actId="255"/>
          <ac:spMkLst>
            <pc:docMk/>
            <pc:sldMk cId="0" sldId="274"/>
            <ac:spMk id="13" creationId="{00000000-0000-0000-0000-000000000000}"/>
          </ac:spMkLst>
        </pc:spChg>
        <pc:spChg chg="mod">
          <ac:chgData name="Cindy Rowe" userId="17561a97-d90b-4967-8799-588c6c12db86" providerId="ADAL" clId="{DAE8EA9A-8623-4600-96B7-2957F65207AB}" dt="2023-09-01T18:15:53.072" v="213" actId="255"/>
          <ac:spMkLst>
            <pc:docMk/>
            <pc:sldMk cId="0" sldId="274"/>
            <ac:spMk id="14" creationId="{00000000-0000-0000-0000-000000000000}"/>
          </ac:spMkLst>
        </pc:spChg>
        <pc:spChg chg="mod">
          <ac:chgData name="Cindy Rowe" userId="17561a97-d90b-4967-8799-588c6c12db86" providerId="ADAL" clId="{DAE8EA9A-8623-4600-96B7-2957F65207AB}" dt="2023-09-01T18:16:06.682" v="215" actId="255"/>
          <ac:spMkLst>
            <pc:docMk/>
            <pc:sldMk cId="0" sldId="274"/>
            <ac:spMk id="15" creationId="{00000000-0000-0000-0000-000000000000}"/>
          </ac:spMkLst>
        </pc:spChg>
        <pc:spChg chg="mod">
          <ac:chgData name="Cindy Rowe" userId="17561a97-d90b-4967-8799-588c6c12db86" providerId="ADAL" clId="{DAE8EA9A-8623-4600-96B7-2957F65207AB}" dt="2023-09-01T18:16:14.679" v="217" actId="113"/>
          <ac:spMkLst>
            <pc:docMk/>
            <pc:sldMk cId="0" sldId="274"/>
            <ac:spMk id="16" creationId="{00000000-0000-0000-0000-000000000000}"/>
          </ac:spMkLst>
        </pc:spChg>
      </pc:sldChg>
      <pc:sldChg chg="addSp delSp modSp mod">
        <pc:chgData name="Cindy Rowe" userId="17561a97-d90b-4967-8799-588c6c12db86" providerId="ADAL" clId="{DAE8EA9A-8623-4600-96B7-2957F65207AB}" dt="2023-09-01T18:16:59.118" v="224" actId="478"/>
        <pc:sldMkLst>
          <pc:docMk/>
          <pc:sldMk cId="0" sldId="275"/>
        </pc:sldMkLst>
        <pc:spChg chg="mod">
          <ac:chgData name="Cindy Rowe" userId="17561a97-d90b-4967-8799-588c6c12db86" providerId="ADAL" clId="{DAE8EA9A-8623-4600-96B7-2957F65207AB}" dt="2023-09-01T18:16:35.091" v="220" actId="1076"/>
          <ac:spMkLst>
            <pc:docMk/>
            <pc:sldMk cId="0" sldId="275"/>
            <ac:spMk id="11" creationId="{00000000-0000-0000-0000-000000000000}"/>
          </ac:spMkLst>
        </pc:spChg>
        <pc:picChg chg="add del mod">
          <ac:chgData name="Cindy Rowe" userId="17561a97-d90b-4967-8799-588c6c12db86" providerId="ADAL" clId="{DAE8EA9A-8623-4600-96B7-2957F65207AB}" dt="2023-09-01T18:16:59.118" v="224" actId="478"/>
          <ac:picMkLst>
            <pc:docMk/>
            <pc:sldMk cId="0" sldId="275"/>
            <ac:picMk id="14" creationId="{D110B002-D11D-7CDD-3137-DCD5BF843E2F}"/>
          </ac:picMkLst>
        </pc:picChg>
      </pc:sldChg>
      <pc:sldChg chg="addSp modSp mod">
        <pc:chgData name="Cindy Rowe" userId="17561a97-d90b-4967-8799-588c6c12db86" providerId="ADAL" clId="{DAE8EA9A-8623-4600-96B7-2957F65207AB}" dt="2023-09-01T18:57:19.984" v="636" actId="14100"/>
        <pc:sldMkLst>
          <pc:docMk/>
          <pc:sldMk cId="0" sldId="276"/>
        </pc:sldMkLst>
        <pc:spChg chg="mod">
          <ac:chgData name="Cindy Rowe" userId="17561a97-d90b-4967-8799-588c6c12db86" providerId="ADAL" clId="{DAE8EA9A-8623-4600-96B7-2957F65207AB}" dt="2023-09-01T18:17:21.847" v="227" actId="1076"/>
          <ac:spMkLst>
            <pc:docMk/>
            <pc:sldMk cId="0" sldId="276"/>
            <ac:spMk id="12" creationId="{00000000-0000-0000-0000-000000000000}"/>
          </ac:spMkLst>
        </pc:spChg>
        <pc:spChg chg="mod">
          <ac:chgData name="Cindy Rowe" userId="17561a97-d90b-4967-8799-588c6c12db86" providerId="ADAL" clId="{DAE8EA9A-8623-4600-96B7-2957F65207AB}" dt="2023-09-01T18:17:27.407" v="229" actId="113"/>
          <ac:spMkLst>
            <pc:docMk/>
            <pc:sldMk cId="0" sldId="276"/>
            <ac:spMk id="13" creationId="{00000000-0000-0000-0000-000000000000}"/>
          </ac:spMkLst>
        </pc:spChg>
        <pc:picChg chg="add mod ord">
          <ac:chgData name="Cindy Rowe" userId="17561a97-d90b-4967-8799-588c6c12db86" providerId="ADAL" clId="{DAE8EA9A-8623-4600-96B7-2957F65207AB}" dt="2023-09-01T18:57:19.984" v="636" actId="14100"/>
          <ac:picMkLst>
            <pc:docMk/>
            <pc:sldMk cId="0" sldId="276"/>
            <ac:picMk id="15" creationId="{993AE85D-F0B8-6880-9B0D-5889958BF4B4}"/>
          </ac:picMkLst>
        </pc:picChg>
      </pc:sldChg>
      <pc:sldChg chg="addSp delSp modSp mod">
        <pc:chgData name="Cindy Rowe" userId="17561a97-d90b-4967-8799-588c6c12db86" providerId="ADAL" clId="{DAE8EA9A-8623-4600-96B7-2957F65207AB}" dt="2023-09-01T18:58:20.974" v="647" actId="14100"/>
        <pc:sldMkLst>
          <pc:docMk/>
          <pc:sldMk cId="0" sldId="277"/>
        </pc:sldMkLst>
        <pc:spChg chg="mod">
          <ac:chgData name="Cindy Rowe" userId="17561a97-d90b-4967-8799-588c6c12db86" providerId="ADAL" clId="{DAE8EA9A-8623-4600-96B7-2957F65207AB}" dt="2023-09-01T18:17:34.994" v="230" actId="2711"/>
          <ac:spMkLst>
            <pc:docMk/>
            <pc:sldMk cId="0" sldId="277"/>
            <ac:spMk id="5" creationId="{00000000-0000-0000-0000-000000000000}"/>
          </ac:spMkLst>
        </pc:spChg>
        <pc:spChg chg="mod">
          <ac:chgData name="Cindy Rowe" userId="17561a97-d90b-4967-8799-588c6c12db86" providerId="ADAL" clId="{DAE8EA9A-8623-4600-96B7-2957F65207AB}" dt="2023-09-01T18:17:48.416" v="234" actId="14100"/>
          <ac:spMkLst>
            <pc:docMk/>
            <pc:sldMk cId="0" sldId="277"/>
            <ac:spMk id="18" creationId="{00000000-0000-0000-0000-000000000000}"/>
          </ac:spMkLst>
        </pc:spChg>
        <pc:spChg chg="mod">
          <ac:chgData name="Cindy Rowe" userId="17561a97-d90b-4967-8799-588c6c12db86" providerId="ADAL" clId="{DAE8EA9A-8623-4600-96B7-2957F65207AB}" dt="2023-09-01T18:17:56.893" v="236" actId="2711"/>
          <ac:spMkLst>
            <pc:docMk/>
            <pc:sldMk cId="0" sldId="277"/>
            <ac:spMk id="19" creationId="{00000000-0000-0000-0000-000000000000}"/>
          </ac:spMkLst>
        </pc:spChg>
        <pc:spChg chg="mod">
          <ac:chgData name="Cindy Rowe" userId="17561a97-d90b-4967-8799-588c6c12db86" providerId="ADAL" clId="{DAE8EA9A-8623-4600-96B7-2957F65207AB}" dt="2023-09-01T18:17:52.583" v="235" actId="2711"/>
          <ac:spMkLst>
            <pc:docMk/>
            <pc:sldMk cId="0" sldId="277"/>
            <ac:spMk id="20" creationId="{00000000-0000-0000-0000-000000000000}"/>
          </ac:spMkLst>
        </pc:spChg>
        <pc:spChg chg="mod">
          <ac:chgData name="Cindy Rowe" userId="17561a97-d90b-4967-8799-588c6c12db86" providerId="ADAL" clId="{DAE8EA9A-8623-4600-96B7-2957F65207AB}" dt="2023-09-01T18:18:03.606" v="238" actId="14100"/>
          <ac:spMkLst>
            <pc:docMk/>
            <pc:sldMk cId="0" sldId="277"/>
            <ac:spMk id="21" creationId="{00000000-0000-0000-0000-000000000000}"/>
          </ac:spMkLst>
        </pc:spChg>
        <pc:spChg chg="mod">
          <ac:chgData name="Cindy Rowe" userId="17561a97-d90b-4967-8799-588c6c12db86" providerId="ADAL" clId="{DAE8EA9A-8623-4600-96B7-2957F65207AB}" dt="2023-09-01T18:17:42.667" v="232" actId="14100"/>
          <ac:spMkLst>
            <pc:docMk/>
            <pc:sldMk cId="0" sldId="277"/>
            <ac:spMk id="34" creationId="{00000000-0000-0000-0000-000000000000}"/>
          </ac:spMkLst>
        </pc:spChg>
        <pc:spChg chg="mod">
          <ac:chgData name="Cindy Rowe" userId="17561a97-d90b-4967-8799-588c6c12db86" providerId="ADAL" clId="{DAE8EA9A-8623-4600-96B7-2957F65207AB}" dt="2023-09-01T18:58:14.890" v="646" actId="207"/>
          <ac:spMkLst>
            <pc:docMk/>
            <pc:sldMk cId="0" sldId="277"/>
            <ac:spMk id="35" creationId="{00000000-0000-0000-0000-000000000000}"/>
          </ac:spMkLst>
        </pc:spChg>
        <pc:grpChg chg="mod">
          <ac:chgData name="Cindy Rowe" userId="17561a97-d90b-4967-8799-588c6c12db86" providerId="ADAL" clId="{DAE8EA9A-8623-4600-96B7-2957F65207AB}" dt="2023-09-01T18:58:08.148" v="645" actId="14100"/>
          <ac:grpSpMkLst>
            <pc:docMk/>
            <pc:sldMk cId="0" sldId="277"/>
            <ac:grpSpMk id="7" creationId="{00000000-0000-0000-0000-000000000000}"/>
          </ac:grpSpMkLst>
        </pc:grpChg>
        <pc:grpChg chg="del">
          <ac:chgData name="Cindy Rowe" userId="17561a97-d90b-4967-8799-588c6c12db86" providerId="ADAL" clId="{DAE8EA9A-8623-4600-96B7-2957F65207AB}" dt="2023-09-01T18:57:53.473" v="642" actId="478"/>
          <ac:grpSpMkLst>
            <pc:docMk/>
            <pc:sldMk cId="0" sldId="277"/>
            <ac:grpSpMk id="10" creationId="{00000000-0000-0000-0000-000000000000}"/>
          </ac:grpSpMkLst>
        </pc:grpChg>
        <pc:picChg chg="add mod modCrop">
          <ac:chgData name="Cindy Rowe" userId="17561a97-d90b-4967-8799-588c6c12db86" providerId="ADAL" clId="{DAE8EA9A-8623-4600-96B7-2957F65207AB}" dt="2023-09-01T18:58:20.974" v="647" actId="14100"/>
          <ac:picMkLst>
            <pc:docMk/>
            <pc:sldMk cId="0" sldId="277"/>
            <ac:picMk id="37" creationId="{B4360827-29DD-28A2-B7D5-0374196FCA3B}"/>
          </ac:picMkLst>
        </pc:picChg>
      </pc:sldChg>
      <pc:sldChg chg="modSp mod">
        <pc:chgData name="Cindy Rowe" userId="17561a97-d90b-4967-8799-588c6c12db86" providerId="ADAL" clId="{DAE8EA9A-8623-4600-96B7-2957F65207AB}" dt="2023-09-01T18:19:42.373" v="264" actId="113"/>
        <pc:sldMkLst>
          <pc:docMk/>
          <pc:sldMk cId="0" sldId="278"/>
        </pc:sldMkLst>
        <pc:spChg chg="mod">
          <ac:chgData name="Cindy Rowe" userId="17561a97-d90b-4967-8799-588c6c12db86" providerId="ADAL" clId="{DAE8EA9A-8623-4600-96B7-2957F65207AB}" dt="2023-09-01T18:18:20.070" v="242" actId="2711"/>
          <ac:spMkLst>
            <pc:docMk/>
            <pc:sldMk cId="0" sldId="278"/>
            <ac:spMk id="5" creationId="{00000000-0000-0000-0000-000000000000}"/>
          </ac:spMkLst>
        </pc:spChg>
        <pc:spChg chg="mod">
          <ac:chgData name="Cindy Rowe" userId="17561a97-d90b-4967-8799-588c6c12db86" providerId="ADAL" clId="{DAE8EA9A-8623-4600-96B7-2957F65207AB}" dt="2023-09-01T18:19:00.922" v="252" actId="14100"/>
          <ac:spMkLst>
            <pc:docMk/>
            <pc:sldMk cId="0" sldId="278"/>
            <ac:spMk id="18" creationId="{00000000-0000-0000-0000-000000000000}"/>
          </ac:spMkLst>
        </pc:spChg>
        <pc:spChg chg="mod">
          <ac:chgData name="Cindy Rowe" userId="17561a97-d90b-4967-8799-588c6c12db86" providerId="ADAL" clId="{DAE8EA9A-8623-4600-96B7-2957F65207AB}" dt="2023-09-01T18:19:27.654" v="261" actId="1076"/>
          <ac:spMkLst>
            <pc:docMk/>
            <pc:sldMk cId="0" sldId="278"/>
            <ac:spMk id="19" creationId="{00000000-0000-0000-0000-000000000000}"/>
          </ac:spMkLst>
        </pc:spChg>
        <pc:spChg chg="mod">
          <ac:chgData name="Cindy Rowe" userId="17561a97-d90b-4967-8799-588c6c12db86" providerId="ADAL" clId="{DAE8EA9A-8623-4600-96B7-2957F65207AB}" dt="2023-09-01T18:19:18.979" v="258" actId="1076"/>
          <ac:spMkLst>
            <pc:docMk/>
            <pc:sldMk cId="0" sldId="278"/>
            <ac:spMk id="20" creationId="{00000000-0000-0000-0000-000000000000}"/>
          </ac:spMkLst>
        </pc:spChg>
        <pc:spChg chg="mod">
          <ac:chgData name="Cindy Rowe" userId="17561a97-d90b-4967-8799-588c6c12db86" providerId="ADAL" clId="{DAE8EA9A-8623-4600-96B7-2957F65207AB}" dt="2023-09-01T18:19:33.654" v="262" actId="2711"/>
          <ac:spMkLst>
            <pc:docMk/>
            <pc:sldMk cId="0" sldId="278"/>
            <ac:spMk id="21" creationId="{00000000-0000-0000-0000-000000000000}"/>
          </ac:spMkLst>
        </pc:spChg>
        <pc:spChg chg="mod">
          <ac:chgData name="Cindy Rowe" userId="17561a97-d90b-4967-8799-588c6c12db86" providerId="ADAL" clId="{DAE8EA9A-8623-4600-96B7-2957F65207AB}" dt="2023-09-01T18:18:54.095" v="250" actId="255"/>
          <ac:spMkLst>
            <pc:docMk/>
            <pc:sldMk cId="0" sldId="278"/>
            <ac:spMk id="34" creationId="{00000000-0000-0000-0000-000000000000}"/>
          </ac:spMkLst>
        </pc:spChg>
        <pc:spChg chg="mod">
          <ac:chgData name="Cindy Rowe" userId="17561a97-d90b-4967-8799-588c6c12db86" providerId="ADAL" clId="{DAE8EA9A-8623-4600-96B7-2957F65207AB}" dt="2023-09-01T18:19:42.373" v="264" actId="113"/>
          <ac:spMkLst>
            <pc:docMk/>
            <pc:sldMk cId="0" sldId="278"/>
            <ac:spMk id="35" creationId="{00000000-0000-0000-0000-000000000000}"/>
          </ac:spMkLst>
        </pc:spChg>
      </pc:sldChg>
      <pc:sldChg chg="modSp mod">
        <pc:chgData name="Cindy Rowe" userId="17561a97-d90b-4967-8799-588c6c12db86" providerId="ADAL" clId="{DAE8EA9A-8623-4600-96B7-2957F65207AB}" dt="2023-09-01T18:20:48.548" v="277" actId="113"/>
        <pc:sldMkLst>
          <pc:docMk/>
          <pc:sldMk cId="0" sldId="279"/>
        </pc:sldMkLst>
        <pc:spChg chg="mod">
          <ac:chgData name="Cindy Rowe" userId="17561a97-d90b-4967-8799-588c6c12db86" providerId="ADAL" clId="{DAE8EA9A-8623-4600-96B7-2957F65207AB}" dt="2023-09-01T18:20:11.939" v="270" actId="255"/>
          <ac:spMkLst>
            <pc:docMk/>
            <pc:sldMk cId="0" sldId="279"/>
            <ac:spMk id="5" creationId="{00000000-0000-0000-0000-000000000000}"/>
          </ac:spMkLst>
        </pc:spChg>
        <pc:spChg chg="mod">
          <ac:chgData name="Cindy Rowe" userId="17561a97-d90b-4967-8799-588c6c12db86" providerId="ADAL" clId="{DAE8EA9A-8623-4600-96B7-2957F65207AB}" dt="2023-09-01T18:20:17.018" v="271" actId="2711"/>
          <ac:spMkLst>
            <pc:docMk/>
            <pc:sldMk cId="0" sldId="279"/>
            <ac:spMk id="21" creationId="{00000000-0000-0000-0000-000000000000}"/>
          </ac:spMkLst>
        </pc:spChg>
        <pc:spChg chg="mod">
          <ac:chgData name="Cindy Rowe" userId="17561a97-d90b-4967-8799-588c6c12db86" providerId="ADAL" clId="{DAE8EA9A-8623-4600-96B7-2957F65207AB}" dt="2023-09-01T18:20:26.380" v="272" actId="2711"/>
          <ac:spMkLst>
            <pc:docMk/>
            <pc:sldMk cId="0" sldId="279"/>
            <ac:spMk id="22" creationId="{00000000-0000-0000-0000-000000000000}"/>
          </ac:spMkLst>
        </pc:spChg>
        <pc:spChg chg="mod">
          <ac:chgData name="Cindy Rowe" userId="17561a97-d90b-4967-8799-588c6c12db86" providerId="ADAL" clId="{DAE8EA9A-8623-4600-96B7-2957F65207AB}" dt="2023-09-01T18:20:34.703" v="274" actId="2711"/>
          <ac:spMkLst>
            <pc:docMk/>
            <pc:sldMk cId="0" sldId="279"/>
            <ac:spMk id="23" creationId="{00000000-0000-0000-0000-000000000000}"/>
          </ac:spMkLst>
        </pc:spChg>
        <pc:spChg chg="mod">
          <ac:chgData name="Cindy Rowe" userId="17561a97-d90b-4967-8799-588c6c12db86" providerId="ADAL" clId="{DAE8EA9A-8623-4600-96B7-2957F65207AB}" dt="2023-09-01T18:20:30.827" v="273" actId="2711"/>
          <ac:spMkLst>
            <pc:docMk/>
            <pc:sldMk cId="0" sldId="279"/>
            <ac:spMk id="24" creationId="{00000000-0000-0000-0000-000000000000}"/>
          </ac:spMkLst>
        </pc:spChg>
        <pc:spChg chg="mod">
          <ac:chgData name="Cindy Rowe" userId="17561a97-d90b-4967-8799-588c6c12db86" providerId="ADAL" clId="{DAE8EA9A-8623-4600-96B7-2957F65207AB}" dt="2023-09-01T18:20:39.187" v="275" actId="2711"/>
          <ac:spMkLst>
            <pc:docMk/>
            <pc:sldMk cId="0" sldId="279"/>
            <ac:spMk id="25" creationId="{00000000-0000-0000-0000-000000000000}"/>
          </ac:spMkLst>
        </pc:spChg>
        <pc:spChg chg="mod">
          <ac:chgData name="Cindy Rowe" userId="17561a97-d90b-4967-8799-588c6c12db86" providerId="ADAL" clId="{DAE8EA9A-8623-4600-96B7-2957F65207AB}" dt="2023-09-01T18:20:48.548" v="277" actId="113"/>
          <ac:spMkLst>
            <pc:docMk/>
            <pc:sldMk cId="0" sldId="279"/>
            <ac:spMk id="36" creationId="{00000000-0000-0000-0000-000000000000}"/>
          </ac:spMkLst>
        </pc:spChg>
        <pc:grpChg chg="mod">
          <ac:chgData name="Cindy Rowe" userId="17561a97-d90b-4967-8799-588c6c12db86" providerId="ADAL" clId="{DAE8EA9A-8623-4600-96B7-2957F65207AB}" dt="2023-09-01T18:20:02.069" v="268" actId="1076"/>
          <ac:grpSpMkLst>
            <pc:docMk/>
            <pc:sldMk cId="0" sldId="279"/>
            <ac:grpSpMk id="2" creationId="{00000000-0000-0000-0000-000000000000}"/>
          </ac:grpSpMkLst>
        </pc:grpChg>
      </pc:sldChg>
      <pc:sldChg chg="modSp mod">
        <pc:chgData name="Cindy Rowe" userId="17561a97-d90b-4967-8799-588c6c12db86" providerId="ADAL" clId="{DAE8EA9A-8623-4600-96B7-2957F65207AB}" dt="2023-09-01T18:21:50.942" v="288" actId="113"/>
        <pc:sldMkLst>
          <pc:docMk/>
          <pc:sldMk cId="0" sldId="280"/>
        </pc:sldMkLst>
        <pc:spChg chg="mod">
          <ac:chgData name="Cindy Rowe" userId="17561a97-d90b-4967-8799-588c6c12db86" providerId="ADAL" clId="{DAE8EA9A-8623-4600-96B7-2957F65207AB}" dt="2023-09-01T18:20:58.032" v="279" actId="255"/>
          <ac:spMkLst>
            <pc:docMk/>
            <pc:sldMk cId="0" sldId="280"/>
            <ac:spMk id="12" creationId="{00000000-0000-0000-0000-000000000000}"/>
          </ac:spMkLst>
        </pc:spChg>
        <pc:spChg chg="mod">
          <ac:chgData name="Cindy Rowe" userId="17561a97-d90b-4967-8799-588c6c12db86" providerId="ADAL" clId="{DAE8EA9A-8623-4600-96B7-2957F65207AB}" dt="2023-09-01T18:21:04.165" v="280" actId="2711"/>
          <ac:spMkLst>
            <pc:docMk/>
            <pc:sldMk cId="0" sldId="280"/>
            <ac:spMk id="13" creationId="{00000000-0000-0000-0000-000000000000}"/>
          </ac:spMkLst>
        </pc:spChg>
        <pc:spChg chg="mod">
          <ac:chgData name="Cindy Rowe" userId="17561a97-d90b-4967-8799-588c6c12db86" providerId="ADAL" clId="{DAE8EA9A-8623-4600-96B7-2957F65207AB}" dt="2023-09-01T18:21:17.064" v="284" actId="1076"/>
          <ac:spMkLst>
            <pc:docMk/>
            <pc:sldMk cId="0" sldId="280"/>
            <ac:spMk id="14" creationId="{00000000-0000-0000-0000-000000000000}"/>
          </ac:spMkLst>
        </pc:spChg>
        <pc:spChg chg="mod">
          <ac:chgData name="Cindy Rowe" userId="17561a97-d90b-4967-8799-588c6c12db86" providerId="ADAL" clId="{DAE8EA9A-8623-4600-96B7-2957F65207AB}" dt="2023-09-01T18:21:43.119" v="286" actId="255"/>
          <ac:spMkLst>
            <pc:docMk/>
            <pc:sldMk cId="0" sldId="280"/>
            <ac:spMk id="15" creationId="{00000000-0000-0000-0000-000000000000}"/>
          </ac:spMkLst>
        </pc:spChg>
        <pc:spChg chg="mod">
          <ac:chgData name="Cindy Rowe" userId="17561a97-d90b-4967-8799-588c6c12db86" providerId="ADAL" clId="{DAE8EA9A-8623-4600-96B7-2957F65207AB}" dt="2023-09-01T18:21:50.942" v="288" actId="113"/>
          <ac:spMkLst>
            <pc:docMk/>
            <pc:sldMk cId="0" sldId="280"/>
            <ac:spMk id="16" creationId="{00000000-0000-0000-0000-000000000000}"/>
          </ac:spMkLst>
        </pc:spChg>
        <pc:grpChg chg="mod">
          <ac:chgData name="Cindy Rowe" userId="17561a97-d90b-4967-8799-588c6c12db86" providerId="ADAL" clId="{DAE8EA9A-8623-4600-96B7-2957F65207AB}" dt="2023-09-01T18:21:14.038" v="283" actId="1076"/>
          <ac:grpSpMkLst>
            <pc:docMk/>
            <pc:sldMk cId="0" sldId="280"/>
            <ac:grpSpMk id="8" creationId="{00000000-0000-0000-0000-000000000000}"/>
          </ac:grpSpMkLst>
        </pc:grpChg>
      </pc:sldChg>
      <pc:sldChg chg="modSp mod">
        <pc:chgData name="Cindy Rowe" userId="17561a97-d90b-4967-8799-588c6c12db86" providerId="ADAL" clId="{DAE8EA9A-8623-4600-96B7-2957F65207AB}" dt="2023-09-01T18:22:12.371" v="292" actId="113"/>
        <pc:sldMkLst>
          <pc:docMk/>
          <pc:sldMk cId="0" sldId="281"/>
        </pc:sldMkLst>
        <pc:spChg chg="mod">
          <ac:chgData name="Cindy Rowe" userId="17561a97-d90b-4967-8799-588c6c12db86" providerId="ADAL" clId="{DAE8EA9A-8623-4600-96B7-2957F65207AB}" dt="2023-09-01T18:22:03.712" v="290" actId="255"/>
          <ac:spMkLst>
            <pc:docMk/>
            <pc:sldMk cId="0" sldId="281"/>
            <ac:spMk id="4" creationId="{00000000-0000-0000-0000-000000000000}"/>
          </ac:spMkLst>
        </pc:spChg>
        <pc:spChg chg="mod">
          <ac:chgData name="Cindy Rowe" userId="17561a97-d90b-4967-8799-588c6c12db86" providerId="ADAL" clId="{DAE8EA9A-8623-4600-96B7-2957F65207AB}" dt="2023-09-01T18:22:12.371" v="292" actId="113"/>
          <ac:spMkLst>
            <pc:docMk/>
            <pc:sldMk cId="0" sldId="281"/>
            <ac:spMk id="5" creationId="{00000000-0000-0000-0000-000000000000}"/>
          </ac:spMkLst>
        </pc:spChg>
      </pc:sldChg>
      <pc:sldChg chg="modSp mod">
        <pc:chgData name="Cindy Rowe" userId="17561a97-d90b-4967-8799-588c6c12db86" providerId="ADAL" clId="{DAE8EA9A-8623-4600-96B7-2957F65207AB}" dt="2023-09-01T18:25:25.853" v="337" actId="113"/>
        <pc:sldMkLst>
          <pc:docMk/>
          <pc:sldMk cId="0" sldId="282"/>
        </pc:sldMkLst>
        <pc:spChg chg="mod">
          <ac:chgData name="Cindy Rowe" userId="17561a97-d90b-4967-8799-588c6c12db86" providerId="ADAL" clId="{DAE8EA9A-8623-4600-96B7-2957F65207AB}" dt="2023-09-01T18:24:31.936" v="321" actId="14100"/>
          <ac:spMkLst>
            <pc:docMk/>
            <pc:sldMk cId="0" sldId="282"/>
            <ac:spMk id="13" creationId="{00000000-0000-0000-0000-000000000000}"/>
          </ac:spMkLst>
        </pc:spChg>
        <pc:spChg chg="mod">
          <ac:chgData name="Cindy Rowe" userId="17561a97-d90b-4967-8799-588c6c12db86" providerId="ADAL" clId="{DAE8EA9A-8623-4600-96B7-2957F65207AB}" dt="2023-09-01T18:24:56.419" v="328" actId="1076"/>
          <ac:spMkLst>
            <pc:docMk/>
            <pc:sldMk cId="0" sldId="282"/>
            <ac:spMk id="14" creationId="{00000000-0000-0000-0000-000000000000}"/>
          </ac:spMkLst>
        </pc:spChg>
        <pc:spChg chg="mod">
          <ac:chgData name="Cindy Rowe" userId="17561a97-d90b-4967-8799-588c6c12db86" providerId="ADAL" clId="{DAE8EA9A-8623-4600-96B7-2957F65207AB}" dt="2023-09-01T18:24:41.181" v="324" actId="14100"/>
          <ac:spMkLst>
            <pc:docMk/>
            <pc:sldMk cId="0" sldId="282"/>
            <ac:spMk id="15" creationId="{00000000-0000-0000-0000-000000000000}"/>
          </ac:spMkLst>
        </pc:spChg>
        <pc:spChg chg="mod">
          <ac:chgData name="Cindy Rowe" userId="17561a97-d90b-4967-8799-588c6c12db86" providerId="ADAL" clId="{DAE8EA9A-8623-4600-96B7-2957F65207AB}" dt="2023-09-01T18:25:09.274" v="332" actId="1076"/>
          <ac:spMkLst>
            <pc:docMk/>
            <pc:sldMk cId="0" sldId="282"/>
            <ac:spMk id="16" creationId="{00000000-0000-0000-0000-000000000000}"/>
          </ac:spMkLst>
        </pc:spChg>
        <pc:spChg chg="mod">
          <ac:chgData name="Cindy Rowe" userId="17561a97-d90b-4967-8799-588c6c12db86" providerId="ADAL" clId="{DAE8EA9A-8623-4600-96B7-2957F65207AB}" dt="2023-09-01T18:25:18.343" v="335" actId="1076"/>
          <ac:spMkLst>
            <pc:docMk/>
            <pc:sldMk cId="0" sldId="282"/>
            <ac:spMk id="17" creationId="{00000000-0000-0000-0000-000000000000}"/>
          </ac:spMkLst>
        </pc:spChg>
        <pc:spChg chg="mod">
          <ac:chgData name="Cindy Rowe" userId="17561a97-d90b-4967-8799-588c6c12db86" providerId="ADAL" clId="{DAE8EA9A-8623-4600-96B7-2957F65207AB}" dt="2023-09-01T18:23:17.469" v="305" actId="1076"/>
          <ac:spMkLst>
            <pc:docMk/>
            <pc:sldMk cId="0" sldId="282"/>
            <ac:spMk id="18" creationId="{00000000-0000-0000-0000-000000000000}"/>
          </ac:spMkLst>
        </pc:spChg>
        <pc:spChg chg="mod">
          <ac:chgData name="Cindy Rowe" userId="17561a97-d90b-4967-8799-588c6c12db86" providerId="ADAL" clId="{DAE8EA9A-8623-4600-96B7-2957F65207AB}" dt="2023-09-01T18:23:36.189" v="310" actId="1076"/>
          <ac:spMkLst>
            <pc:docMk/>
            <pc:sldMk cId="0" sldId="282"/>
            <ac:spMk id="19" creationId="{00000000-0000-0000-0000-000000000000}"/>
          </ac:spMkLst>
        </pc:spChg>
        <pc:spChg chg="mod">
          <ac:chgData name="Cindy Rowe" userId="17561a97-d90b-4967-8799-588c6c12db86" providerId="ADAL" clId="{DAE8EA9A-8623-4600-96B7-2957F65207AB}" dt="2023-09-01T18:23:08.672" v="303" actId="1076"/>
          <ac:spMkLst>
            <pc:docMk/>
            <pc:sldMk cId="0" sldId="282"/>
            <ac:spMk id="20" creationId="{00000000-0000-0000-0000-000000000000}"/>
          </ac:spMkLst>
        </pc:spChg>
        <pc:spChg chg="mod">
          <ac:chgData name="Cindy Rowe" userId="17561a97-d90b-4967-8799-588c6c12db86" providerId="ADAL" clId="{DAE8EA9A-8623-4600-96B7-2957F65207AB}" dt="2023-09-01T18:24:03.610" v="315" actId="1076"/>
          <ac:spMkLst>
            <pc:docMk/>
            <pc:sldMk cId="0" sldId="282"/>
            <ac:spMk id="21" creationId="{00000000-0000-0000-0000-000000000000}"/>
          </ac:spMkLst>
        </pc:spChg>
        <pc:spChg chg="mod">
          <ac:chgData name="Cindy Rowe" userId="17561a97-d90b-4967-8799-588c6c12db86" providerId="ADAL" clId="{DAE8EA9A-8623-4600-96B7-2957F65207AB}" dt="2023-09-01T18:24:20.656" v="318" actId="1076"/>
          <ac:spMkLst>
            <pc:docMk/>
            <pc:sldMk cId="0" sldId="282"/>
            <ac:spMk id="22" creationId="{00000000-0000-0000-0000-000000000000}"/>
          </ac:spMkLst>
        </pc:spChg>
        <pc:spChg chg="mod">
          <ac:chgData name="Cindy Rowe" userId="17561a97-d90b-4967-8799-588c6c12db86" providerId="ADAL" clId="{DAE8EA9A-8623-4600-96B7-2957F65207AB}" dt="2023-09-01T18:25:25.853" v="337" actId="113"/>
          <ac:spMkLst>
            <pc:docMk/>
            <pc:sldMk cId="0" sldId="282"/>
            <ac:spMk id="24" creationId="{00000000-0000-0000-0000-000000000000}"/>
          </ac:spMkLst>
        </pc:spChg>
        <pc:grpChg chg="mod">
          <ac:chgData name="Cindy Rowe" userId="17561a97-d90b-4967-8799-588c6c12db86" providerId="ADAL" clId="{DAE8EA9A-8623-4600-96B7-2957F65207AB}" dt="2023-09-01T18:23:30.455" v="309" actId="1076"/>
          <ac:grpSpMkLst>
            <pc:docMk/>
            <pc:sldMk cId="0" sldId="282"/>
            <ac:grpSpMk id="2" creationId="{00000000-0000-0000-0000-000000000000}"/>
          </ac:grpSpMkLst>
        </pc:grpChg>
      </pc:sldChg>
      <pc:sldChg chg="modSp mod">
        <pc:chgData name="Cindy Rowe" userId="17561a97-d90b-4967-8799-588c6c12db86" providerId="ADAL" clId="{DAE8EA9A-8623-4600-96B7-2957F65207AB}" dt="2023-09-01T18:26:25.473" v="347" actId="113"/>
        <pc:sldMkLst>
          <pc:docMk/>
          <pc:sldMk cId="0" sldId="286"/>
        </pc:sldMkLst>
        <pc:spChg chg="mod">
          <ac:chgData name="Cindy Rowe" userId="17561a97-d90b-4967-8799-588c6c12db86" providerId="ADAL" clId="{DAE8EA9A-8623-4600-96B7-2957F65207AB}" dt="2023-09-01T18:25:55.296" v="342" actId="255"/>
          <ac:spMkLst>
            <pc:docMk/>
            <pc:sldMk cId="0" sldId="286"/>
            <ac:spMk id="4" creationId="{00000000-0000-0000-0000-000000000000}"/>
          </ac:spMkLst>
        </pc:spChg>
        <pc:spChg chg="mod">
          <ac:chgData name="Cindy Rowe" userId="17561a97-d90b-4967-8799-588c6c12db86" providerId="ADAL" clId="{DAE8EA9A-8623-4600-96B7-2957F65207AB}" dt="2023-09-01T18:26:02.816" v="343" actId="2711"/>
          <ac:spMkLst>
            <pc:docMk/>
            <pc:sldMk cId="0" sldId="286"/>
            <ac:spMk id="5" creationId="{00000000-0000-0000-0000-000000000000}"/>
          </ac:spMkLst>
        </pc:spChg>
        <pc:spChg chg="mod">
          <ac:chgData name="Cindy Rowe" userId="17561a97-d90b-4967-8799-588c6c12db86" providerId="ADAL" clId="{DAE8EA9A-8623-4600-96B7-2957F65207AB}" dt="2023-09-01T18:26:16.311" v="345" actId="255"/>
          <ac:spMkLst>
            <pc:docMk/>
            <pc:sldMk cId="0" sldId="286"/>
            <ac:spMk id="6" creationId="{00000000-0000-0000-0000-000000000000}"/>
          </ac:spMkLst>
        </pc:spChg>
        <pc:spChg chg="mod">
          <ac:chgData name="Cindy Rowe" userId="17561a97-d90b-4967-8799-588c6c12db86" providerId="ADAL" clId="{DAE8EA9A-8623-4600-96B7-2957F65207AB}" dt="2023-09-01T18:26:25.473" v="347" actId="113"/>
          <ac:spMkLst>
            <pc:docMk/>
            <pc:sldMk cId="0" sldId="286"/>
            <ac:spMk id="7" creationId="{00000000-0000-0000-0000-000000000000}"/>
          </ac:spMkLst>
        </pc:spChg>
      </pc:sldChg>
      <pc:sldChg chg="modSp mod">
        <pc:chgData name="Cindy Rowe" userId="17561a97-d90b-4967-8799-588c6c12db86" providerId="ADAL" clId="{DAE8EA9A-8623-4600-96B7-2957F65207AB}" dt="2023-09-01T18:27:09.509" v="354" actId="1076"/>
        <pc:sldMkLst>
          <pc:docMk/>
          <pc:sldMk cId="0" sldId="289"/>
        </pc:sldMkLst>
        <pc:spChg chg="mod">
          <ac:chgData name="Cindy Rowe" userId="17561a97-d90b-4967-8799-588c6c12db86" providerId="ADAL" clId="{DAE8EA9A-8623-4600-96B7-2957F65207AB}" dt="2023-09-01T18:27:09.509" v="354" actId="1076"/>
          <ac:spMkLst>
            <pc:docMk/>
            <pc:sldMk cId="0" sldId="289"/>
            <ac:spMk id="4" creationId="{00000000-0000-0000-0000-000000000000}"/>
          </ac:spMkLst>
        </pc:spChg>
        <pc:spChg chg="mod">
          <ac:chgData name="Cindy Rowe" userId="17561a97-d90b-4967-8799-588c6c12db86" providerId="ADAL" clId="{DAE8EA9A-8623-4600-96B7-2957F65207AB}" dt="2023-09-01T18:26:39.707" v="350" actId="113"/>
          <ac:spMkLst>
            <pc:docMk/>
            <pc:sldMk cId="0" sldId="289"/>
            <ac:spMk id="5" creationId="{00000000-0000-0000-0000-000000000000}"/>
          </ac:spMkLst>
        </pc:spChg>
      </pc:sldChg>
      <pc:sldChg chg="modSp mod">
        <pc:chgData name="Cindy Rowe" userId="17561a97-d90b-4967-8799-588c6c12db86" providerId="ADAL" clId="{DAE8EA9A-8623-4600-96B7-2957F65207AB}" dt="2023-09-01T18:27:34.729" v="360" actId="113"/>
        <pc:sldMkLst>
          <pc:docMk/>
          <pc:sldMk cId="0" sldId="290"/>
        </pc:sldMkLst>
        <pc:spChg chg="mod">
          <ac:chgData name="Cindy Rowe" userId="17561a97-d90b-4967-8799-588c6c12db86" providerId="ADAL" clId="{DAE8EA9A-8623-4600-96B7-2957F65207AB}" dt="2023-09-01T18:27:23.591" v="357" actId="1076"/>
          <ac:spMkLst>
            <pc:docMk/>
            <pc:sldMk cId="0" sldId="290"/>
            <ac:spMk id="4" creationId="{00000000-0000-0000-0000-000000000000}"/>
          </ac:spMkLst>
        </pc:spChg>
        <pc:spChg chg="mod">
          <ac:chgData name="Cindy Rowe" userId="17561a97-d90b-4967-8799-588c6c12db86" providerId="ADAL" clId="{DAE8EA9A-8623-4600-96B7-2957F65207AB}" dt="2023-09-01T18:27:28.439" v="358" actId="1076"/>
          <ac:spMkLst>
            <pc:docMk/>
            <pc:sldMk cId="0" sldId="290"/>
            <ac:spMk id="5" creationId="{00000000-0000-0000-0000-000000000000}"/>
          </ac:spMkLst>
        </pc:spChg>
        <pc:spChg chg="mod">
          <ac:chgData name="Cindy Rowe" userId="17561a97-d90b-4967-8799-588c6c12db86" providerId="ADAL" clId="{DAE8EA9A-8623-4600-96B7-2957F65207AB}" dt="2023-09-01T18:27:34.729" v="360" actId="113"/>
          <ac:spMkLst>
            <pc:docMk/>
            <pc:sldMk cId="0" sldId="290"/>
            <ac:spMk id="6" creationId="{00000000-0000-0000-0000-000000000000}"/>
          </ac:spMkLst>
        </pc:spChg>
      </pc:sldChg>
      <pc:sldChg chg="modSp mod">
        <pc:chgData name="Cindy Rowe" userId="17561a97-d90b-4967-8799-588c6c12db86" providerId="ADAL" clId="{DAE8EA9A-8623-4600-96B7-2957F65207AB}" dt="2023-09-01T18:27:59.275" v="366" actId="113"/>
        <pc:sldMkLst>
          <pc:docMk/>
          <pc:sldMk cId="0" sldId="291"/>
        </pc:sldMkLst>
        <pc:spChg chg="mod">
          <ac:chgData name="Cindy Rowe" userId="17561a97-d90b-4967-8799-588c6c12db86" providerId="ADAL" clId="{DAE8EA9A-8623-4600-96B7-2957F65207AB}" dt="2023-09-01T18:27:53.497" v="364" actId="1076"/>
          <ac:spMkLst>
            <pc:docMk/>
            <pc:sldMk cId="0" sldId="291"/>
            <ac:spMk id="11" creationId="{00000000-0000-0000-0000-000000000000}"/>
          </ac:spMkLst>
        </pc:spChg>
        <pc:spChg chg="mod">
          <ac:chgData name="Cindy Rowe" userId="17561a97-d90b-4967-8799-588c6c12db86" providerId="ADAL" clId="{DAE8EA9A-8623-4600-96B7-2957F65207AB}" dt="2023-09-01T18:27:59.275" v="366" actId="113"/>
          <ac:spMkLst>
            <pc:docMk/>
            <pc:sldMk cId="0" sldId="291"/>
            <ac:spMk id="12" creationId="{00000000-0000-0000-0000-000000000000}"/>
          </ac:spMkLst>
        </pc:spChg>
      </pc:sldChg>
      <pc:sldChg chg="modSp mod">
        <pc:chgData name="Cindy Rowe" userId="17561a97-d90b-4967-8799-588c6c12db86" providerId="ADAL" clId="{DAE8EA9A-8623-4600-96B7-2957F65207AB}" dt="2023-09-01T18:33:10.794" v="433" actId="113"/>
        <pc:sldMkLst>
          <pc:docMk/>
          <pc:sldMk cId="0" sldId="292"/>
        </pc:sldMkLst>
        <pc:spChg chg="mod">
          <ac:chgData name="Cindy Rowe" userId="17561a97-d90b-4967-8799-588c6c12db86" providerId="ADAL" clId="{DAE8EA9A-8623-4600-96B7-2957F65207AB}" dt="2023-09-01T18:32:23.885" v="423" actId="1076"/>
          <ac:spMkLst>
            <pc:docMk/>
            <pc:sldMk cId="0" sldId="292"/>
            <ac:spMk id="6" creationId="{00000000-0000-0000-0000-000000000000}"/>
          </ac:spMkLst>
        </pc:spChg>
        <pc:spChg chg="mod">
          <ac:chgData name="Cindy Rowe" userId="17561a97-d90b-4967-8799-588c6c12db86" providerId="ADAL" clId="{DAE8EA9A-8623-4600-96B7-2957F65207AB}" dt="2023-09-01T18:33:01.977" v="431" actId="255"/>
          <ac:spMkLst>
            <pc:docMk/>
            <pc:sldMk cId="0" sldId="292"/>
            <ac:spMk id="10" creationId="{00000000-0000-0000-0000-000000000000}"/>
          </ac:spMkLst>
        </pc:spChg>
        <pc:spChg chg="mod">
          <ac:chgData name="Cindy Rowe" userId="17561a97-d90b-4967-8799-588c6c12db86" providerId="ADAL" clId="{DAE8EA9A-8623-4600-96B7-2957F65207AB}" dt="2023-09-01T18:32:36.876" v="425" actId="255"/>
          <ac:spMkLst>
            <pc:docMk/>
            <pc:sldMk cId="0" sldId="292"/>
            <ac:spMk id="14" creationId="{00000000-0000-0000-0000-000000000000}"/>
          </ac:spMkLst>
        </pc:spChg>
        <pc:spChg chg="mod">
          <ac:chgData name="Cindy Rowe" userId="17561a97-d90b-4967-8799-588c6c12db86" providerId="ADAL" clId="{DAE8EA9A-8623-4600-96B7-2957F65207AB}" dt="2023-09-01T18:31:56.246" v="417" actId="255"/>
          <ac:spMkLst>
            <pc:docMk/>
            <pc:sldMk cId="0" sldId="292"/>
            <ac:spMk id="15" creationId="{00000000-0000-0000-0000-000000000000}"/>
          </ac:spMkLst>
        </pc:spChg>
        <pc:spChg chg="mod">
          <ac:chgData name="Cindy Rowe" userId="17561a97-d90b-4967-8799-588c6c12db86" providerId="ADAL" clId="{DAE8EA9A-8623-4600-96B7-2957F65207AB}" dt="2023-09-01T18:32:06.661" v="419" actId="1076"/>
          <ac:spMkLst>
            <pc:docMk/>
            <pc:sldMk cId="0" sldId="292"/>
            <ac:spMk id="16" creationId="{00000000-0000-0000-0000-000000000000}"/>
          </ac:spMkLst>
        </pc:spChg>
        <pc:spChg chg="mod">
          <ac:chgData name="Cindy Rowe" userId="17561a97-d90b-4967-8799-588c6c12db86" providerId="ADAL" clId="{DAE8EA9A-8623-4600-96B7-2957F65207AB}" dt="2023-09-01T18:33:10.794" v="433" actId="113"/>
          <ac:spMkLst>
            <pc:docMk/>
            <pc:sldMk cId="0" sldId="292"/>
            <ac:spMk id="17" creationId="{00000000-0000-0000-0000-000000000000}"/>
          </ac:spMkLst>
        </pc:spChg>
      </pc:sldChg>
      <pc:sldChg chg="modSp mod">
        <pc:chgData name="Cindy Rowe" userId="17561a97-d90b-4967-8799-588c6c12db86" providerId="ADAL" clId="{DAE8EA9A-8623-4600-96B7-2957F65207AB}" dt="2023-09-01T18:35:08.626" v="456" actId="113"/>
        <pc:sldMkLst>
          <pc:docMk/>
          <pc:sldMk cId="0" sldId="293"/>
        </pc:sldMkLst>
        <pc:spChg chg="mod">
          <ac:chgData name="Cindy Rowe" userId="17561a97-d90b-4967-8799-588c6c12db86" providerId="ADAL" clId="{DAE8EA9A-8623-4600-96B7-2957F65207AB}" dt="2023-09-01T18:33:32.470" v="437" actId="1076"/>
          <ac:spMkLst>
            <pc:docMk/>
            <pc:sldMk cId="0" sldId="293"/>
            <ac:spMk id="6" creationId="{00000000-0000-0000-0000-000000000000}"/>
          </ac:spMkLst>
        </pc:spChg>
        <pc:spChg chg="mod">
          <ac:chgData name="Cindy Rowe" userId="17561a97-d90b-4967-8799-588c6c12db86" providerId="ADAL" clId="{DAE8EA9A-8623-4600-96B7-2957F65207AB}" dt="2023-09-01T18:33:39.968" v="439" actId="255"/>
          <ac:spMkLst>
            <pc:docMk/>
            <pc:sldMk cId="0" sldId="293"/>
            <ac:spMk id="7" creationId="{00000000-0000-0000-0000-000000000000}"/>
          </ac:spMkLst>
        </pc:spChg>
        <pc:spChg chg="mod">
          <ac:chgData name="Cindy Rowe" userId="17561a97-d90b-4967-8799-588c6c12db86" providerId="ADAL" clId="{DAE8EA9A-8623-4600-96B7-2957F65207AB}" dt="2023-09-01T18:33:46.416" v="441" actId="255"/>
          <ac:spMkLst>
            <pc:docMk/>
            <pc:sldMk cId="0" sldId="293"/>
            <ac:spMk id="8" creationId="{00000000-0000-0000-0000-000000000000}"/>
          </ac:spMkLst>
        </pc:spChg>
        <pc:spChg chg="mod">
          <ac:chgData name="Cindy Rowe" userId="17561a97-d90b-4967-8799-588c6c12db86" providerId="ADAL" clId="{DAE8EA9A-8623-4600-96B7-2957F65207AB}" dt="2023-09-01T18:34:13.841" v="445" actId="2711"/>
          <ac:spMkLst>
            <pc:docMk/>
            <pc:sldMk cId="0" sldId="293"/>
            <ac:spMk id="9" creationId="{00000000-0000-0000-0000-000000000000}"/>
          </ac:spMkLst>
        </pc:spChg>
        <pc:spChg chg="mod">
          <ac:chgData name="Cindy Rowe" userId="17561a97-d90b-4967-8799-588c6c12db86" providerId="ADAL" clId="{DAE8EA9A-8623-4600-96B7-2957F65207AB}" dt="2023-09-01T18:34:02.464" v="444" actId="255"/>
          <ac:spMkLst>
            <pc:docMk/>
            <pc:sldMk cId="0" sldId="293"/>
            <ac:spMk id="10" creationId="{00000000-0000-0000-0000-000000000000}"/>
          </ac:spMkLst>
        </pc:spChg>
        <pc:spChg chg="mod">
          <ac:chgData name="Cindy Rowe" userId="17561a97-d90b-4967-8799-588c6c12db86" providerId="ADAL" clId="{DAE8EA9A-8623-4600-96B7-2957F65207AB}" dt="2023-09-01T18:34:20.353" v="447" actId="255"/>
          <ac:spMkLst>
            <pc:docMk/>
            <pc:sldMk cId="0" sldId="293"/>
            <ac:spMk id="11" creationId="{00000000-0000-0000-0000-000000000000}"/>
          </ac:spMkLst>
        </pc:spChg>
        <pc:spChg chg="mod">
          <ac:chgData name="Cindy Rowe" userId="17561a97-d90b-4967-8799-588c6c12db86" providerId="ADAL" clId="{DAE8EA9A-8623-4600-96B7-2957F65207AB}" dt="2023-09-01T18:34:59.146" v="454" actId="255"/>
          <ac:spMkLst>
            <pc:docMk/>
            <pc:sldMk cId="0" sldId="293"/>
            <ac:spMk id="12" creationId="{00000000-0000-0000-0000-000000000000}"/>
          </ac:spMkLst>
        </pc:spChg>
        <pc:spChg chg="mod">
          <ac:chgData name="Cindy Rowe" userId="17561a97-d90b-4967-8799-588c6c12db86" providerId="ADAL" clId="{DAE8EA9A-8623-4600-96B7-2957F65207AB}" dt="2023-09-01T18:34:48.472" v="451" actId="255"/>
          <ac:spMkLst>
            <pc:docMk/>
            <pc:sldMk cId="0" sldId="293"/>
            <ac:spMk id="13" creationId="{00000000-0000-0000-0000-000000000000}"/>
          </ac:spMkLst>
        </pc:spChg>
        <pc:spChg chg="mod">
          <ac:chgData name="Cindy Rowe" userId="17561a97-d90b-4967-8799-588c6c12db86" providerId="ADAL" clId="{DAE8EA9A-8623-4600-96B7-2957F65207AB}" dt="2023-09-01T18:35:08.626" v="456" actId="113"/>
          <ac:spMkLst>
            <pc:docMk/>
            <pc:sldMk cId="0" sldId="293"/>
            <ac:spMk id="14" creationId="{00000000-0000-0000-0000-000000000000}"/>
          </ac:spMkLst>
        </pc:spChg>
      </pc:sldChg>
      <pc:sldChg chg="modSp mod">
        <pc:chgData name="Cindy Rowe" userId="17561a97-d90b-4967-8799-588c6c12db86" providerId="ADAL" clId="{DAE8EA9A-8623-4600-96B7-2957F65207AB}" dt="2023-09-01T18:39:40.198" v="475" actId="122"/>
        <pc:sldMkLst>
          <pc:docMk/>
          <pc:sldMk cId="0" sldId="294"/>
        </pc:sldMkLst>
        <pc:spChg chg="mod">
          <ac:chgData name="Cindy Rowe" userId="17561a97-d90b-4967-8799-588c6c12db86" providerId="ADAL" clId="{DAE8EA9A-8623-4600-96B7-2957F65207AB}" dt="2023-09-01T18:39:00.013" v="462" actId="14100"/>
          <ac:spMkLst>
            <pc:docMk/>
            <pc:sldMk cId="0" sldId="294"/>
            <ac:spMk id="4" creationId="{00000000-0000-0000-0000-000000000000}"/>
          </ac:spMkLst>
        </pc:spChg>
        <pc:spChg chg="mod">
          <ac:chgData name="Cindy Rowe" userId="17561a97-d90b-4967-8799-588c6c12db86" providerId="ADAL" clId="{DAE8EA9A-8623-4600-96B7-2957F65207AB}" dt="2023-09-01T18:39:06.021" v="464" actId="14100"/>
          <ac:spMkLst>
            <pc:docMk/>
            <pc:sldMk cId="0" sldId="294"/>
            <ac:spMk id="5" creationId="{00000000-0000-0000-0000-000000000000}"/>
          </ac:spMkLst>
        </pc:spChg>
        <pc:spChg chg="mod">
          <ac:chgData name="Cindy Rowe" userId="17561a97-d90b-4967-8799-588c6c12db86" providerId="ADAL" clId="{DAE8EA9A-8623-4600-96B7-2957F65207AB}" dt="2023-09-01T18:39:10.466" v="465" actId="2711"/>
          <ac:spMkLst>
            <pc:docMk/>
            <pc:sldMk cId="0" sldId="294"/>
            <ac:spMk id="6" creationId="{00000000-0000-0000-0000-000000000000}"/>
          </ac:spMkLst>
        </pc:spChg>
        <pc:spChg chg="mod">
          <ac:chgData name="Cindy Rowe" userId="17561a97-d90b-4967-8799-588c6c12db86" providerId="ADAL" clId="{DAE8EA9A-8623-4600-96B7-2957F65207AB}" dt="2023-09-01T18:39:15.708" v="466" actId="2711"/>
          <ac:spMkLst>
            <pc:docMk/>
            <pc:sldMk cId="0" sldId="294"/>
            <ac:spMk id="7" creationId="{00000000-0000-0000-0000-000000000000}"/>
          </ac:spMkLst>
        </pc:spChg>
        <pc:spChg chg="mod">
          <ac:chgData name="Cindy Rowe" userId="17561a97-d90b-4967-8799-588c6c12db86" providerId="ADAL" clId="{DAE8EA9A-8623-4600-96B7-2957F65207AB}" dt="2023-09-01T18:39:22.482" v="468" actId="14100"/>
          <ac:spMkLst>
            <pc:docMk/>
            <pc:sldMk cId="0" sldId="294"/>
            <ac:spMk id="8" creationId="{00000000-0000-0000-0000-000000000000}"/>
          </ac:spMkLst>
        </pc:spChg>
        <pc:spChg chg="mod">
          <ac:chgData name="Cindy Rowe" userId="17561a97-d90b-4967-8799-588c6c12db86" providerId="ADAL" clId="{DAE8EA9A-8623-4600-96B7-2957F65207AB}" dt="2023-09-01T18:39:26.449" v="469" actId="2711"/>
          <ac:spMkLst>
            <pc:docMk/>
            <pc:sldMk cId="0" sldId="294"/>
            <ac:spMk id="9" creationId="{00000000-0000-0000-0000-000000000000}"/>
          </ac:spMkLst>
        </pc:spChg>
        <pc:spChg chg="mod">
          <ac:chgData name="Cindy Rowe" userId="17561a97-d90b-4967-8799-588c6c12db86" providerId="ADAL" clId="{DAE8EA9A-8623-4600-96B7-2957F65207AB}" dt="2023-09-01T18:38:45.961" v="459" actId="255"/>
          <ac:spMkLst>
            <pc:docMk/>
            <pc:sldMk cId="0" sldId="294"/>
            <ac:spMk id="13" creationId="{00000000-0000-0000-0000-000000000000}"/>
          </ac:spMkLst>
        </pc:spChg>
        <pc:spChg chg="mod">
          <ac:chgData name="Cindy Rowe" userId="17561a97-d90b-4967-8799-588c6c12db86" providerId="ADAL" clId="{DAE8EA9A-8623-4600-96B7-2957F65207AB}" dt="2023-09-01T18:39:40.198" v="475" actId="122"/>
          <ac:spMkLst>
            <pc:docMk/>
            <pc:sldMk cId="0" sldId="294"/>
            <ac:spMk id="14" creationId="{00000000-0000-0000-0000-000000000000}"/>
          </ac:spMkLst>
        </pc:spChg>
      </pc:sldChg>
      <pc:sldChg chg="modSp mod">
        <pc:chgData name="Cindy Rowe" userId="17561a97-d90b-4967-8799-588c6c12db86" providerId="ADAL" clId="{DAE8EA9A-8623-4600-96B7-2957F65207AB}" dt="2023-09-01T18:40:52.575" v="494" actId="113"/>
        <pc:sldMkLst>
          <pc:docMk/>
          <pc:sldMk cId="0" sldId="295"/>
        </pc:sldMkLst>
        <pc:spChg chg="mod">
          <ac:chgData name="Cindy Rowe" userId="17561a97-d90b-4967-8799-588c6c12db86" providerId="ADAL" clId="{DAE8EA9A-8623-4600-96B7-2957F65207AB}" dt="2023-09-01T18:40:02.592" v="479" actId="1076"/>
          <ac:spMkLst>
            <pc:docMk/>
            <pc:sldMk cId="0" sldId="295"/>
            <ac:spMk id="6" creationId="{00000000-0000-0000-0000-000000000000}"/>
          </ac:spMkLst>
        </pc:spChg>
        <pc:spChg chg="mod">
          <ac:chgData name="Cindy Rowe" userId="17561a97-d90b-4967-8799-588c6c12db86" providerId="ADAL" clId="{DAE8EA9A-8623-4600-96B7-2957F65207AB}" dt="2023-09-01T18:40:07.489" v="481" actId="2711"/>
          <ac:spMkLst>
            <pc:docMk/>
            <pc:sldMk cId="0" sldId="295"/>
            <ac:spMk id="8" creationId="{00000000-0000-0000-0000-000000000000}"/>
          </ac:spMkLst>
        </pc:spChg>
        <pc:spChg chg="mod">
          <ac:chgData name="Cindy Rowe" userId="17561a97-d90b-4967-8799-588c6c12db86" providerId="ADAL" clId="{DAE8EA9A-8623-4600-96B7-2957F65207AB}" dt="2023-09-01T18:40:17.448" v="484" actId="255"/>
          <ac:spMkLst>
            <pc:docMk/>
            <pc:sldMk cId="0" sldId="295"/>
            <ac:spMk id="9" creationId="{00000000-0000-0000-0000-000000000000}"/>
          </ac:spMkLst>
        </pc:spChg>
        <pc:spChg chg="mod">
          <ac:chgData name="Cindy Rowe" userId="17561a97-d90b-4967-8799-588c6c12db86" providerId="ADAL" clId="{DAE8EA9A-8623-4600-96B7-2957F65207AB}" dt="2023-09-01T18:40:28.904" v="487" actId="255"/>
          <ac:spMkLst>
            <pc:docMk/>
            <pc:sldMk cId="0" sldId="295"/>
            <ac:spMk id="10" creationId="{00000000-0000-0000-0000-000000000000}"/>
          </ac:spMkLst>
        </pc:spChg>
        <pc:spChg chg="mod">
          <ac:chgData name="Cindy Rowe" userId="17561a97-d90b-4967-8799-588c6c12db86" providerId="ADAL" clId="{DAE8EA9A-8623-4600-96B7-2957F65207AB}" dt="2023-09-01T18:40:41.648" v="491" actId="14100"/>
          <ac:spMkLst>
            <pc:docMk/>
            <pc:sldMk cId="0" sldId="295"/>
            <ac:spMk id="11" creationId="{00000000-0000-0000-0000-000000000000}"/>
          </ac:spMkLst>
        </pc:spChg>
        <pc:spChg chg="mod">
          <ac:chgData name="Cindy Rowe" userId="17561a97-d90b-4967-8799-588c6c12db86" providerId="ADAL" clId="{DAE8EA9A-8623-4600-96B7-2957F65207AB}" dt="2023-09-01T18:40:46.053" v="492" actId="2711"/>
          <ac:spMkLst>
            <pc:docMk/>
            <pc:sldMk cId="0" sldId="295"/>
            <ac:spMk id="12" creationId="{00000000-0000-0000-0000-000000000000}"/>
          </ac:spMkLst>
        </pc:spChg>
        <pc:spChg chg="mod">
          <ac:chgData name="Cindy Rowe" userId="17561a97-d90b-4967-8799-588c6c12db86" providerId="ADAL" clId="{DAE8EA9A-8623-4600-96B7-2957F65207AB}" dt="2023-09-01T18:40:35.728" v="489" actId="14100"/>
          <ac:spMkLst>
            <pc:docMk/>
            <pc:sldMk cId="0" sldId="295"/>
            <ac:spMk id="13" creationId="{00000000-0000-0000-0000-000000000000}"/>
          </ac:spMkLst>
        </pc:spChg>
        <pc:spChg chg="mod">
          <ac:chgData name="Cindy Rowe" userId="17561a97-d90b-4967-8799-588c6c12db86" providerId="ADAL" clId="{DAE8EA9A-8623-4600-96B7-2957F65207AB}" dt="2023-09-01T18:40:52.575" v="494" actId="113"/>
          <ac:spMkLst>
            <pc:docMk/>
            <pc:sldMk cId="0" sldId="295"/>
            <ac:spMk id="14" creationId="{00000000-0000-0000-0000-000000000000}"/>
          </ac:spMkLst>
        </pc:spChg>
        <pc:grpChg chg="mod">
          <ac:chgData name="Cindy Rowe" userId="17561a97-d90b-4967-8799-588c6c12db86" providerId="ADAL" clId="{DAE8EA9A-8623-4600-96B7-2957F65207AB}" dt="2023-09-01T18:39:59.623" v="478" actId="1076"/>
          <ac:grpSpMkLst>
            <pc:docMk/>
            <pc:sldMk cId="0" sldId="295"/>
            <ac:grpSpMk id="3" creationId="{00000000-0000-0000-0000-000000000000}"/>
          </ac:grpSpMkLst>
        </pc:grpChg>
      </pc:sldChg>
      <pc:sldChg chg="modSp mod">
        <pc:chgData name="Cindy Rowe" userId="17561a97-d90b-4967-8799-588c6c12db86" providerId="ADAL" clId="{DAE8EA9A-8623-4600-96B7-2957F65207AB}" dt="2023-09-01T18:28:25.004" v="372" actId="113"/>
        <pc:sldMkLst>
          <pc:docMk/>
          <pc:sldMk cId="0" sldId="296"/>
        </pc:sldMkLst>
        <pc:spChg chg="mod">
          <ac:chgData name="Cindy Rowe" userId="17561a97-d90b-4967-8799-588c6c12db86" providerId="ADAL" clId="{DAE8EA9A-8623-4600-96B7-2957F65207AB}" dt="2023-09-01T18:28:18.674" v="370" actId="1076"/>
          <ac:spMkLst>
            <pc:docMk/>
            <pc:sldMk cId="0" sldId="296"/>
            <ac:spMk id="5" creationId="{00000000-0000-0000-0000-000000000000}"/>
          </ac:spMkLst>
        </pc:spChg>
        <pc:spChg chg="mod">
          <ac:chgData name="Cindy Rowe" userId="17561a97-d90b-4967-8799-588c6c12db86" providerId="ADAL" clId="{DAE8EA9A-8623-4600-96B7-2957F65207AB}" dt="2023-09-01T18:28:25.004" v="372" actId="113"/>
          <ac:spMkLst>
            <pc:docMk/>
            <pc:sldMk cId="0" sldId="296"/>
            <ac:spMk id="6" creationId="{00000000-0000-0000-0000-000000000000}"/>
          </ac:spMkLst>
        </pc:spChg>
      </pc:sldChg>
      <pc:sldChg chg="modSp mod">
        <pc:chgData name="Cindy Rowe" userId="17561a97-d90b-4967-8799-588c6c12db86" providerId="ADAL" clId="{DAE8EA9A-8623-4600-96B7-2957F65207AB}" dt="2023-09-01T18:41:15.127" v="500" actId="113"/>
        <pc:sldMkLst>
          <pc:docMk/>
          <pc:sldMk cId="0" sldId="299"/>
        </pc:sldMkLst>
        <pc:spChg chg="mod">
          <ac:chgData name="Cindy Rowe" userId="17561a97-d90b-4967-8799-588c6c12db86" providerId="ADAL" clId="{DAE8EA9A-8623-4600-96B7-2957F65207AB}" dt="2023-09-01T18:41:09.205" v="498" actId="1076"/>
          <ac:spMkLst>
            <pc:docMk/>
            <pc:sldMk cId="0" sldId="299"/>
            <ac:spMk id="4" creationId="{00000000-0000-0000-0000-000000000000}"/>
          </ac:spMkLst>
        </pc:spChg>
        <pc:spChg chg="mod">
          <ac:chgData name="Cindy Rowe" userId="17561a97-d90b-4967-8799-588c6c12db86" providerId="ADAL" clId="{DAE8EA9A-8623-4600-96B7-2957F65207AB}" dt="2023-09-01T18:41:15.127" v="500" actId="113"/>
          <ac:spMkLst>
            <pc:docMk/>
            <pc:sldMk cId="0" sldId="299"/>
            <ac:spMk id="5" creationId="{00000000-0000-0000-0000-000000000000}"/>
          </ac:spMkLst>
        </pc:spChg>
      </pc:sldChg>
      <pc:sldChg chg="modSp mod">
        <pc:chgData name="Cindy Rowe" userId="17561a97-d90b-4967-8799-588c6c12db86" providerId="ADAL" clId="{DAE8EA9A-8623-4600-96B7-2957F65207AB}" dt="2023-09-01T18:43:29.487" v="533" actId="113"/>
        <pc:sldMkLst>
          <pc:docMk/>
          <pc:sldMk cId="0" sldId="305"/>
        </pc:sldMkLst>
        <pc:spChg chg="mod">
          <ac:chgData name="Cindy Rowe" userId="17561a97-d90b-4967-8799-588c6c12db86" providerId="ADAL" clId="{DAE8EA9A-8623-4600-96B7-2957F65207AB}" dt="2023-09-01T18:43:20.785" v="531" actId="255"/>
          <ac:spMkLst>
            <pc:docMk/>
            <pc:sldMk cId="0" sldId="305"/>
            <ac:spMk id="4" creationId="{00000000-0000-0000-0000-000000000000}"/>
          </ac:spMkLst>
        </pc:spChg>
        <pc:spChg chg="mod">
          <ac:chgData name="Cindy Rowe" userId="17561a97-d90b-4967-8799-588c6c12db86" providerId="ADAL" clId="{DAE8EA9A-8623-4600-96B7-2957F65207AB}" dt="2023-09-01T18:43:29.487" v="533" actId="113"/>
          <ac:spMkLst>
            <pc:docMk/>
            <pc:sldMk cId="0" sldId="305"/>
            <ac:spMk id="5" creationId="{00000000-0000-0000-0000-000000000000}"/>
          </ac:spMkLst>
        </pc:spChg>
      </pc:sldChg>
      <pc:sldChg chg="modSp mod">
        <pc:chgData name="Cindy Rowe" userId="17561a97-d90b-4967-8799-588c6c12db86" providerId="ADAL" clId="{DAE8EA9A-8623-4600-96B7-2957F65207AB}" dt="2023-09-01T18:47:06.963" v="574" actId="113"/>
        <pc:sldMkLst>
          <pc:docMk/>
          <pc:sldMk cId="0" sldId="308"/>
        </pc:sldMkLst>
        <pc:spChg chg="mod">
          <ac:chgData name="Cindy Rowe" userId="17561a97-d90b-4967-8799-588c6c12db86" providerId="ADAL" clId="{DAE8EA9A-8623-4600-96B7-2957F65207AB}" dt="2023-09-01T18:46:11.235" v="563" actId="14100"/>
          <ac:spMkLst>
            <pc:docMk/>
            <pc:sldMk cId="0" sldId="308"/>
            <ac:spMk id="10" creationId="{00000000-0000-0000-0000-000000000000}"/>
          </ac:spMkLst>
        </pc:spChg>
        <pc:spChg chg="mod">
          <ac:chgData name="Cindy Rowe" userId="17561a97-d90b-4967-8799-588c6c12db86" providerId="ADAL" clId="{DAE8EA9A-8623-4600-96B7-2957F65207AB}" dt="2023-09-01T18:46:18.189" v="565" actId="14100"/>
          <ac:spMkLst>
            <pc:docMk/>
            <pc:sldMk cId="0" sldId="308"/>
            <ac:spMk id="11" creationId="{00000000-0000-0000-0000-000000000000}"/>
          </ac:spMkLst>
        </pc:spChg>
        <pc:spChg chg="mod">
          <ac:chgData name="Cindy Rowe" userId="17561a97-d90b-4967-8799-588c6c12db86" providerId="ADAL" clId="{DAE8EA9A-8623-4600-96B7-2957F65207AB}" dt="2023-09-01T18:46:25.215" v="566" actId="2711"/>
          <ac:spMkLst>
            <pc:docMk/>
            <pc:sldMk cId="0" sldId="308"/>
            <ac:spMk id="12" creationId="{00000000-0000-0000-0000-000000000000}"/>
          </ac:spMkLst>
        </pc:spChg>
        <pc:spChg chg="mod">
          <ac:chgData name="Cindy Rowe" userId="17561a97-d90b-4967-8799-588c6c12db86" providerId="ADAL" clId="{DAE8EA9A-8623-4600-96B7-2957F65207AB}" dt="2023-09-01T18:46:31.116" v="567" actId="2711"/>
          <ac:spMkLst>
            <pc:docMk/>
            <pc:sldMk cId="0" sldId="308"/>
            <ac:spMk id="13" creationId="{00000000-0000-0000-0000-000000000000}"/>
          </ac:spMkLst>
        </pc:spChg>
        <pc:spChg chg="mod">
          <ac:chgData name="Cindy Rowe" userId="17561a97-d90b-4967-8799-588c6c12db86" providerId="ADAL" clId="{DAE8EA9A-8623-4600-96B7-2957F65207AB}" dt="2023-09-01T18:46:36.270" v="568" actId="2711"/>
          <ac:spMkLst>
            <pc:docMk/>
            <pc:sldMk cId="0" sldId="308"/>
            <ac:spMk id="14" creationId="{00000000-0000-0000-0000-000000000000}"/>
          </ac:spMkLst>
        </pc:spChg>
        <pc:spChg chg="mod">
          <ac:chgData name="Cindy Rowe" userId="17561a97-d90b-4967-8799-588c6c12db86" providerId="ADAL" clId="{DAE8EA9A-8623-4600-96B7-2957F65207AB}" dt="2023-09-01T18:46:48.990" v="571" actId="1076"/>
          <ac:spMkLst>
            <pc:docMk/>
            <pc:sldMk cId="0" sldId="308"/>
            <ac:spMk id="15" creationId="{00000000-0000-0000-0000-000000000000}"/>
          </ac:spMkLst>
        </pc:spChg>
        <pc:spChg chg="mod">
          <ac:chgData name="Cindy Rowe" userId="17561a97-d90b-4967-8799-588c6c12db86" providerId="ADAL" clId="{DAE8EA9A-8623-4600-96B7-2957F65207AB}" dt="2023-09-01T18:46:57.202" v="572" actId="2711"/>
          <ac:spMkLst>
            <pc:docMk/>
            <pc:sldMk cId="0" sldId="308"/>
            <ac:spMk id="16" creationId="{00000000-0000-0000-0000-000000000000}"/>
          </ac:spMkLst>
        </pc:spChg>
        <pc:spChg chg="mod">
          <ac:chgData name="Cindy Rowe" userId="17561a97-d90b-4967-8799-588c6c12db86" providerId="ADAL" clId="{DAE8EA9A-8623-4600-96B7-2957F65207AB}" dt="2023-09-01T18:47:06.963" v="574" actId="113"/>
          <ac:spMkLst>
            <pc:docMk/>
            <pc:sldMk cId="0" sldId="308"/>
            <ac:spMk id="17" creationId="{00000000-0000-0000-0000-000000000000}"/>
          </ac:spMkLst>
        </pc:spChg>
      </pc:sldChg>
      <pc:sldChg chg="modSp mod">
        <pc:chgData name="Cindy Rowe" userId="17561a97-d90b-4967-8799-588c6c12db86" providerId="ADAL" clId="{DAE8EA9A-8623-4600-96B7-2957F65207AB}" dt="2023-09-01T18:48:02.127" v="583" actId="113"/>
        <pc:sldMkLst>
          <pc:docMk/>
          <pc:sldMk cId="0" sldId="311"/>
        </pc:sldMkLst>
        <pc:spChg chg="mod">
          <ac:chgData name="Cindy Rowe" userId="17561a97-d90b-4967-8799-588c6c12db86" providerId="ADAL" clId="{DAE8EA9A-8623-4600-96B7-2957F65207AB}" dt="2023-09-01T18:47:53.889" v="581" actId="1076"/>
          <ac:spMkLst>
            <pc:docMk/>
            <pc:sldMk cId="0" sldId="311"/>
            <ac:spMk id="8" creationId="{00000000-0000-0000-0000-000000000000}"/>
          </ac:spMkLst>
        </pc:spChg>
        <pc:spChg chg="mod">
          <ac:chgData name="Cindy Rowe" userId="17561a97-d90b-4967-8799-588c6c12db86" providerId="ADAL" clId="{DAE8EA9A-8623-4600-96B7-2957F65207AB}" dt="2023-09-01T18:48:02.127" v="583" actId="113"/>
          <ac:spMkLst>
            <pc:docMk/>
            <pc:sldMk cId="0" sldId="311"/>
            <ac:spMk id="15" creationId="{00000000-0000-0000-0000-000000000000}"/>
          </ac:spMkLst>
        </pc:spChg>
      </pc:sldChg>
      <pc:sldChg chg="modSp mod">
        <pc:chgData name="Cindy Rowe" userId="17561a97-d90b-4967-8799-588c6c12db86" providerId="ADAL" clId="{DAE8EA9A-8623-4600-96B7-2957F65207AB}" dt="2023-09-01T18:30:50.102" v="404" actId="113"/>
        <pc:sldMkLst>
          <pc:docMk/>
          <pc:sldMk cId="2027771792" sldId="313"/>
        </pc:sldMkLst>
        <pc:spChg chg="mod">
          <ac:chgData name="Cindy Rowe" userId="17561a97-d90b-4967-8799-588c6c12db86" providerId="ADAL" clId="{DAE8EA9A-8623-4600-96B7-2957F65207AB}" dt="2023-09-01T18:28:35.666" v="374" actId="1076"/>
          <ac:spMkLst>
            <pc:docMk/>
            <pc:sldMk cId="2027771792" sldId="313"/>
            <ac:spMk id="2" creationId="{42DE5BE2-EABC-627F-C603-6F84D4896ADD}"/>
          </ac:spMkLst>
        </pc:spChg>
        <pc:spChg chg="mod">
          <ac:chgData name="Cindy Rowe" userId="17561a97-d90b-4967-8799-588c6c12db86" providerId="ADAL" clId="{DAE8EA9A-8623-4600-96B7-2957F65207AB}" dt="2023-09-01T18:28:56.983" v="380" actId="1076"/>
          <ac:spMkLst>
            <pc:docMk/>
            <pc:sldMk cId="2027771792" sldId="313"/>
            <ac:spMk id="3" creationId="{1D603889-DCE7-CDC1-54BF-05682ED10773}"/>
          </ac:spMkLst>
        </pc:spChg>
        <pc:spChg chg="mod">
          <ac:chgData name="Cindy Rowe" userId="17561a97-d90b-4967-8799-588c6c12db86" providerId="ADAL" clId="{DAE8EA9A-8623-4600-96B7-2957F65207AB}" dt="2023-09-01T18:29:33.118" v="387" actId="1076"/>
          <ac:spMkLst>
            <pc:docMk/>
            <pc:sldMk cId="2027771792" sldId="313"/>
            <ac:spMk id="4" creationId="{3F1A3E70-5F07-958B-90A3-4F548644D3C6}"/>
          </ac:spMkLst>
        </pc:spChg>
        <pc:spChg chg="mod">
          <ac:chgData name="Cindy Rowe" userId="17561a97-d90b-4967-8799-588c6c12db86" providerId="ADAL" clId="{DAE8EA9A-8623-4600-96B7-2957F65207AB}" dt="2023-09-01T18:28:46.254" v="377" actId="1076"/>
          <ac:spMkLst>
            <pc:docMk/>
            <pc:sldMk cId="2027771792" sldId="313"/>
            <ac:spMk id="5" creationId="{6A5F790C-2E4A-2B51-CC3F-9FBEA1D81501}"/>
          </ac:spMkLst>
        </pc:spChg>
        <pc:spChg chg="mod">
          <ac:chgData name="Cindy Rowe" userId="17561a97-d90b-4967-8799-588c6c12db86" providerId="ADAL" clId="{DAE8EA9A-8623-4600-96B7-2957F65207AB}" dt="2023-09-01T18:29:06.963" v="383" actId="1076"/>
          <ac:spMkLst>
            <pc:docMk/>
            <pc:sldMk cId="2027771792" sldId="313"/>
            <ac:spMk id="6" creationId="{CA89BF83-C18F-666B-456E-A24B6B1F1C5D}"/>
          </ac:spMkLst>
        </pc:spChg>
        <pc:spChg chg="mod">
          <ac:chgData name="Cindy Rowe" userId="17561a97-d90b-4967-8799-588c6c12db86" providerId="ADAL" clId="{DAE8EA9A-8623-4600-96B7-2957F65207AB}" dt="2023-09-01T18:30:39.598" v="402" actId="1076"/>
          <ac:spMkLst>
            <pc:docMk/>
            <pc:sldMk cId="2027771792" sldId="313"/>
            <ac:spMk id="8" creationId="{6686901C-EDE5-36EB-CF77-2EC11DA4C838}"/>
          </ac:spMkLst>
        </pc:spChg>
        <pc:spChg chg="mod">
          <ac:chgData name="Cindy Rowe" userId="17561a97-d90b-4967-8799-588c6c12db86" providerId="ADAL" clId="{DAE8EA9A-8623-4600-96B7-2957F65207AB}" dt="2023-09-01T18:29:58.305" v="392" actId="1076"/>
          <ac:spMkLst>
            <pc:docMk/>
            <pc:sldMk cId="2027771792" sldId="313"/>
            <ac:spMk id="9" creationId="{F1852ABE-681B-1FE8-98F7-87E7497AAAED}"/>
          </ac:spMkLst>
        </pc:spChg>
        <pc:spChg chg="mod">
          <ac:chgData name="Cindy Rowe" userId="17561a97-d90b-4967-8799-588c6c12db86" providerId="ADAL" clId="{DAE8EA9A-8623-4600-96B7-2957F65207AB}" dt="2023-09-01T18:30:08.750" v="395" actId="1076"/>
          <ac:spMkLst>
            <pc:docMk/>
            <pc:sldMk cId="2027771792" sldId="313"/>
            <ac:spMk id="10" creationId="{BA37381B-4ED8-F2E1-9AB0-3D952D7E94F3}"/>
          </ac:spMkLst>
        </pc:spChg>
        <pc:spChg chg="mod">
          <ac:chgData name="Cindy Rowe" userId="17561a97-d90b-4967-8799-588c6c12db86" providerId="ADAL" clId="{DAE8EA9A-8623-4600-96B7-2957F65207AB}" dt="2023-09-01T18:30:21.831" v="398" actId="1076"/>
          <ac:spMkLst>
            <pc:docMk/>
            <pc:sldMk cId="2027771792" sldId="313"/>
            <ac:spMk id="11" creationId="{131B8619-2DD5-1D8C-4727-1A7C05E8A247}"/>
          </ac:spMkLst>
        </pc:spChg>
        <pc:spChg chg="mod">
          <ac:chgData name="Cindy Rowe" userId="17561a97-d90b-4967-8799-588c6c12db86" providerId="ADAL" clId="{DAE8EA9A-8623-4600-96B7-2957F65207AB}" dt="2023-09-01T18:30:35.200" v="401" actId="1076"/>
          <ac:spMkLst>
            <pc:docMk/>
            <pc:sldMk cId="2027771792" sldId="313"/>
            <ac:spMk id="12" creationId="{DADCBCA7-094A-310C-51EF-56FFEEDF85A2}"/>
          </ac:spMkLst>
        </pc:spChg>
        <pc:spChg chg="mod">
          <ac:chgData name="Cindy Rowe" userId="17561a97-d90b-4967-8799-588c6c12db86" providerId="ADAL" clId="{DAE8EA9A-8623-4600-96B7-2957F65207AB}" dt="2023-09-01T18:30:50.102" v="404" actId="113"/>
          <ac:spMkLst>
            <pc:docMk/>
            <pc:sldMk cId="2027771792" sldId="313"/>
            <ac:spMk id="13" creationId="{5D08D2BB-6FB6-ACC7-2B06-BB16DD869CD2}"/>
          </ac:spMkLst>
        </pc:spChg>
      </pc:sldChg>
      <pc:sldChg chg="modSp mod">
        <pc:chgData name="Cindy Rowe" userId="17561a97-d90b-4967-8799-588c6c12db86" providerId="ADAL" clId="{DAE8EA9A-8623-4600-96B7-2957F65207AB}" dt="2023-09-01T18:43:08.147" v="528" actId="113"/>
        <pc:sldMkLst>
          <pc:docMk/>
          <pc:sldMk cId="3768730991" sldId="314"/>
        </pc:sldMkLst>
        <pc:spChg chg="mod">
          <ac:chgData name="Cindy Rowe" userId="17561a97-d90b-4967-8799-588c6c12db86" providerId="ADAL" clId="{DAE8EA9A-8623-4600-96B7-2957F65207AB}" dt="2023-09-01T18:42:50.114" v="524" actId="2711"/>
          <ac:spMkLst>
            <pc:docMk/>
            <pc:sldMk cId="3768730991" sldId="314"/>
            <ac:spMk id="3" creationId="{AEAD7D60-141D-3B18-9187-5B9CA5C15639}"/>
          </ac:spMkLst>
        </pc:spChg>
        <pc:spChg chg="mod">
          <ac:chgData name="Cindy Rowe" userId="17561a97-d90b-4967-8799-588c6c12db86" providerId="ADAL" clId="{DAE8EA9A-8623-4600-96B7-2957F65207AB}" dt="2023-09-01T18:42:06.185" v="514" actId="255"/>
          <ac:spMkLst>
            <pc:docMk/>
            <pc:sldMk cId="3768730991" sldId="314"/>
            <ac:spMk id="4" creationId="{E6877430-6B93-C7F9-95DD-7ADFC1635A74}"/>
          </ac:spMkLst>
        </pc:spChg>
        <pc:spChg chg="mod">
          <ac:chgData name="Cindy Rowe" userId="17561a97-d90b-4967-8799-588c6c12db86" providerId="ADAL" clId="{DAE8EA9A-8623-4600-96B7-2957F65207AB}" dt="2023-09-01T18:42:55.365" v="525" actId="2711"/>
          <ac:spMkLst>
            <pc:docMk/>
            <pc:sldMk cId="3768730991" sldId="314"/>
            <ac:spMk id="5" creationId="{99E4D058-111B-374F-BEC8-544873C0028E}"/>
          </ac:spMkLst>
        </pc:spChg>
        <pc:spChg chg="mod">
          <ac:chgData name="Cindy Rowe" userId="17561a97-d90b-4967-8799-588c6c12db86" providerId="ADAL" clId="{DAE8EA9A-8623-4600-96B7-2957F65207AB}" dt="2023-09-01T18:42:18.053" v="517" actId="1076"/>
          <ac:spMkLst>
            <pc:docMk/>
            <pc:sldMk cId="3768730991" sldId="314"/>
            <ac:spMk id="6" creationId="{EE7756AC-7B68-CCAD-4F7D-DFC6C27940B2}"/>
          </ac:spMkLst>
        </pc:spChg>
        <pc:spChg chg="mod">
          <ac:chgData name="Cindy Rowe" userId="17561a97-d90b-4967-8799-588c6c12db86" providerId="ADAL" clId="{DAE8EA9A-8623-4600-96B7-2957F65207AB}" dt="2023-09-01T18:42:46.291" v="523" actId="2711"/>
          <ac:spMkLst>
            <pc:docMk/>
            <pc:sldMk cId="3768730991" sldId="314"/>
            <ac:spMk id="7" creationId="{786FC1F6-AA91-3B55-A11E-7E47615FB1D4}"/>
          </ac:spMkLst>
        </pc:spChg>
        <pc:spChg chg="mod">
          <ac:chgData name="Cindy Rowe" userId="17561a97-d90b-4967-8799-588c6c12db86" providerId="ADAL" clId="{DAE8EA9A-8623-4600-96B7-2957F65207AB}" dt="2023-09-01T18:41:55.186" v="511" actId="255"/>
          <ac:spMkLst>
            <pc:docMk/>
            <pc:sldMk cId="3768730991" sldId="314"/>
            <ac:spMk id="8" creationId="{67921368-13A3-0618-A4BD-B95C7F809174}"/>
          </ac:spMkLst>
        </pc:spChg>
        <pc:spChg chg="mod">
          <ac:chgData name="Cindy Rowe" userId="17561a97-d90b-4967-8799-588c6c12db86" providerId="ADAL" clId="{DAE8EA9A-8623-4600-96B7-2957F65207AB}" dt="2023-09-01T18:42:34.450" v="521" actId="2711"/>
          <ac:spMkLst>
            <pc:docMk/>
            <pc:sldMk cId="3768730991" sldId="314"/>
            <ac:spMk id="9" creationId="{0D45F31C-C49C-47C3-D066-D1EF7D3A4904}"/>
          </ac:spMkLst>
        </pc:spChg>
        <pc:spChg chg="mod">
          <ac:chgData name="Cindy Rowe" userId="17561a97-d90b-4967-8799-588c6c12db86" providerId="ADAL" clId="{DAE8EA9A-8623-4600-96B7-2957F65207AB}" dt="2023-09-01T18:41:33.358" v="504" actId="14100"/>
          <ac:spMkLst>
            <pc:docMk/>
            <pc:sldMk cId="3768730991" sldId="314"/>
            <ac:spMk id="10" creationId="{100B999B-E3A8-E0F0-2BC9-4BCB5F9EC920}"/>
          </ac:spMkLst>
        </pc:spChg>
        <pc:spChg chg="mod">
          <ac:chgData name="Cindy Rowe" userId="17561a97-d90b-4967-8799-588c6c12db86" providerId="ADAL" clId="{DAE8EA9A-8623-4600-96B7-2957F65207AB}" dt="2023-09-01T18:42:38.705" v="522" actId="2711"/>
          <ac:spMkLst>
            <pc:docMk/>
            <pc:sldMk cId="3768730991" sldId="314"/>
            <ac:spMk id="11" creationId="{2B0AB125-9058-DEEA-19BD-E4D083DCB01B}"/>
          </ac:spMkLst>
        </pc:spChg>
        <pc:spChg chg="mod">
          <ac:chgData name="Cindy Rowe" userId="17561a97-d90b-4967-8799-588c6c12db86" providerId="ADAL" clId="{DAE8EA9A-8623-4600-96B7-2957F65207AB}" dt="2023-09-01T18:41:40.030" v="506" actId="14100"/>
          <ac:spMkLst>
            <pc:docMk/>
            <pc:sldMk cId="3768730991" sldId="314"/>
            <ac:spMk id="12" creationId="{BF6FE79B-201A-5CF5-884C-8DBAAE09A754}"/>
          </ac:spMkLst>
        </pc:spChg>
        <pc:spChg chg="mod">
          <ac:chgData name="Cindy Rowe" userId="17561a97-d90b-4967-8799-588c6c12db86" providerId="ADAL" clId="{DAE8EA9A-8623-4600-96B7-2957F65207AB}" dt="2023-09-01T18:43:08.147" v="528" actId="113"/>
          <ac:spMkLst>
            <pc:docMk/>
            <pc:sldMk cId="3768730991" sldId="314"/>
            <ac:spMk id="13" creationId="{40F983CD-F8A5-2FC0-FB0F-114976A55509}"/>
          </ac:spMkLst>
        </pc:spChg>
        <pc:spChg chg="mod">
          <ac:chgData name="Cindy Rowe" userId="17561a97-d90b-4967-8799-588c6c12db86" providerId="ADAL" clId="{DAE8EA9A-8623-4600-96B7-2957F65207AB}" dt="2023-09-01T18:42:28.411" v="520" actId="255"/>
          <ac:spMkLst>
            <pc:docMk/>
            <pc:sldMk cId="3768730991" sldId="314"/>
            <ac:spMk id="14" creationId="{1B644BA7-223D-BA9A-EB9C-A46B91B6BDAD}"/>
          </ac:spMkLst>
        </pc:spChg>
        <pc:spChg chg="mod">
          <ac:chgData name="Cindy Rowe" userId="17561a97-d90b-4967-8799-588c6c12db86" providerId="ADAL" clId="{DAE8EA9A-8623-4600-96B7-2957F65207AB}" dt="2023-09-01T18:43:01.880" v="526" actId="2711"/>
          <ac:spMkLst>
            <pc:docMk/>
            <pc:sldMk cId="3768730991" sldId="314"/>
            <ac:spMk id="15" creationId="{5B67C67B-FD55-07F0-6A50-A0B445127DC1}"/>
          </ac:spMkLst>
        </pc:spChg>
        <pc:spChg chg="mod">
          <ac:chgData name="Cindy Rowe" userId="17561a97-d90b-4967-8799-588c6c12db86" providerId="ADAL" clId="{DAE8EA9A-8623-4600-96B7-2957F65207AB}" dt="2023-09-01T18:41:25.344" v="502" actId="255"/>
          <ac:spMkLst>
            <pc:docMk/>
            <pc:sldMk cId="3768730991" sldId="314"/>
            <ac:spMk id="17" creationId="{D0F9D77E-FC00-7E36-DF33-491FD78CE693}"/>
          </ac:spMkLst>
        </pc:spChg>
      </pc:sldChg>
      <pc:sldChg chg="addSp modSp mod">
        <pc:chgData name="Cindy Rowe" userId="17561a97-d90b-4967-8799-588c6c12db86" providerId="ADAL" clId="{DAE8EA9A-8623-4600-96B7-2957F65207AB}" dt="2023-09-01T18:46:02.657" v="561" actId="113"/>
        <pc:sldMkLst>
          <pc:docMk/>
          <pc:sldMk cId="954372042" sldId="315"/>
        </pc:sldMkLst>
        <pc:spChg chg="mod">
          <ac:chgData name="Cindy Rowe" userId="17561a97-d90b-4967-8799-588c6c12db86" providerId="ADAL" clId="{DAE8EA9A-8623-4600-96B7-2957F65207AB}" dt="2023-09-01T18:43:44.738" v="537" actId="1076"/>
          <ac:spMkLst>
            <pc:docMk/>
            <pc:sldMk cId="954372042" sldId="315"/>
            <ac:spMk id="6" creationId="{A10AA72C-7C10-8310-72E6-004C8E1F8323}"/>
          </ac:spMkLst>
        </pc:spChg>
        <pc:spChg chg="mod">
          <ac:chgData name="Cindy Rowe" userId="17561a97-d90b-4967-8799-588c6c12db86" providerId="ADAL" clId="{DAE8EA9A-8623-4600-96B7-2957F65207AB}" dt="2023-09-01T18:45:37.480" v="557" actId="14100"/>
          <ac:spMkLst>
            <pc:docMk/>
            <pc:sldMk cId="954372042" sldId="315"/>
            <ac:spMk id="7" creationId="{8EB02F8A-23F6-77FF-4E78-A20DEAFB55D3}"/>
          </ac:spMkLst>
        </pc:spChg>
        <pc:spChg chg="mod">
          <ac:chgData name="Cindy Rowe" userId="17561a97-d90b-4967-8799-588c6c12db86" providerId="ADAL" clId="{DAE8EA9A-8623-4600-96B7-2957F65207AB}" dt="2023-09-01T18:45:26.485" v="554" actId="2711"/>
          <ac:spMkLst>
            <pc:docMk/>
            <pc:sldMk cId="954372042" sldId="315"/>
            <ac:spMk id="8" creationId="{6B70E3C7-6758-D717-5A7B-921E2847D6F1}"/>
          </ac:spMkLst>
        </pc:spChg>
        <pc:spChg chg="mod">
          <ac:chgData name="Cindy Rowe" userId="17561a97-d90b-4967-8799-588c6c12db86" providerId="ADAL" clId="{DAE8EA9A-8623-4600-96B7-2957F65207AB}" dt="2023-09-01T18:45:55.013" v="559" actId="1076"/>
          <ac:spMkLst>
            <pc:docMk/>
            <pc:sldMk cId="954372042" sldId="315"/>
            <ac:spMk id="9" creationId="{34BF759B-D686-E3FE-75D2-B0973F29B200}"/>
          </ac:spMkLst>
        </pc:spChg>
        <pc:spChg chg="mod">
          <ac:chgData name="Cindy Rowe" userId="17561a97-d90b-4967-8799-588c6c12db86" providerId="ADAL" clId="{DAE8EA9A-8623-4600-96B7-2957F65207AB}" dt="2023-09-01T18:45:15.531" v="551" actId="2711"/>
          <ac:spMkLst>
            <pc:docMk/>
            <pc:sldMk cId="954372042" sldId="315"/>
            <ac:spMk id="10" creationId="{3BAA04F4-FD4D-BBEA-EEEE-C3AAABB51AA6}"/>
          </ac:spMkLst>
        </pc:spChg>
        <pc:spChg chg="mod">
          <ac:chgData name="Cindy Rowe" userId="17561a97-d90b-4967-8799-588c6c12db86" providerId="ADAL" clId="{DAE8EA9A-8623-4600-96B7-2957F65207AB}" dt="2023-09-01T18:45:22.325" v="553" actId="14100"/>
          <ac:spMkLst>
            <pc:docMk/>
            <pc:sldMk cId="954372042" sldId="315"/>
            <ac:spMk id="11" creationId="{AC67DBF7-7D92-61FB-F93A-9251EF281E3A}"/>
          </ac:spMkLst>
        </pc:spChg>
        <pc:spChg chg="mod">
          <ac:chgData name="Cindy Rowe" userId="17561a97-d90b-4967-8799-588c6c12db86" providerId="ADAL" clId="{DAE8EA9A-8623-4600-96B7-2957F65207AB}" dt="2023-09-01T18:46:02.657" v="561" actId="113"/>
          <ac:spMkLst>
            <pc:docMk/>
            <pc:sldMk cId="954372042" sldId="315"/>
            <ac:spMk id="12" creationId="{4A574278-B5D5-6716-5F4C-B548D241633B}"/>
          </ac:spMkLst>
        </pc:spChg>
        <pc:picChg chg="add mod">
          <ac:chgData name="Cindy Rowe" userId="17561a97-d90b-4967-8799-588c6c12db86" providerId="ADAL" clId="{DAE8EA9A-8623-4600-96B7-2957F65207AB}" dt="2023-09-01T18:44:43.100" v="542" actId="207"/>
          <ac:picMkLst>
            <pc:docMk/>
            <pc:sldMk cId="954372042" sldId="315"/>
            <ac:picMk id="3" creationId="{BCCDDA00-90F9-D3DA-54AB-543A716BC58D}"/>
          </ac:picMkLst>
        </pc:picChg>
        <pc:picChg chg="add mod">
          <ac:chgData name="Cindy Rowe" userId="17561a97-d90b-4967-8799-588c6c12db86" providerId="ADAL" clId="{DAE8EA9A-8623-4600-96B7-2957F65207AB}" dt="2023-09-01T18:44:50.264" v="544" actId="1076"/>
          <ac:picMkLst>
            <pc:docMk/>
            <pc:sldMk cId="954372042" sldId="315"/>
            <ac:picMk id="4" creationId="{D5DF7876-82F7-6168-F4C5-0C2D31F3FBF9}"/>
          </ac:picMkLst>
        </pc:picChg>
        <pc:picChg chg="add mod">
          <ac:chgData name="Cindy Rowe" userId="17561a97-d90b-4967-8799-588c6c12db86" providerId="ADAL" clId="{DAE8EA9A-8623-4600-96B7-2957F65207AB}" dt="2023-09-01T18:44:57.434" v="546" actId="1076"/>
          <ac:picMkLst>
            <pc:docMk/>
            <pc:sldMk cId="954372042" sldId="315"/>
            <ac:picMk id="5" creationId="{D1E0AE92-95D8-C535-CFF2-8336DC2F3780}"/>
          </ac:picMkLst>
        </pc:picChg>
        <pc:picChg chg="add mod">
          <ac:chgData name="Cindy Rowe" userId="17561a97-d90b-4967-8799-588c6c12db86" providerId="ADAL" clId="{DAE8EA9A-8623-4600-96B7-2957F65207AB}" dt="2023-09-01T18:45:51.417" v="558" actId="1076"/>
          <ac:picMkLst>
            <pc:docMk/>
            <pc:sldMk cId="954372042" sldId="315"/>
            <ac:picMk id="13" creationId="{D9F1EE6A-E374-7A8F-3C63-028409767FEB}"/>
          </ac:picMkLst>
        </pc:picChg>
        <pc:picChg chg="add mod">
          <ac:chgData name="Cindy Rowe" userId="17561a97-d90b-4967-8799-588c6c12db86" providerId="ADAL" clId="{DAE8EA9A-8623-4600-96B7-2957F65207AB}" dt="2023-09-01T18:45:10.209" v="550" actId="1076"/>
          <ac:picMkLst>
            <pc:docMk/>
            <pc:sldMk cId="954372042" sldId="315"/>
            <ac:picMk id="14" creationId="{C08FB40B-751E-D554-A3BA-0E5F78017A61}"/>
          </ac:picMkLst>
        </pc:picChg>
      </pc:sldChg>
      <pc:sldChg chg="addSp modSp mod">
        <pc:chgData name="Cindy Rowe" userId="17561a97-d90b-4967-8799-588c6c12db86" providerId="ADAL" clId="{DAE8EA9A-8623-4600-96B7-2957F65207AB}" dt="2023-09-01T18:47:36.591" v="579" actId="1076"/>
        <pc:sldMkLst>
          <pc:docMk/>
          <pc:sldMk cId="3155676078" sldId="316"/>
        </pc:sldMkLst>
        <pc:picChg chg="add mod">
          <ac:chgData name="Cindy Rowe" userId="17561a97-d90b-4967-8799-588c6c12db86" providerId="ADAL" clId="{DAE8EA9A-8623-4600-96B7-2957F65207AB}" dt="2023-09-01T18:47:36.591" v="579" actId="1076"/>
          <ac:picMkLst>
            <pc:docMk/>
            <pc:sldMk cId="3155676078" sldId="316"/>
            <ac:picMk id="4" creationId="{127919E7-668A-6F85-8A35-F9EAB1757269}"/>
          </ac:picMkLst>
        </pc:picChg>
      </pc:sldChg>
      <pc:sldChg chg="modSp mod">
        <pc:chgData name="Cindy Rowe" userId="17561a97-d90b-4967-8799-588c6c12db86" providerId="ADAL" clId="{DAE8EA9A-8623-4600-96B7-2957F65207AB}" dt="2023-09-01T18:48:23.349" v="589" actId="113"/>
        <pc:sldMkLst>
          <pc:docMk/>
          <pc:sldMk cId="1643379219" sldId="317"/>
        </pc:sldMkLst>
        <pc:spChg chg="mod">
          <ac:chgData name="Cindy Rowe" userId="17561a97-d90b-4967-8799-588c6c12db86" providerId="ADAL" clId="{DAE8EA9A-8623-4600-96B7-2957F65207AB}" dt="2023-09-01T18:48:17.241" v="587" actId="1076"/>
          <ac:spMkLst>
            <pc:docMk/>
            <pc:sldMk cId="1643379219" sldId="317"/>
            <ac:spMk id="5" creationId="{4DEF779A-1741-809B-67DA-7A0BB96A2484}"/>
          </ac:spMkLst>
        </pc:spChg>
        <pc:spChg chg="mod">
          <ac:chgData name="Cindy Rowe" userId="17561a97-d90b-4967-8799-588c6c12db86" providerId="ADAL" clId="{DAE8EA9A-8623-4600-96B7-2957F65207AB}" dt="2023-09-01T18:48:23.349" v="589" actId="113"/>
          <ac:spMkLst>
            <pc:docMk/>
            <pc:sldMk cId="1643379219" sldId="317"/>
            <ac:spMk id="7" creationId="{42AA1F05-B39E-79B5-5E7B-09321C2DC8DF}"/>
          </ac:spMkLst>
        </pc:spChg>
      </pc:sldChg>
      <pc:sldChg chg="addSp modSp mod">
        <pc:chgData name="Cindy Rowe" userId="17561a97-d90b-4967-8799-588c6c12db86" providerId="ADAL" clId="{DAE8EA9A-8623-4600-96B7-2957F65207AB}" dt="2023-09-01T18:48:43.411" v="592" actId="14100"/>
        <pc:sldMkLst>
          <pc:docMk/>
          <pc:sldMk cId="2465695035" sldId="318"/>
        </pc:sldMkLst>
        <pc:picChg chg="add mod">
          <ac:chgData name="Cindy Rowe" userId="17561a97-d90b-4967-8799-588c6c12db86" providerId="ADAL" clId="{DAE8EA9A-8623-4600-96B7-2957F65207AB}" dt="2023-09-01T18:48:43.411" v="592" actId="14100"/>
          <ac:picMkLst>
            <pc:docMk/>
            <pc:sldMk cId="2465695035" sldId="318"/>
            <ac:picMk id="8" creationId="{73186B26-7191-1AC8-7F42-9929FB4A8DC2}"/>
          </ac:picMkLst>
        </pc:picChg>
      </pc:sldChg>
      <pc:sldChg chg="del">
        <pc:chgData name="Cindy Rowe" userId="17561a97-d90b-4967-8799-588c6c12db86" providerId="ADAL" clId="{DAE8EA9A-8623-4600-96B7-2957F65207AB}" dt="2023-09-01T18:25:36.944" v="338" actId="2696"/>
        <pc:sldMkLst>
          <pc:docMk/>
          <pc:sldMk cId="1904208370" sldId="319"/>
        </pc:sldMkLst>
      </pc:sldChg>
      <pc:sldChg chg="modSp mod">
        <pc:chgData name="Cindy Rowe" userId="17561a97-d90b-4967-8799-588c6c12db86" providerId="ADAL" clId="{DAE8EA9A-8623-4600-96B7-2957F65207AB}" dt="2023-09-01T18:09:27.018" v="146" actId="14100"/>
        <pc:sldMkLst>
          <pc:docMk/>
          <pc:sldMk cId="1986102860" sldId="320"/>
        </pc:sldMkLst>
        <pc:spChg chg="mod">
          <ac:chgData name="Cindy Rowe" userId="17561a97-d90b-4967-8799-588c6c12db86" providerId="ADAL" clId="{DAE8EA9A-8623-4600-96B7-2957F65207AB}" dt="2023-09-01T18:08:58.065" v="141" actId="1076"/>
          <ac:spMkLst>
            <pc:docMk/>
            <pc:sldMk cId="1986102860" sldId="320"/>
            <ac:spMk id="15" creationId="{00000000-0000-0000-0000-000000000000}"/>
          </ac:spMkLst>
        </pc:spChg>
        <pc:spChg chg="mod">
          <ac:chgData name="Cindy Rowe" userId="17561a97-d90b-4967-8799-588c6c12db86" providerId="ADAL" clId="{DAE8EA9A-8623-4600-96B7-2957F65207AB}" dt="2023-09-01T18:09:27.018" v="146" actId="14100"/>
          <ac:spMkLst>
            <pc:docMk/>
            <pc:sldMk cId="1986102860" sldId="320"/>
            <ac:spMk id="21" creationId="{00000000-0000-0000-0000-000000000000}"/>
          </ac:spMkLst>
        </pc:spChg>
      </pc:sldChg>
      <pc:sldChg chg="modSp mod">
        <pc:chgData name="Cindy Rowe" userId="17561a97-d90b-4967-8799-588c6c12db86" providerId="ADAL" clId="{DAE8EA9A-8623-4600-96B7-2957F65207AB}" dt="2023-09-01T18:08:37.892" v="139" actId="113"/>
        <pc:sldMkLst>
          <pc:docMk/>
          <pc:sldMk cId="3097903806" sldId="321"/>
        </pc:sldMkLst>
        <pc:spChg chg="mod">
          <ac:chgData name="Cindy Rowe" userId="17561a97-d90b-4967-8799-588c6c12db86" providerId="ADAL" clId="{DAE8EA9A-8623-4600-96B7-2957F65207AB}" dt="2023-09-01T18:08:01.129" v="133" actId="255"/>
          <ac:spMkLst>
            <pc:docMk/>
            <pc:sldMk cId="3097903806" sldId="321"/>
            <ac:spMk id="12" creationId="{00000000-0000-0000-0000-000000000000}"/>
          </ac:spMkLst>
        </pc:spChg>
        <pc:spChg chg="mod">
          <ac:chgData name="Cindy Rowe" userId="17561a97-d90b-4967-8799-588c6c12db86" providerId="ADAL" clId="{DAE8EA9A-8623-4600-96B7-2957F65207AB}" dt="2023-09-01T18:08:20.848" v="136" actId="2711"/>
          <ac:spMkLst>
            <pc:docMk/>
            <pc:sldMk cId="3097903806" sldId="321"/>
            <ac:spMk id="13" creationId="{00000000-0000-0000-0000-000000000000}"/>
          </ac:spMkLst>
        </pc:spChg>
        <pc:spChg chg="mod">
          <ac:chgData name="Cindy Rowe" userId="17561a97-d90b-4967-8799-588c6c12db86" providerId="ADAL" clId="{DAE8EA9A-8623-4600-96B7-2957F65207AB}" dt="2023-09-01T18:08:29.420" v="137" actId="2711"/>
          <ac:spMkLst>
            <pc:docMk/>
            <pc:sldMk cId="3097903806" sldId="321"/>
            <ac:spMk id="15" creationId="{00000000-0000-0000-0000-000000000000}"/>
          </ac:spMkLst>
        </pc:spChg>
        <pc:spChg chg="mod">
          <ac:chgData name="Cindy Rowe" userId="17561a97-d90b-4967-8799-588c6c12db86" providerId="ADAL" clId="{DAE8EA9A-8623-4600-96B7-2957F65207AB}" dt="2023-09-01T18:08:37.892" v="139" actId="113"/>
          <ac:spMkLst>
            <pc:docMk/>
            <pc:sldMk cId="3097903806" sldId="321"/>
            <ac:spMk id="16" creationId="{00000000-0000-0000-0000-000000000000}"/>
          </ac:spMkLst>
        </pc:spChg>
        <pc:spChg chg="mod">
          <ac:chgData name="Cindy Rowe" userId="17561a97-d90b-4967-8799-588c6c12db86" providerId="ADAL" clId="{DAE8EA9A-8623-4600-96B7-2957F65207AB}" dt="2023-09-01T18:08:08.108" v="134" actId="2711"/>
          <ac:spMkLst>
            <pc:docMk/>
            <pc:sldMk cId="3097903806" sldId="321"/>
            <ac:spMk id="17" creationId="{D04506B6-1BFC-0DE2-D05E-510C7D6D8BC5}"/>
          </ac:spMkLst>
        </pc:spChg>
        <pc:spChg chg="mod">
          <ac:chgData name="Cindy Rowe" userId="17561a97-d90b-4967-8799-588c6c12db86" providerId="ADAL" clId="{DAE8EA9A-8623-4600-96B7-2957F65207AB}" dt="2023-09-01T18:08:12.842" v="135" actId="2711"/>
          <ac:spMkLst>
            <pc:docMk/>
            <pc:sldMk cId="3097903806" sldId="321"/>
            <ac:spMk id="18" creationId="{02CD4FDF-42A2-5B1D-8942-524C6CEFB2BE}"/>
          </ac:spMkLst>
        </pc:spChg>
      </pc:sldChg>
      <pc:sldChg chg="addSp modSp mod">
        <pc:chgData name="Cindy Rowe" userId="17561a97-d90b-4967-8799-588c6c12db86" providerId="ADAL" clId="{DAE8EA9A-8623-4600-96B7-2957F65207AB}" dt="2023-09-01T18:56:19.397" v="626" actId="29295"/>
        <pc:sldMkLst>
          <pc:docMk/>
          <pc:sldMk cId="3173463035" sldId="322"/>
        </pc:sldMkLst>
        <pc:spChg chg="mod">
          <ac:chgData name="Cindy Rowe" userId="17561a97-d90b-4967-8799-588c6c12db86" providerId="ADAL" clId="{DAE8EA9A-8623-4600-96B7-2957F65207AB}" dt="2023-09-01T18:54:52.460" v="616" actId="1076"/>
          <ac:spMkLst>
            <pc:docMk/>
            <pc:sldMk cId="3173463035" sldId="322"/>
            <ac:spMk id="2" creationId="{42DE5BE2-EABC-627F-C603-6F84D4896ADD}"/>
          </ac:spMkLst>
        </pc:spChg>
        <pc:spChg chg="mod">
          <ac:chgData name="Cindy Rowe" userId="17561a97-d90b-4967-8799-588c6c12db86" providerId="ADAL" clId="{DAE8EA9A-8623-4600-96B7-2957F65207AB}" dt="2023-09-01T18:12:17.300" v="172" actId="113"/>
          <ac:spMkLst>
            <pc:docMk/>
            <pc:sldMk cId="3173463035" sldId="322"/>
            <ac:spMk id="13" creationId="{5D08D2BB-6FB6-ACC7-2B06-BB16DD869CD2}"/>
          </ac:spMkLst>
        </pc:spChg>
        <pc:picChg chg="add mod ord">
          <ac:chgData name="Cindy Rowe" userId="17561a97-d90b-4967-8799-588c6c12db86" providerId="ADAL" clId="{DAE8EA9A-8623-4600-96B7-2957F65207AB}" dt="2023-09-01T18:56:19.397" v="626" actId="29295"/>
          <ac:picMkLst>
            <pc:docMk/>
            <pc:sldMk cId="3173463035" sldId="322"/>
            <ac:picMk id="4" creationId="{45FFC0F7-1581-794E-B16C-A77C57344542}"/>
          </ac:picMkLst>
        </pc:picChg>
      </pc:sldChg>
      <pc:sldChg chg="modSp mod">
        <pc:chgData name="Cindy Rowe" userId="17561a97-d90b-4967-8799-588c6c12db86" providerId="ADAL" clId="{DAE8EA9A-8623-4600-96B7-2957F65207AB}" dt="2023-09-01T18:12:25.720" v="174" actId="113"/>
        <pc:sldMkLst>
          <pc:docMk/>
          <pc:sldMk cId="2079530802" sldId="323"/>
        </pc:sldMkLst>
        <pc:spChg chg="mod">
          <ac:chgData name="Cindy Rowe" userId="17561a97-d90b-4967-8799-588c6c12db86" providerId="ADAL" clId="{DAE8EA9A-8623-4600-96B7-2957F65207AB}" dt="2023-09-01T18:12:25.720" v="174" actId="113"/>
          <ac:spMkLst>
            <pc:docMk/>
            <pc:sldMk cId="2079530802" sldId="323"/>
            <ac:spMk id="13" creationId="{5D08D2BB-6FB6-ACC7-2B06-BB16DD869CD2}"/>
          </ac:spMkLst>
        </pc:spChg>
        <pc:picChg chg="mod ord">
          <ac:chgData name="Cindy Rowe" userId="17561a97-d90b-4967-8799-588c6c12db86" providerId="ADAL" clId="{DAE8EA9A-8623-4600-96B7-2957F65207AB}" dt="2023-09-01T18:11:44.628" v="165" actId="14100"/>
          <ac:picMkLst>
            <pc:docMk/>
            <pc:sldMk cId="2079530802" sldId="323"/>
            <ac:picMk id="4" creationId="{C91DC7E1-6908-0527-8131-B6A91BA20EA2}"/>
          </ac:picMkLst>
        </pc:picChg>
      </pc:sldChg>
      <pc:sldChg chg="modSp mod">
        <pc:chgData name="Cindy Rowe" userId="17561a97-d90b-4967-8799-588c6c12db86" providerId="ADAL" clId="{DAE8EA9A-8623-4600-96B7-2957F65207AB}" dt="2023-09-01T18:31:16.914" v="410" actId="113"/>
        <pc:sldMkLst>
          <pc:docMk/>
          <pc:sldMk cId="2415905159" sldId="324"/>
        </pc:sldMkLst>
        <pc:spChg chg="mod">
          <ac:chgData name="Cindy Rowe" userId="17561a97-d90b-4967-8799-588c6c12db86" providerId="ADAL" clId="{DAE8EA9A-8623-4600-96B7-2957F65207AB}" dt="2023-09-01T18:31:16.914" v="410" actId="113"/>
          <ac:spMkLst>
            <pc:docMk/>
            <pc:sldMk cId="2415905159" sldId="324"/>
            <ac:spMk id="13" creationId="{5D08D2BB-6FB6-ACC7-2B06-BB16DD869CD2}"/>
          </ac:spMkLst>
        </pc:spChg>
        <pc:picChg chg="mod ord">
          <ac:chgData name="Cindy Rowe" userId="17561a97-d90b-4967-8799-588c6c12db86" providerId="ADAL" clId="{DAE8EA9A-8623-4600-96B7-2957F65207AB}" dt="2023-09-01T18:31:08.700" v="408" actId="167"/>
          <ac:picMkLst>
            <pc:docMk/>
            <pc:sldMk cId="2415905159" sldId="324"/>
            <ac:picMk id="3" creationId="{7E2D8D67-DA44-D733-2AA2-4B3F31DD820A}"/>
          </ac:picMkLst>
        </pc:picChg>
      </pc:sldChg>
      <pc:sldChg chg="modSp mod">
        <pc:chgData name="Cindy Rowe" userId="17561a97-d90b-4967-8799-588c6c12db86" providerId="ADAL" clId="{DAE8EA9A-8623-4600-96B7-2957F65207AB}" dt="2023-09-01T18:31:39.851" v="415" actId="113"/>
        <pc:sldMkLst>
          <pc:docMk/>
          <pc:sldMk cId="539252414" sldId="325"/>
        </pc:sldMkLst>
        <pc:spChg chg="mod">
          <ac:chgData name="Cindy Rowe" userId="17561a97-d90b-4967-8799-588c6c12db86" providerId="ADAL" clId="{DAE8EA9A-8623-4600-96B7-2957F65207AB}" dt="2023-09-01T18:31:39.851" v="415" actId="113"/>
          <ac:spMkLst>
            <pc:docMk/>
            <pc:sldMk cId="539252414" sldId="325"/>
            <ac:spMk id="13" creationId="{5D08D2BB-6FB6-ACC7-2B06-BB16DD869CD2}"/>
          </ac:spMkLst>
        </pc:spChg>
        <pc:picChg chg="mod">
          <ac:chgData name="Cindy Rowe" userId="17561a97-d90b-4967-8799-588c6c12db86" providerId="ADAL" clId="{DAE8EA9A-8623-4600-96B7-2957F65207AB}" dt="2023-09-01T18:31:32.830" v="413" actId="1076"/>
          <ac:picMkLst>
            <pc:docMk/>
            <pc:sldMk cId="539252414" sldId="325"/>
            <ac:picMk id="4" creationId="{E46E736D-6306-DB07-0C89-F03D91BA881B}"/>
          </ac:picMkLst>
        </pc:picChg>
      </pc:sldChg>
      <pc:sldChg chg="new del">
        <pc:chgData name="Cindy Rowe" userId="17561a97-d90b-4967-8799-588c6c12db86" providerId="ADAL" clId="{DAE8EA9A-8623-4600-96B7-2957F65207AB}" dt="2023-09-01T18:53:57.485" v="608" actId="2696"/>
        <pc:sldMkLst>
          <pc:docMk/>
          <pc:sldMk cId="3767334316" sldId="326"/>
        </pc:sldMkLst>
      </pc:sldChg>
      <pc:sldChg chg="modSp add mod">
        <pc:chgData name="Cindy Rowe" userId="17561a97-d90b-4967-8799-588c6c12db86" providerId="ADAL" clId="{DAE8EA9A-8623-4600-96B7-2957F65207AB}" dt="2023-09-01T19:01:29.868" v="670" actId="1076"/>
        <pc:sldMkLst>
          <pc:docMk/>
          <pc:sldMk cId="4114733232" sldId="327"/>
        </pc:sldMkLst>
        <pc:spChg chg="mod">
          <ac:chgData name="Cindy Rowe" userId="17561a97-d90b-4967-8799-588c6c12db86" providerId="ADAL" clId="{DAE8EA9A-8623-4600-96B7-2957F65207AB}" dt="2023-09-01T19:01:06.881" v="664" actId="20577"/>
          <ac:spMkLst>
            <pc:docMk/>
            <pc:sldMk cId="4114733232" sldId="327"/>
            <ac:spMk id="2" creationId="{00000000-0000-0000-0000-000000000000}"/>
          </ac:spMkLst>
        </pc:spChg>
        <pc:spChg chg="mod">
          <ac:chgData name="Cindy Rowe" userId="17561a97-d90b-4967-8799-588c6c12db86" providerId="ADAL" clId="{DAE8EA9A-8623-4600-96B7-2957F65207AB}" dt="2023-09-01T19:01:29.868" v="670" actId="1076"/>
          <ac:spMkLst>
            <pc:docMk/>
            <pc:sldMk cId="4114733232" sldId="327"/>
            <ac:spMk id="8" creationId="{C6B05208-04D3-FE54-F59F-631213982AEC}"/>
          </ac:spMkLst>
        </pc:spChg>
      </pc:sldChg>
      <pc:sldChg chg="modSp mod">
        <pc:chgData name="Cindy Rowe" userId="17561a97-d90b-4967-8799-588c6c12db86" providerId="ADAL" clId="{DAE8EA9A-8623-4600-96B7-2957F65207AB}" dt="2023-09-01T18:53:20.745" v="605" actId="122"/>
        <pc:sldMkLst>
          <pc:docMk/>
          <pc:sldMk cId="0" sldId="328"/>
        </pc:sldMkLst>
        <pc:spChg chg="mod">
          <ac:chgData name="Cindy Rowe" userId="17561a97-d90b-4967-8799-588c6c12db86" providerId="ADAL" clId="{DAE8EA9A-8623-4600-96B7-2957F65207AB}" dt="2023-09-01T18:53:13.336" v="602" actId="207"/>
          <ac:spMkLst>
            <pc:docMk/>
            <pc:sldMk cId="0" sldId="328"/>
            <ac:spMk id="8" creationId="{00000000-0000-0000-0000-000000000000}"/>
          </ac:spMkLst>
        </pc:spChg>
        <pc:spChg chg="mod">
          <ac:chgData name="Cindy Rowe" userId="17561a97-d90b-4967-8799-588c6c12db86" providerId="ADAL" clId="{DAE8EA9A-8623-4600-96B7-2957F65207AB}" dt="2023-09-01T18:53:20.745" v="605" actId="122"/>
          <ac:spMkLst>
            <pc:docMk/>
            <pc:sldMk cId="0" sldId="328"/>
            <ac:spMk id="15" creationId="{00000000-0000-0000-0000-000000000000}"/>
          </ac:spMkLst>
        </pc:spChg>
      </pc:sldChg>
    </pc:docChg>
  </pc:docChgLst>
  <pc:docChgLst>
    <pc:chgData name="Cindy Rowe" userId="17561a97-d90b-4967-8799-588c6c12db86" providerId="ADAL" clId="{22701B13-43F1-4110-B47C-9B96C1734E1D}"/>
    <pc:docChg chg="undo custSel addSld delSld modSld sldOrd delMainMaster replTag">
      <pc:chgData name="Cindy Rowe" userId="17561a97-d90b-4967-8799-588c6c12db86" providerId="ADAL" clId="{22701B13-43F1-4110-B47C-9B96C1734E1D}" dt="2024-07-25T18:34:51.832" v="175" actId="1076"/>
      <pc:docMkLst>
        <pc:docMk/>
      </pc:docMkLst>
      <pc:sldChg chg="delSp modSp mod">
        <pc:chgData name="Cindy Rowe" userId="17561a97-d90b-4967-8799-588c6c12db86" providerId="ADAL" clId="{22701B13-43F1-4110-B47C-9B96C1734E1D}" dt="2024-07-25T18:23:36.060" v="2" actId="1076"/>
        <pc:sldMkLst>
          <pc:docMk/>
          <pc:sldMk cId="0" sldId="256"/>
        </pc:sldMkLst>
        <pc:spChg chg="mod">
          <ac:chgData name="Cindy Rowe" userId="17561a97-d90b-4967-8799-588c6c12db86" providerId="ADAL" clId="{22701B13-43F1-4110-B47C-9B96C1734E1D}" dt="2024-07-25T18:23:36.060" v="2" actId="1076"/>
          <ac:spMkLst>
            <pc:docMk/>
            <pc:sldMk cId="0" sldId="256"/>
            <ac:spMk id="6" creationId="{00000000-0000-0000-0000-000000000000}"/>
          </ac:spMkLst>
        </pc:spChg>
        <pc:picChg chg="del">
          <ac:chgData name="Cindy Rowe" userId="17561a97-d90b-4967-8799-588c6c12db86" providerId="ADAL" clId="{22701B13-43F1-4110-B47C-9B96C1734E1D}" dt="2024-07-25T18:23:30.504" v="1" actId="478"/>
          <ac:picMkLst>
            <pc:docMk/>
            <pc:sldMk cId="0" sldId="256"/>
            <ac:picMk id="5" creationId="{9CC29BB3-6D53-3251-E020-F0A3467322FA}"/>
          </ac:picMkLst>
        </pc:picChg>
      </pc:sldChg>
      <pc:sldChg chg="ord">
        <pc:chgData name="Cindy Rowe" userId="17561a97-d90b-4967-8799-588c6c12db86" providerId="ADAL" clId="{22701B13-43F1-4110-B47C-9B96C1734E1D}" dt="2024-07-25T18:23:51.729" v="4"/>
        <pc:sldMkLst>
          <pc:docMk/>
          <pc:sldMk cId="0" sldId="266"/>
        </pc:sldMkLst>
      </pc:sldChg>
      <pc:sldChg chg="addSp modSp mod">
        <pc:chgData name="Cindy Rowe" userId="17561a97-d90b-4967-8799-588c6c12db86" providerId="ADAL" clId="{22701B13-43F1-4110-B47C-9B96C1734E1D}" dt="2024-07-25T18:25:52.546" v="7" actId="1076"/>
        <pc:sldMkLst>
          <pc:docMk/>
          <pc:sldMk cId="0" sldId="270"/>
        </pc:sldMkLst>
        <pc:spChg chg="add mod">
          <ac:chgData name="Cindy Rowe" userId="17561a97-d90b-4967-8799-588c6c12db86" providerId="ADAL" clId="{22701B13-43F1-4110-B47C-9B96C1734E1D}" dt="2024-07-25T18:25:52.546" v="7" actId="1076"/>
          <ac:spMkLst>
            <pc:docMk/>
            <pc:sldMk cId="0" sldId="270"/>
            <ac:spMk id="17" creationId="{4E096892-FEBA-CE06-5D73-83CD0F28F6ED}"/>
          </ac:spMkLst>
        </pc:spChg>
      </pc:sldChg>
      <pc:sldChg chg="modNotesTx">
        <pc:chgData name="Cindy Rowe" userId="17561a97-d90b-4967-8799-588c6c12db86" providerId="ADAL" clId="{22701B13-43F1-4110-B47C-9B96C1734E1D}" dt="2024-07-25T18:26:40.430" v="85" actId="20577"/>
        <pc:sldMkLst>
          <pc:docMk/>
          <pc:sldMk cId="0" sldId="271"/>
        </pc:sldMkLst>
      </pc:sldChg>
      <pc:sldChg chg="del">
        <pc:chgData name="Cindy Rowe" userId="17561a97-d90b-4967-8799-588c6c12db86" providerId="ADAL" clId="{22701B13-43F1-4110-B47C-9B96C1734E1D}" dt="2024-07-25T18:26:47.350" v="86" actId="2696"/>
        <pc:sldMkLst>
          <pc:docMk/>
          <pc:sldMk cId="0" sldId="272"/>
        </pc:sldMkLst>
      </pc:sldChg>
      <pc:sldChg chg="addSp modSp mod">
        <pc:chgData name="Cindy Rowe" userId="17561a97-d90b-4967-8799-588c6c12db86" providerId="ADAL" clId="{22701B13-43F1-4110-B47C-9B96C1734E1D}" dt="2024-07-25T18:30:38.887" v="144" actId="1076"/>
        <pc:sldMkLst>
          <pc:docMk/>
          <pc:sldMk cId="0" sldId="274"/>
        </pc:sldMkLst>
        <pc:spChg chg="add mod">
          <ac:chgData name="Cindy Rowe" userId="17561a97-d90b-4967-8799-588c6c12db86" providerId="ADAL" clId="{22701B13-43F1-4110-B47C-9B96C1734E1D}" dt="2024-07-25T18:30:38.887" v="144" actId="1076"/>
          <ac:spMkLst>
            <pc:docMk/>
            <pc:sldMk cId="0" sldId="274"/>
            <ac:spMk id="17" creationId="{3EEBBB6A-F510-D4D8-C89A-403AEAD7020A}"/>
          </ac:spMkLst>
        </pc:spChg>
      </pc:sldChg>
      <pc:sldChg chg="del">
        <pc:chgData name="Cindy Rowe" userId="17561a97-d90b-4967-8799-588c6c12db86" providerId="ADAL" clId="{22701B13-43F1-4110-B47C-9B96C1734E1D}" dt="2024-07-25T18:31:04.803" v="145" actId="2696"/>
        <pc:sldMkLst>
          <pc:docMk/>
          <pc:sldMk cId="0" sldId="275"/>
        </pc:sldMkLst>
      </pc:sldChg>
      <pc:sldChg chg="addSp modSp mod">
        <pc:chgData name="Cindy Rowe" userId="17561a97-d90b-4967-8799-588c6c12db86" providerId="ADAL" clId="{22701B13-43F1-4110-B47C-9B96C1734E1D}" dt="2024-07-25T18:31:45.626" v="147" actId="1076"/>
        <pc:sldMkLst>
          <pc:docMk/>
          <pc:sldMk cId="0" sldId="277"/>
        </pc:sldMkLst>
        <pc:spChg chg="add mod">
          <ac:chgData name="Cindy Rowe" userId="17561a97-d90b-4967-8799-588c6c12db86" providerId="ADAL" clId="{22701B13-43F1-4110-B47C-9B96C1734E1D}" dt="2024-07-25T18:31:45.626" v="147" actId="1076"/>
          <ac:spMkLst>
            <pc:docMk/>
            <pc:sldMk cId="0" sldId="277"/>
            <ac:spMk id="10" creationId="{79ED31BC-25FB-F1F5-F76A-6886DF06D819}"/>
          </ac:spMkLst>
        </pc:spChg>
      </pc:sldChg>
      <pc:sldChg chg="addSp modSp mod">
        <pc:chgData name="Cindy Rowe" userId="17561a97-d90b-4967-8799-588c6c12db86" providerId="ADAL" clId="{22701B13-43F1-4110-B47C-9B96C1734E1D}" dt="2024-07-25T18:31:50.295" v="149" actId="1076"/>
        <pc:sldMkLst>
          <pc:docMk/>
          <pc:sldMk cId="0" sldId="278"/>
        </pc:sldMkLst>
        <pc:spChg chg="add mod">
          <ac:chgData name="Cindy Rowe" userId="17561a97-d90b-4967-8799-588c6c12db86" providerId="ADAL" clId="{22701B13-43F1-4110-B47C-9B96C1734E1D}" dt="2024-07-25T18:31:50.295" v="149" actId="1076"/>
          <ac:spMkLst>
            <pc:docMk/>
            <pc:sldMk cId="0" sldId="278"/>
            <ac:spMk id="36" creationId="{E54C37EA-1E55-239C-30FD-436092D67067}"/>
          </ac:spMkLst>
        </pc:spChg>
      </pc:sldChg>
      <pc:sldChg chg="addSp modSp mod">
        <pc:chgData name="Cindy Rowe" userId="17561a97-d90b-4967-8799-588c6c12db86" providerId="ADAL" clId="{22701B13-43F1-4110-B47C-9B96C1734E1D}" dt="2024-07-25T18:31:55.616" v="151" actId="1076"/>
        <pc:sldMkLst>
          <pc:docMk/>
          <pc:sldMk cId="0" sldId="279"/>
        </pc:sldMkLst>
        <pc:spChg chg="add mod">
          <ac:chgData name="Cindy Rowe" userId="17561a97-d90b-4967-8799-588c6c12db86" providerId="ADAL" clId="{22701B13-43F1-4110-B47C-9B96C1734E1D}" dt="2024-07-25T18:31:55.616" v="151" actId="1076"/>
          <ac:spMkLst>
            <pc:docMk/>
            <pc:sldMk cId="0" sldId="279"/>
            <ac:spMk id="37" creationId="{81DEFBBF-4747-AE61-D618-CB1EBF63B8CE}"/>
          </ac:spMkLst>
        </pc:spChg>
      </pc:sldChg>
      <pc:sldChg chg="addSp modSp mod">
        <pc:chgData name="Cindy Rowe" userId="17561a97-d90b-4967-8799-588c6c12db86" providerId="ADAL" clId="{22701B13-43F1-4110-B47C-9B96C1734E1D}" dt="2024-07-25T18:32:19.762" v="153" actId="1076"/>
        <pc:sldMkLst>
          <pc:docMk/>
          <pc:sldMk cId="0" sldId="280"/>
        </pc:sldMkLst>
        <pc:spChg chg="add mod">
          <ac:chgData name="Cindy Rowe" userId="17561a97-d90b-4967-8799-588c6c12db86" providerId="ADAL" clId="{22701B13-43F1-4110-B47C-9B96C1734E1D}" dt="2024-07-25T18:32:19.762" v="153" actId="1076"/>
          <ac:spMkLst>
            <pc:docMk/>
            <pc:sldMk cId="0" sldId="280"/>
            <ac:spMk id="17" creationId="{6081F339-176C-C720-E280-7A6E929CB947}"/>
          </ac:spMkLst>
        </pc:spChg>
      </pc:sldChg>
      <pc:sldChg chg="setBg">
        <pc:chgData name="Cindy Rowe" userId="17561a97-d90b-4967-8799-588c6c12db86" providerId="ADAL" clId="{22701B13-43F1-4110-B47C-9B96C1734E1D}" dt="2024-07-25T18:32:45.450" v="154"/>
        <pc:sldMkLst>
          <pc:docMk/>
          <pc:sldMk cId="0" sldId="286"/>
        </pc:sldMkLst>
      </pc:sldChg>
      <pc:sldChg chg="del">
        <pc:chgData name="Cindy Rowe" userId="17561a97-d90b-4967-8799-588c6c12db86" providerId="ADAL" clId="{22701B13-43F1-4110-B47C-9B96C1734E1D}" dt="2024-07-25T18:33:43.583" v="166" actId="2696"/>
        <pc:sldMkLst>
          <pc:docMk/>
          <pc:sldMk cId="0" sldId="305"/>
        </pc:sldMkLst>
      </pc:sldChg>
      <pc:sldChg chg="modSp mod">
        <pc:chgData name="Cindy Rowe" userId="17561a97-d90b-4967-8799-588c6c12db86" providerId="ADAL" clId="{22701B13-43F1-4110-B47C-9B96C1734E1D}" dt="2024-07-25T18:33:33.335" v="165"/>
        <pc:sldMkLst>
          <pc:docMk/>
          <pc:sldMk cId="3768730991" sldId="314"/>
        </pc:sldMkLst>
        <pc:spChg chg="mod">
          <ac:chgData name="Cindy Rowe" userId="17561a97-d90b-4967-8799-588c6c12db86" providerId="ADAL" clId="{22701B13-43F1-4110-B47C-9B96C1734E1D}" dt="2024-07-25T18:33:33.335" v="165"/>
          <ac:spMkLst>
            <pc:docMk/>
            <pc:sldMk cId="3768730991" sldId="314"/>
            <ac:spMk id="15" creationId="{5B67C67B-FD55-07F0-6A50-A0B445127DC1}"/>
          </ac:spMkLst>
        </pc:spChg>
        <pc:spChg chg="mod">
          <ac:chgData name="Cindy Rowe" userId="17561a97-d90b-4967-8799-588c6c12db86" providerId="ADAL" clId="{22701B13-43F1-4110-B47C-9B96C1734E1D}" dt="2024-07-25T18:33:26.676" v="164" actId="255"/>
          <ac:spMkLst>
            <pc:docMk/>
            <pc:sldMk cId="3768730991" sldId="314"/>
            <ac:spMk id="17" creationId="{D0F9D77E-FC00-7E36-DF33-491FD78CE693}"/>
          </ac:spMkLst>
        </pc:spChg>
      </pc:sldChg>
      <pc:sldChg chg="del">
        <pc:chgData name="Cindy Rowe" userId="17561a97-d90b-4967-8799-588c6c12db86" providerId="ADAL" clId="{22701B13-43F1-4110-B47C-9B96C1734E1D}" dt="2024-07-25T18:33:46.359" v="167" actId="2696"/>
        <pc:sldMkLst>
          <pc:docMk/>
          <pc:sldMk cId="954372042" sldId="315"/>
        </pc:sldMkLst>
      </pc:sldChg>
      <pc:sldChg chg="modSp mod">
        <pc:chgData name="Cindy Rowe" userId="17561a97-d90b-4967-8799-588c6c12db86" providerId="ADAL" clId="{22701B13-43F1-4110-B47C-9B96C1734E1D}" dt="2024-07-25T18:34:17.993" v="168" actId="1076"/>
        <pc:sldMkLst>
          <pc:docMk/>
          <pc:sldMk cId="3155676078" sldId="316"/>
        </pc:sldMkLst>
        <pc:picChg chg="mod">
          <ac:chgData name="Cindy Rowe" userId="17561a97-d90b-4967-8799-588c6c12db86" providerId="ADAL" clId="{22701B13-43F1-4110-B47C-9B96C1734E1D}" dt="2024-07-25T18:34:17.993" v="168" actId="1076"/>
          <ac:picMkLst>
            <pc:docMk/>
            <pc:sldMk cId="3155676078" sldId="316"/>
            <ac:picMk id="4" creationId="{127919E7-668A-6F85-8A35-F9EAB1757269}"/>
          </ac:picMkLst>
        </pc:picChg>
      </pc:sldChg>
      <pc:sldChg chg="addSp modSp mod">
        <pc:chgData name="Cindy Rowe" userId="17561a97-d90b-4967-8799-588c6c12db86" providerId="ADAL" clId="{22701B13-43F1-4110-B47C-9B96C1734E1D}" dt="2024-07-25T18:34:51.832" v="175" actId="1076"/>
        <pc:sldMkLst>
          <pc:docMk/>
          <pc:sldMk cId="2465695035" sldId="318"/>
        </pc:sldMkLst>
        <pc:spChg chg="add mod">
          <ac:chgData name="Cindy Rowe" userId="17561a97-d90b-4967-8799-588c6c12db86" providerId="ADAL" clId="{22701B13-43F1-4110-B47C-9B96C1734E1D}" dt="2024-07-25T18:34:51.832" v="175" actId="1076"/>
          <ac:spMkLst>
            <pc:docMk/>
            <pc:sldMk cId="2465695035" sldId="318"/>
            <ac:spMk id="7" creationId="{519C1198-805B-D931-39EC-5F8524E6725B}"/>
          </ac:spMkLst>
        </pc:spChg>
        <pc:picChg chg="mod">
          <ac:chgData name="Cindy Rowe" userId="17561a97-d90b-4967-8799-588c6c12db86" providerId="ADAL" clId="{22701B13-43F1-4110-B47C-9B96C1734E1D}" dt="2024-07-25T18:34:34.332" v="171" actId="1076"/>
          <ac:picMkLst>
            <pc:docMk/>
            <pc:sldMk cId="2465695035" sldId="318"/>
            <ac:picMk id="4" creationId="{A1B5F841-CF44-B86A-D88C-51B9BF6FBA31}"/>
          </ac:picMkLst>
        </pc:picChg>
      </pc:sldChg>
      <pc:sldChg chg="del">
        <pc:chgData name="Cindy Rowe" userId="17561a97-d90b-4967-8799-588c6c12db86" providerId="ADAL" clId="{22701B13-43F1-4110-B47C-9B96C1734E1D}" dt="2024-07-25T18:25:09.255" v="5" actId="2696"/>
        <pc:sldMkLst>
          <pc:docMk/>
          <pc:sldMk cId="3097903806" sldId="321"/>
        </pc:sldMkLst>
      </pc:sldChg>
      <pc:sldChg chg="del">
        <pc:chgData name="Cindy Rowe" userId="17561a97-d90b-4967-8799-588c6c12db86" providerId="ADAL" clId="{22701B13-43F1-4110-B47C-9B96C1734E1D}" dt="2024-07-25T18:26:22.232" v="8" actId="2696"/>
        <pc:sldMkLst>
          <pc:docMk/>
          <pc:sldMk cId="3173463035" sldId="322"/>
        </pc:sldMkLst>
      </pc:sldChg>
      <pc:sldChg chg="del">
        <pc:chgData name="Cindy Rowe" userId="17561a97-d90b-4967-8799-588c6c12db86" providerId="ADAL" clId="{22701B13-43F1-4110-B47C-9B96C1734E1D}" dt="2024-07-25T18:27:56.904" v="88" actId="2696"/>
        <pc:sldMkLst>
          <pc:docMk/>
          <pc:sldMk cId="2079530802" sldId="323"/>
        </pc:sldMkLst>
      </pc:sldChg>
      <pc:sldChg chg="modSp mod">
        <pc:chgData name="Cindy Rowe" userId="17561a97-d90b-4967-8799-588c6c12db86" providerId="ADAL" clId="{22701B13-43F1-4110-B47C-9B96C1734E1D}" dt="2024-07-25T18:23:25.503" v="0" actId="27636"/>
        <pc:sldMkLst>
          <pc:docMk/>
          <pc:sldMk cId="238494463" sldId="329"/>
        </pc:sldMkLst>
        <pc:spChg chg="mod">
          <ac:chgData name="Cindy Rowe" userId="17561a97-d90b-4967-8799-588c6c12db86" providerId="ADAL" clId="{22701B13-43F1-4110-B47C-9B96C1734E1D}" dt="2024-07-25T18:23:25.503" v="0" actId="27636"/>
          <ac:spMkLst>
            <pc:docMk/>
            <pc:sldMk cId="238494463" sldId="329"/>
            <ac:spMk id="3" creationId="{8E95179F-75B1-F8D2-15B2-CE653E6D5A7C}"/>
          </ac:spMkLst>
        </pc:spChg>
      </pc:sldChg>
      <pc:sldChg chg="del">
        <pc:chgData name="Cindy Rowe" userId="17561a97-d90b-4967-8799-588c6c12db86" providerId="ADAL" clId="{22701B13-43F1-4110-B47C-9B96C1734E1D}" dt="2024-07-25T18:27:48.404" v="87" actId="2696"/>
        <pc:sldMkLst>
          <pc:docMk/>
          <pc:sldMk cId="0" sldId="333"/>
        </pc:sldMkLst>
      </pc:sldChg>
      <pc:sldChg chg="addSp modSp add mod setBg replTag">
        <pc:chgData name="Cindy Rowe" userId="17561a97-d90b-4967-8799-588c6c12db86" providerId="ADAL" clId="{22701B13-43F1-4110-B47C-9B96C1734E1D}" dt="2024-07-25T18:29:57.237" v="142"/>
        <pc:sldMkLst>
          <pc:docMk/>
          <pc:sldMk cId="4108105524" sldId="345"/>
        </pc:sldMkLst>
        <pc:spChg chg="add mod replST">
          <ac:chgData name="Cindy Rowe" userId="17561a97-d90b-4967-8799-588c6c12db86" providerId="ADAL" clId="{22701B13-43F1-4110-B47C-9B96C1734E1D}" dt="2024-07-25T18:29:56.623" v="108"/>
          <ac:spMkLst>
            <pc:docMk/>
            <pc:sldMk cId="4108105524" sldId="345"/>
            <ac:spMk id="2" creationId="{7FC6A009-36D4-0180-2C6B-BE18ED80B16E}"/>
          </ac:spMkLst>
        </pc:spChg>
        <pc:spChg chg="add mod replST">
          <ac:chgData name="Cindy Rowe" userId="17561a97-d90b-4967-8799-588c6c12db86" providerId="ADAL" clId="{22701B13-43F1-4110-B47C-9B96C1734E1D}" dt="2024-07-25T18:29:57.220" v="127"/>
          <ac:spMkLst>
            <pc:docMk/>
            <pc:sldMk cId="4108105524" sldId="345"/>
            <ac:spMk id="9" creationId="{C202ECE1-1823-C509-F3D6-37F73224C4B6}"/>
          </ac:spMkLst>
        </pc:spChg>
        <pc:spChg chg="add mod replST">
          <ac:chgData name="Cindy Rowe" userId="17561a97-d90b-4967-8799-588c6c12db86" providerId="ADAL" clId="{22701B13-43F1-4110-B47C-9B96C1734E1D}" dt="2024-07-25T18:29:57.228" v="138"/>
          <ac:spMkLst>
            <pc:docMk/>
            <pc:sldMk cId="4108105524" sldId="345"/>
            <ac:spMk id="10" creationId="{B82FB814-DCD8-39DB-575A-D0D7CD5DFD56}"/>
          </ac:spMkLst>
        </pc:spChg>
        <pc:picChg chg="add mod replST">
          <ac:chgData name="Cindy Rowe" userId="17561a97-d90b-4967-8799-588c6c12db86" providerId="ADAL" clId="{22701B13-43F1-4110-B47C-9B96C1734E1D}" dt="2024-07-25T18:29:56.996" v="111"/>
          <ac:picMkLst>
            <pc:docMk/>
            <pc:sldMk cId="4108105524" sldId="345"/>
            <ac:picMk id="4" creationId="{FA140B2C-0F02-F5DB-791D-FA4ED3DA0515}"/>
          </ac:picMkLst>
        </pc:picChg>
        <pc:picChg chg="add mod replST">
          <ac:chgData name="Cindy Rowe" userId="17561a97-d90b-4967-8799-588c6c12db86" providerId="ADAL" clId="{22701B13-43F1-4110-B47C-9B96C1734E1D}" dt="2024-07-25T18:29:57.071" v="114"/>
          <ac:picMkLst>
            <pc:docMk/>
            <pc:sldMk cId="4108105524" sldId="345"/>
            <ac:picMk id="6" creationId="{F1FAAFFE-6A4F-2192-0789-689B31D575E3}"/>
          </ac:picMkLst>
        </pc:picChg>
        <pc:picChg chg="add mod replST">
          <ac:chgData name="Cindy Rowe" userId="17561a97-d90b-4967-8799-588c6c12db86" providerId="ADAL" clId="{22701B13-43F1-4110-B47C-9B96C1734E1D}" dt="2024-07-25T18:29:57.215" v="118"/>
          <ac:picMkLst>
            <pc:docMk/>
            <pc:sldMk cId="4108105524" sldId="345"/>
            <ac:picMk id="8" creationId="{FC32C46C-433F-9198-99CC-0B5CBC9D7A0A}"/>
          </ac:picMkLst>
        </pc:picChg>
      </pc:sldChg>
      <pc:sldMasterChg chg="del delSldLayout">
        <pc:chgData name="Cindy Rowe" userId="17561a97-d90b-4967-8799-588c6c12db86" providerId="ADAL" clId="{22701B13-43F1-4110-B47C-9B96C1734E1D}" dt="2024-07-25T18:27:48.404" v="87" actId="2696"/>
        <pc:sldMasterMkLst>
          <pc:docMk/>
          <pc:sldMasterMk cId="4223358191" sldId="2147483684"/>
        </pc:sldMasterMkLst>
        <pc:sldLayoutChg chg="del">
          <pc:chgData name="Cindy Rowe" userId="17561a97-d90b-4967-8799-588c6c12db86" providerId="ADAL" clId="{22701B13-43F1-4110-B47C-9B96C1734E1D}" dt="2024-07-25T18:27:48.404" v="87" actId="2696"/>
          <pc:sldLayoutMkLst>
            <pc:docMk/>
            <pc:sldMasterMk cId="4223358191" sldId="2147483684"/>
            <pc:sldLayoutMk cId="2682413167" sldId="2147483685"/>
          </pc:sldLayoutMkLst>
        </pc:sldLayoutChg>
        <pc:sldLayoutChg chg="del">
          <pc:chgData name="Cindy Rowe" userId="17561a97-d90b-4967-8799-588c6c12db86" providerId="ADAL" clId="{22701B13-43F1-4110-B47C-9B96C1734E1D}" dt="2024-07-25T18:27:48.404" v="87" actId="2696"/>
          <pc:sldLayoutMkLst>
            <pc:docMk/>
            <pc:sldMasterMk cId="4223358191" sldId="2147483684"/>
            <pc:sldLayoutMk cId="3319666331" sldId="2147483686"/>
          </pc:sldLayoutMkLst>
        </pc:sldLayoutChg>
        <pc:sldLayoutChg chg="del">
          <pc:chgData name="Cindy Rowe" userId="17561a97-d90b-4967-8799-588c6c12db86" providerId="ADAL" clId="{22701B13-43F1-4110-B47C-9B96C1734E1D}" dt="2024-07-25T18:27:48.404" v="87" actId="2696"/>
          <pc:sldLayoutMkLst>
            <pc:docMk/>
            <pc:sldMasterMk cId="4223358191" sldId="2147483684"/>
            <pc:sldLayoutMk cId="516354859" sldId="2147483687"/>
          </pc:sldLayoutMkLst>
        </pc:sldLayoutChg>
        <pc:sldLayoutChg chg="del">
          <pc:chgData name="Cindy Rowe" userId="17561a97-d90b-4967-8799-588c6c12db86" providerId="ADAL" clId="{22701B13-43F1-4110-B47C-9B96C1734E1D}" dt="2024-07-25T18:27:48.404" v="87" actId="2696"/>
          <pc:sldLayoutMkLst>
            <pc:docMk/>
            <pc:sldMasterMk cId="4223358191" sldId="2147483684"/>
            <pc:sldLayoutMk cId="131216445" sldId="2147483688"/>
          </pc:sldLayoutMkLst>
        </pc:sldLayoutChg>
        <pc:sldLayoutChg chg="del">
          <pc:chgData name="Cindy Rowe" userId="17561a97-d90b-4967-8799-588c6c12db86" providerId="ADAL" clId="{22701B13-43F1-4110-B47C-9B96C1734E1D}" dt="2024-07-25T18:27:48.404" v="87" actId="2696"/>
          <pc:sldLayoutMkLst>
            <pc:docMk/>
            <pc:sldMasterMk cId="4223358191" sldId="2147483684"/>
            <pc:sldLayoutMk cId="4261465510" sldId="2147483689"/>
          </pc:sldLayoutMkLst>
        </pc:sldLayoutChg>
        <pc:sldLayoutChg chg="del">
          <pc:chgData name="Cindy Rowe" userId="17561a97-d90b-4967-8799-588c6c12db86" providerId="ADAL" clId="{22701B13-43F1-4110-B47C-9B96C1734E1D}" dt="2024-07-25T18:27:48.404" v="87" actId="2696"/>
          <pc:sldLayoutMkLst>
            <pc:docMk/>
            <pc:sldMasterMk cId="4223358191" sldId="2147483684"/>
            <pc:sldLayoutMk cId="359955077" sldId="2147483690"/>
          </pc:sldLayoutMkLst>
        </pc:sldLayoutChg>
        <pc:sldLayoutChg chg="del">
          <pc:chgData name="Cindy Rowe" userId="17561a97-d90b-4967-8799-588c6c12db86" providerId="ADAL" clId="{22701B13-43F1-4110-B47C-9B96C1734E1D}" dt="2024-07-25T18:27:48.404" v="87" actId="2696"/>
          <pc:sldLayoutMkLst>
            <pc:docMk/>
            <pc:sldMasterMk cId="4223358191" sldId="2147483684"/>
            <pc:sldLayoutMk cId="446753797" sldId="21474836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fld id="{B7268E1E-0E44-426D-905E-8AD9B19D2182}" type="datetimeFigureOut">
              <a:rPr lang="cs-CZ" smtClean="0"/>
              <a:t>25.07.2024</a:t>
            </a:fld>
            <a:endParaRPr lang="cs-CZ"/>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D02898-78BC-E342-9BDD-1113C00BAD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458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Could a CULTURE OF KINDNESS be the solution for your organization? There is research to back up my experience—kindness has an impact on business.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Sliding door moments happen every day.</a:t>
            </a:r>
          </a:p>
          <a:p>
            <a:r>
              <a:rPr lang="en-US"/>
              <a:t>If you aren't familiar with the movie, Sliding Doors, it portrays two different scenarios for a woman--one where she makes the train and the other where she misses the train, and how her life unfolds in both scenarios.</a:t>
            </a:r>
          </a:p>
          <a:p>
            <a:r>
              <a:rPr lang="en-US"/>
              <a:t>What sliding door moments are you missing or engaging with?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 team is discussing a new project, and there are differing opinions on the best approach. In one scenario, the loudest voices dominate the conversation, while others feel sidelined or unheard. In another scenario, the team leader actively seeks input from all members, ensuring that everyone's perspective is valued and considered.</a:t>
            </a:r>
          </a:p>
          <a:p>
            <a:r>
              <a:rPr lang="en-US"/>
              <a:t>Imagine a new employee on their first day, overwhelmed and unsure of their role. A friendly co-worker takes the time to offer help, answer questions, and show them the ropes. This small act of kindness can make a huge difference in their experience, boosting confidence and setting them up for success.</a:t>
            </a:r>
          </a:p>
          <a:p>
            <a:r>
              <a:rPr lang="en-US"/>
              <a:t>Imagine a busy morning in the office, with everyone rushing to meet deadlines. A colleague notices that another team member seems overwhelmed and stressed. Instead of just walking by, they stop and offer a genuine word of encouragement, a listening ear, or even a cup of coffee.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More proof that a Kindness Culture might be the solution.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Multiple studies report that a Kindness-based culture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endParaRPr lang="en-US"/>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Science has proved that when we do these kind gestures, our serotonin and dopamine levels increase.</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dirty="0"/>
              <a:t>Recent surveys found that employees  share Scott story. Share Diane story.</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dirty="0"/>
              <a:t>I’d like you to come up with what kindness looks like at work. These are not acts. I’m looking for situations.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dirty="0"/>
              <a:t>When people feel valued and respected, they are more motivated and perform better. studies shown that kindness makes us happy.</a:t>
            </a:r>
          </a:p>
          <a:p>
            <a:r>
              <a:rPr lang="en-US" dirty="0"/>
              <a:t>According to a study by Warwick University,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1474422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Why am I qualified to stand up here and speak about the Culture of Kindness in the Workplace?</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dirty="0"/>
              <a:t>Before you can change the culture of your company, you have to display the culture.  Everything I am about to discuss takes action from the top level because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dirty="0"/>
              <a:t>behavior drives culture.   WPF Story</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dirty="0"/>
              <a:t>When Kindness is part of the company culture, amazing things will happen. Here are a few perks of creating this kindness culture:</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A culture of kindness should include these three elements:</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dirty="0"/>
              <a:t>Are the ideas flowing? Do you feel like this is something that could be achievable in your organization?</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dirty="0"/>
              <a:t>I mentioned that behavior drives culture and it starts from the top; so what does it take to be a KIND LEADER? Let’s go over what I have designed as the 6 C’s of Kind Leaders</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87450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45</a:t>
            </a:fld>
            <a:endParaRPr lang="cs-CZ"/>
          </a:p>
        </p:txBody>
      </p:sp>
    </p:spTree>
    <p:extLst>
      <p:ext uri="{BB962C8B-B14F-4D97-AF65-F5344CB8AC3E}">
        <p14:creationId xmlns:p14="http://schemas.microsoft.com/office/powerpoint/2010/main" val="2074979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sz="1800" b="1" dirty="0">
                <a:latin typeface="Calibri" panose="020F0502020204030204" pitchFamily="34" charset="0"/>
                <a:ea typeface="Calibri" panose="020F0502020204030204" pitchFamily="34" charset="0"/>
                <a:cs typeface="Times New Roman" panose="02020603050405020304" pitchFamily="18" charset="0"/>
              </a:rPr>
              <a:t>Being kind involves a deeper emotional connection and a genuine desire to make a positive impact on someone's life, while being nice often focuses on maintaining social harmony and politeness without necessarily forming a strong emotional bond. </a:t>
            </a:r>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Let’s say an acquaintance has food stuck in their teeth. The kind thing is to tell them. But most won’t because it might make them feel uncomfortable or you will feel like you might embarrass them.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9613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How does look in a work environment?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00597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Like success, I believe Kindness has many definitions. Together with your table, take a few minutes to create your defintion of kindness.</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Employees are searching for a better environment to work in. Leaving not because of pay, but because of how they are being treated. And that is why I am so passionate about talking to businesses and organizations—there needs to be a shift for more kindness.</a:t>
            </a:r>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extLst>
      <p:ext uri="{BB962C8B-B14F-4D97-AF65-F5344CB8AC3E}">
        <p14:creationId xmlns:p14="http://schemas.microsoft.com/office/powerpoint/2010/main" val="4005789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dirty="0"/>
              <a:t>In my recent research, I uncovered these surprising statistics, which may be the reason you are here today.</a:t>
            </a:r>
          </a:p>
          <a:p>
            <a:r>
              <a:rPr lang="en-US" dirty="0"/>
              <a:t>I hope by the end of this program, you understand that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dirty="0"/>
              <a:t>And it’s not about being soft or weak—or being someone you are not. It’s about the idea that we are all working with other humans. Each interaction we have with another person matters and makes a difference.</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2433" y="2171701"/>
            <a:ext cx="13238487" cy="4994372"/>
          </a:xfrm>
        </p:spPr>
        <p:txBody>
          <a:bodyPr anchor="b"/>
          <a:lstStyle>
            <a:lvl1pPr>
              <a:defRPr sz="10800"/>
            </a:lvl1pPr>
          </a:lstStyle>
          <a:p>
            <a:r>
              <a:rPr lang="en-US"/>
              <a:t>Click to edit Master title style</a:t>
            </a:r>
          </a:p>
        </p:txBody>
      </p:sp>
      <p:sp>
        <p:nvSpPr>
          <p:cNvPr id="3" name="Subtitle 2"/>
          <p:cNvSpPr>
            <a:spLocks noGrp="1"/>
          </p:cNvSpPr>
          <p:nvPr>
            <p:ph type="subTitle" idx="1"/>
          </p:nvPr>
        </p:nvSpPr>
        <p:spPr>
          <a:xfrm>
            <a:off x="1732433" y="7166070"/>
            <a:ext cx="13238487" cy="1292130"/>
          </a:xfrm>
        </p:spPr>
        <p:txBody>
          <a:bodyPr anchor="t"/>
          <a:lstStyle>
            <a:lvl1pPr marL="0" indent="0" algn="l">
              <a:buNone/>
              <a:defRPr cap="all">
                <a:solidFill>
                  <a:schemeClr val="bg2">
                    <a:lumMod val="40000"/>
                    <a:lumOff val="6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9724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114966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2435" y="4292600"/>
            <a:ext cx="13238486" cy="2873471"/>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3" y="7166072"/>
            <a:ext cx="13238487" cy="1290600"/>
          </a:xfrm>
        </p:spPr>
        <p:txBody>
          <a:bodyPr anchor="t"/>
          <a:lstStyle>
            <a:lvl1pPr marL="0" indent="0" algn="l">
              <a:buNone/>
              <a:defRPr sz="3000" cap="all">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730837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54969" y="3090863"/>
            <a:ext cx="6594509" cy="6293645"/>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481740" y="3084139"/>
            <a:ext cx="6594512" cy="6300368"/>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627588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54970" y="2857500"/>
            <a:ext cx="6594507"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54969"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81743" y="2857500"/>
            <a:ext cx="659450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481743"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2615211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7/25/2024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2536628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7/25/2024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881461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0" y="2171700"/>
            <a:ext cx="5101596" cy="2171700"/>
          </a:xfrm>
        </p:spPr>
        <p:txBody>
          <a:bodyPr anchor="b"/>
          <a:lstStyle>
            <a:lvl1pPr algn="l">
              <a:defRPr sz="3600" b="0"/>
            </a:lvl1pPr>
          </a:lstStyle>
          <a:p>
            <a:r>
              <a:rPr lang="en-US"/>
              <a:t>Click to edit Master title style</a:t>
            </a:r>
          </a:p>
        </p:txBody>
      </p:sp>
      <p:sp>
        <p:nvSpPr>
          <p:cNvPr id="3" name="Content Placeholder 2"/>
          <p:cNvSpPr>
            <a:spLocks noGrp="1"/>
          </p:cNvSpPr>
          <p:nvPr>
            <p:ph idx="1"/>
          </p:nvPr>
        </p:nvSpPr>
        <p:spPr>
          <a:xfrm>
            <a:off x="7176925" y="2171700"/>
            <a:ext cx="7793996" cy="6858000"/>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32430" y="4693921"/>
            <a:ext cx="5101595" cy="4343399"/>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7/25/2024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63234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0861" y="2781288"/>
            <a:ext cx="7639359" cy="2362212"/>
          </a:xfrm>
        </p:spPr>
        <p:txBody>
          <a:bodyPr anchor="b">
            <a:normAutofit/>
          </a:bodyPr>
          <a:lstStyle>
            <a:lvl1pPr algn="l">
              <a:defRPr sz="5400" b="0"/>
            </a:lvl1pPr>
          </a:lstStyle>
          <a:p>
            <a:r>
              <a:rPr lang="en-US"/>
              <a:t>Click to edit Master title style</a:t>
            </a:r>
          </a:p>
        </p:txBody>
      </p:sp>
      <p:sp>
        <p:nvSpPr>
          <p:cNvPr id="3" name="Picture Placeholder 2"/>
          <p:cNvSpPr>
            <a:spLocks noGrp="1" noChangeAspect="1"/>
          </p:cNvSpPr>
          <p:nvPr>
            <p:ph type="pic" idx="1"/>
          </p:nvPr>
        </p:nvSpPr>
        <p:spPr>
          <a:xfrm>
            <a:off x="10424319" y="1714500"/>
            <a:ext cx="480060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a:xfrm>
            <a:off x="1732432" y="5486400"/>
            <a:ext cx="7627469" cy="2057400"/>
          </a:xfrm>
        </p:spPr>
        <p:txBody>
          <a:bodyP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982827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5" y="7200880"/>
            <a:ext cx="13238486" cy="85010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1732433" y="1028700"/>
            <a:ext cx="13238487"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a:xfrm>
            <a:off x="1732434" y="8050988"/>
            <a:ext cx="13238484"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2921388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p:spPr>
        <p:txBody>
          <a:bodyPr/>
          <a:lstStyle>
            <a:lvl1pPr>
              <a:defRPr sz="7200"/>
            </a:lvl1pPr>
          </a:lstStyle>
          <a:p>
            <a:r>
              <a:rPr lang="en-US"/>
              <a:t>Click to edit Master title style</a:t>
            </a:r>
          </a:p>
        </p:txBody>
      </p:sp>
      <p:sp>
        <p:nvSpPr>
          <p:cNvPr id="8" name="Text Placeholder 3"/>
          <p:cNvSpPr>
            <a:spLocks noGrp="1"/>
          </p:cNvSpPr>
          <p:nvPr>
            <p:ph type="body" sz="half" idx="2"/>
          </p:nvPr>
        </p:nvSpPr>
        <p:spPr>
          <a:xfrm>
            <a:off x="1732432" y="5486400"/>
            <a:ext cx="13238489" cy="35433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515305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62202" y="2171700"/>
            <a:ext cx="11998973" cy="3485061"/>
          </a:xfrm>
        </p:spPr>
        <p:txBody>
          <a:bodyPr/>
          <a:lstStyle>
            <a:lvl1pPr>
              <a:defRPr sz="7200"/>
            </a:lvl1pPr>
          </a:lstStyle>
          <a:p>
            <a:r>
              <a:rPr lang="en-US"/>
              <a:t>Click to edit Master title style</a:t>
            </a:r>
          </a:p>
        </p:txBody>
      </p:sp>
      <p:sp>
        <p:nvSpPr>
          <p:cNvPr id="11" name="Text Placeholder 3"/>
          <p:cNvSpPr>
            <a:spLocks noGrp="1"/>
          </p:cNvSpPr>
          <p:nvPr>
            <p:ph type="body" sz="half" idx="14"/>
          </p:nvPr>
        </p:nvSpPr>
        <p:spPr>
          <a:xfrm>
            <a:off x="2895601" y="5656761"/>
            <a:ext cx="10919474" cy="513261"/>
          </a:xfr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lvl="0" indent="0">
              <a:buNone/>
            </a:pPr>
            <a:r>
              <a:rPr lang="en-US"/>
              <a:t>Click to edit Master text styles</a:t>
            </a:r>
          </a:p>
        </p:txBody>
      </p:sp>
      <p:sp>
        <p:nvSpPr>
          <p:cNvPr id="10" name="Text Placeholder 3"/>
          <p:cNvSpPr>
            <a:spLocks noGrp="1"/>
          </p:cNvSpPr>
          <p:nvPr>
            <p:ph type="body" sz="half" idx="2"/>
          </p:nvPr>
        </p:nvSpPr>
        <p:spPr>
          <a:xfrm>
            <a:off x="1732432" y="6525986"/>
            <a:ext cx="13238489" cy="25146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
        <p:nvSpPr>
          <p:cNvPr id="12" name="TextBox 11"/>
          <p:cNvSpPr txBox="1"/>
          <p:nvPr/>
        </p:nvSpPr>
        <p:spPr>
          <a:xfrm>
            <a:off x="1347443" y="1456880"/>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a:t>“</a:t>
            </a:r>
          </a:p>
        </p:txBody>
      </p:sp>
      <p:sp>
        <p:nvSpPr>
          <p:cNvPr id="15" name="TextBox 14"/>
          <p:cNvSpPr txBox="1"/>
          <p:nvPr/>
        </p:nvSpPr>
        <p:spPr>
          <a:xfrm>
            <a:off x="13995735" y="3920681"/>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a:t>”</a:t>
            </a:r>
          </a:p>
        </p:txBody>
      </p:sp>
    </p:spTree>
    <p:extLst>
      <p:ext uri="{BB962C8B-B14F-4D97-AF65-F5344CB8AC3E}">
        <p14:creationId xmlns:p14="http://schemas.microsoft.com/office/powerpoint/2010/main" val="3990656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732431" y="4686302"/>
            <a:ext cx="13238490" cy="2479770"/>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2" y="7166072"/>
            <a:ext cx="13238489" cy="1290600"/>
          </a:xfrm>
        </p:spPr>
        <p:txBody>
          <a:bodyPr anchor="t"/>
          <a:lstStyle>
            <a:lvl1pPr marL="0" indent="0" algn="l">
              <a:buNone/>
              <a:defRPr sz="3000" cap="none">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398079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49421" y="2971800"/>
            <a:ext cx="442029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6" name="Text Placeholder 3"/>
          <p:cNvSpPr>
            <a:spLocks noGrp="1"/>
          </p:cNvSpPr>
          <p:nvPr>
            <p:ph type="body" sz="half" idx="15"/>
          </p:nvPr>
        </p:nvSpPr>
        <p:spPr>
          <a:xfrm>
            <a:off x="978695" y="4000500"/>
            <a:ext cx="4391025"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25489" y="2971800"/>
            <a:ext cx="4404362"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9" name="Text Placeholder 3"/>
          <p:cNvSpPr>
            <a:spLocks noGrp="1"/>
          </p:cNvSpPr>
          <p:nvPr>
            <p:ph type="body" sz="half" idx="16"/>
          </p:nvPr>
        </p:nvSpPr>
        <p:spPr>
          <a:xfrm>
            <a:off x="5809659" y="4000500"/>
            <a:ext cx="4420191"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2971800"/>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Text Placeholder 3"/>
          <p:cNvSpPr>
            <a:spLocks noGrp="1"/>
          </p:cNvSpPr>
          <p:nvPr>
            <p:ph type="body" sz="half" idx="17"/>
          </p:nvPr>
        </p:nvSpPr>
        <p:spPr>
          <a:xfrm>
            <a:off x="10687051" y="4000500"/>
            <a:ext cx="4398170"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7" name="Straight Connector 16"/>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7/25/2024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228285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78695" y="6376424"/>
            <a:ext cx="4410075"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9" name="Picture Placeholder 2"/>
          <p:cNvSpPr>
            <a:spLocks noGrp="1" noChangeAspect="1"/>
          </p:cNvSpPr>
          <p:nvPr>
            <p:ph type="pic" idx="15"/>
          </p:nvPr>
        </p:nvSpPr>
        <p:spPr>
          <a:xfrm>
            <a:off x="978695" y="3314700"/>
            <a:ext cx="4410075"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2" name="Text Placeholder 3"/>
          <p:cNvSpPr>
            <a:spLocks noGrp="1"/>
          </p:cNvSpPr>
          <p:nvPr>
            <p:ph type="body" sz="half" idx="18"/>
          </p:nvPr>
        </p:nvSpPr>
        <p:spPr>
          <a:xfrm>
            <a:off x="978695" y="7240817"/>
            <a:ext cx="4410075"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34063" y="6376424"/>
            <a:ext cx="4395788"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0" name="Picture Placeholder 2"/>
          <p:cNvSpPr>
            <a:spLocks noGrp="1" noChangeAspect="1"/>
          </p:cNvSpPr>
          <p:nvPr>
            <p:ph type="pic" idx="21"/>
          </p:nvPr>
        </p:nvSpPr>
        <p:spPr>
          <a:xfrm>
            <a:off x="5834062" y="3314700"/>
            <a:ext cx="4395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3" name="Text Placeholder 3"/>
          <p:cNvSpPr>
            <a:spLocks noGrp="1"/>
          </p:cNvSpPr>
          <p:nvPr>
            <p:ph type="body" sz="half" idx="19"/>
          </p:nvPr>
        </p:nvSpPr>
        <p:spPr>
          <a:xfrm>
            <a:off x="5832033" y="7240816"/>
            <a:ext cx="4401609"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6376424"/>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1" name="Picture Placeholder 2"/>
          <p:cNvSpPr>
            <a:spLocks noGrp="1" noChangeAspect="1"/>
          </p:cNvSpPr>
          <p:nvPr>
            <p:ph type="pic" idx="22"/>
          </p:nvPr>
        </p:nvSpPr>
        <p:spPr>
          <a:xfrm>
            <a:off x="10687049" y="3314700"/>
            <a:ext cx="4398170"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4" name="Text Placeholder 3"/>
          <p:cNvSpPr>
            <a:spLocks noGrp="1"/>
          </p:cNvSpPr>
          <p:nvPr>
            <p:ph type="body" sz="half" idx="20"/>
          </p:nvPr>
        </p:nvSpPr>
        <p:spPr>
          <a:xfrm>
            <a:off x="10686863" y="7240813"/>
            <a:ext cx="4403996"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9" name="Straight Connector 18"/>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7/25/2024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107927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006751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6319" y="645320"/>
            <a:ext cx="2628902" cy="8739188"/>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978695" y="1331121"/>
            <a:ext cx="11134724" cy="80533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999601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79973B2-908B-9456-142C-233436273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833" y="9127332"/>
            <a:ext cx="1078706" cy="97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49320" y="1097280"/>
            <a:ext cx="15924281" cy="1959333"/>
          </a:xfrm>
        </p:spPr>
        <p:txBody>
          <a:bodyPr>
            <a:noAutofit/>
          </a:bodyPr>
          <a:lstStyle>
            <a:lvl1pPr>
              <a:lnSpc>
                <a:spcPct val="101000"/>
              </a:lnSpc>
              <a:spcBef>
                <a:spcPts val="1050"/>
              </a:spcBef>
              <a:spcAft>
                <a:spcPts val="1050"/>
              </a:spcAft>
              <a:defRPr sz="81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p:cNvSpPr>
            <a:spLocks noGrp="1"/>
          </p:cNvSpPr>
          <p:nvPr>
            <p:ph idx="1"/>
          </p:nvPr>
        </p:nvSpPr>
        <p:spPr>
          <a:xfrm>
            <a:off x="1440180" y="3881628"/>
            <a:ext cx="5541264" cy="4887153"/>
          </a:xfrm>
        </p:spPr>
        <p:txBody>
          <a:bodyPr/>
          <a:lstStyle>
            <a:lvl1pPr>
              <a:defRPr sz="5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p:txBody>
      </p:sp>
      <p:sp>
        <p:nvSpPr>
          <p:cNvPr id="14" name="Picture Placeholder 13"/>
          <p:cNvSpPr>
            <a:spLocks noGrp="1"/>
          </p:cNvSpPr>
          <p:nvPr>
            <p:ph type="pic" sz="quarter" idx="14"/>
          </p:nvPr>
        </p:nvSpPr>
        <p:spPr>
          <a:xfrm>
            <a:off x="7946646" y="3398045"/>
            <a:ext cx="5219286" cy="5926931"/>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15"/>
          <p:cNvSpPr>
            <a:spLocks noGrp="1"/>
          </p:cNvSpPr>
          <p:nvPr>
            <p:ph type="pic" sz="quarter" idx="15"/>
          </p:nvPr>
        </p:nvSpPr>
        <p:spPr>
          <a:xfrm>
            <a:off x="13165932" y="3398045"/>
            <a:ext cx="5122068" cy="5926931"/>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397030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81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3" name="Picture Placeholder 22"/>
          <p:cNvSpPr>
            <a:spLocks noGrp="1"/>
          </p:cNvSpPr>
          <p:nvPr>
            <p:ph type="pic" sz="quarter" idx="13"/>
          </p:nvPr>
        </p:nvSpPr>
        <p:spPr>
          <a:xfrm>
            <a:off x="1600200" y="4572000"/>
            <a:ext cx="2686050" cy="2686050"/>
          </a:xfrm>
        </p:spPr>
        <p:txBody>
          <a:bodyPr>
            <a:noAutofit/>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24" name="Picture Placeholder 22"/>
          <p:cNvSpPr>
            <a:spLocks noGrp="1"/>
          </p:cNvSpPr>
          <p:nvPr>
            <p:ph type="pic" sz="quarter" idx="14"/>
          </p:nvPr>
        </p:nvSpPr>
        <p:spPr>
          <a:xfrm>
            <a:off x="5732643" y="4572000"/>
            <a:ext cx="2686050" cy="2686050"/>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25" name="Picture Placeholder 22"/>
          <p:cNvSpPr>
            <a:spLocks noGrp="1"/>
          </p:cNvSpPr>
          <p:nvPr>
            <p:ph type="pic" sz="quarter" idx="15"/>
          </p:nvPr>
        </p:nvSpPr>
        <p:spPr>
          <a:xfrm>
            <a:off x="9864032" y="4572000"/>
            <a:ext cx="2686050" cy="2686050"/>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2"/>
          <p:cNvSpPr>
            <a:spLocks noGrp="1"/>
          </p:cNvSpPr>
          <p:nvPr>
            <p:ph type="pic" sz="quarter" idx="16"/>
          </p:nvPr>
        </p:nvSpPr>
        <p:spPr>
          <a:xfrm>
            <a:off x="14001750" y="4572000"/>
            <a:ext cx="2686050" cy="2686050"/>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28" name="Text Placeholder 27"/>
          <p:cNvSpPr>
            <a:spLocks noGrp="1"/>
          </p:cNvSpPr>
          <p:nvPr>
            <p:ph type="body" sz="quarter" idx="17"/>
          </p:nvPr>
        </p:nvSpPr>
        <p:spPr>
          <a:xfrm>
            <a:off x="1600200" y="7686155"/>
            <a:ext cx="2686050" cy="525438"/>
          </a:xfrm>
        </p:spPr>
        <p:txBody>
          <a:bodyPr>
            <a:noAutofit/>
          </a:bodyPr>
          <a:lstStyle>
            <a:lvl1pPr algn="ctr">
              <a:defRPr lang="en-US" sz="18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29" name="Text Placeholder 27"/>
          <p:cNvSpPr>
            <a:spLocks noGrp="1"/>
          </p:cNvSpPr>
          <p:nvPr>
            <p:ph type="body" sz="quarter" idx="18"/>
          </p:nvPr>
        </p:nvSpPr>
        <p:spPr>
          <a:xfrm>
            <a:off x="1588595" y="8376978"/>
            <a:ext cx="2686050" cy="525438"/>
          </a:xfrm>
        </p:spPr>
        <p:txBody>
          <a:bodyPr>
            <a:noAutofit/>
          </a:bodyPr>
          <a:lstStyle>
            <a:lvl1pPr algn="ctr">
              <a:defRPr lang="en-US" sz="15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0" name="Text Placeholder 27"/>
          <p:cNvSpPr>
            <a:spLocks noGrp="1"/>
          </p:cNvSpPr>
          <p:nvPr>
            <p:ph type="body" sz="quarter" idx="19"/>
          </p:nvPr>
        </p:nvSpPr>
        <p:spPr>
          <a:xfrm>
            <a:off x="5732643" y="7686155"/>
            <a:ext cx="2686050" cy="525438"/>
          </a:xfrm>
        </p:spPr>
        <p:txBody>
          <a:bodyPr>
            <a:noAutofit/>
          </a:bodyPr>
          <a:lstStyle>
            <a:lvl1pPr algn="ctr">
              <a:defRPr lang="en-US" sz="18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1" name="Text Placeholder 27"/>
          <p:cNvSpPr>
            <a:spLocks noGrp="1"/>
          </p:cNvSpPr>
          <p:nvPr>
            <p:ph type="body" sz="quarter" idx="20"/>
          </p:nvPr>
        </p:nvSpPr>
        <p:spPr>
          <a:xfrm>
            <a:off x="5726313" y="8376978"/>
            <a:ext cx="2686050" cy="525438"/>
          </a:xfrm>
        </p:spPr>
        <p:txBody>
          <a:bodyPr>
            <a:noAutofit/>
          </a:bodyPr>
          <a:lstStyle>
            <a:lvl1pPr algn="ctr">
              <a:defRPr lang="en-US" sz="165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2" name="Text Placeholder 27"/>
          <p:cNvSpPr>
            <a:spLocks noGrp="1"/>
          </p:cNvSpPr>
          <p:nvPr>
            <p:ph type="body" sz="quarter" idx="21"/>
          </p:nvPr>
        </p:nvSpPr>
        <p:spPr>
          <a:xfrm>
            <a:off x="9864032" y="7686155"/>
            <a:ext cx="2686050" cy="525438"/>
          </a:xfrm>
        </p:spPr>
        <p:txBody>
          <a:bodyPr/>
          <a:lstStyle>
            <a:lvl1pPr algn="ctr">
              <a:defRPr lang="en-US" sz="18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3" name="Text Placeholder 27"/>
          <p:cNvSpPr>
            <a:spLocks noGrp="1"/>
          </p:cNvSpPr>
          <p:nvPr>
            <p:ph type="body" sz="quarter" idx="22"/>
          </p:nvPr>
        </p:nvSpPr>
        <p:spPr>
          <a:xfrm>
            <a:off x="9864032" y="8450351"/>
            <a:ext cx="2686050" cy="525438"/>
          </a:xfrm>
        </p:spPr>
        <p:txBody>
          <a:bodyPr>
            <a:noAutofit/>
          </a:bodyPr>
          <a:lstStyle>
            <a:lvl1pPr algn="ctr">
              <a:defRPr lang="en-US" sz="165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4" name="Text Placeholder 27"/>
          <p:cNvSpPr>
            <a:spLocks noGrp="1"/>
          </p:cNvSpPr>
          <p:nvPr>
            <p:ph type="body" sz="quarter" idx="23"/>
          </p:nvPr>
        </p:nvSpPr>
        <p:spPr>
          <a:xfrm>
            <a:off x="14001750" y="7686155"/>
            <a:ext cx="2686050" cy="525438"/>
          </a:xfrm>
        </p:spPr>
        <p:txBody>
          <a:bodyPr>
            <a:noAutofit/>
          </a:bodyPr>
          <a:lstStyle>
            <a:lvl1pPr algn="ctr">
              <a:defRPr lang="en-US" sz="18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5" name="Text Placeholder 27"/>
          <p:cNvSpPr>
            <a:spLocks noGrp="1"/>
          </p:cNvSpPr>
          <p:nvPr>
            <p:ph type="body" sz="quarter" idx="24"/>
          </p:nvPr>
        </p:nvSpPr>
        <p:spPr>
          <a:xfrm>
            <a:off x="14001750" y="8462766"/>
            <a:ext cx="2686050" cy="525438"/>
          </a:xfrm>
        </p:spPr>
        <p:txBody>
          <a:bodyPr>
            <a:noAutofit/>
          </a:bodyPr>
          <a:lstStyle>
            <a:lvl1pPr algn="ctr">
              <a:defRPr lang="en-US" sz="165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1131934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2" name="Title 1"/>
          <p:cNvSpPr>
            <a:spLocks noGrp="1"/>
          </p:cNvSpPr>
          <p:nvPr>
            <p:ph type="title"/>
          </p:nvPr>
        </p:nvSpPr>
        <p:spPr>
          <a:xfrm>
            <a:off x="1164433" y="1014413"/>
            <a:ext cx="7027331" cy="2605088"/>
          </a:xfrm>
        </p:spPr>
        <p:txBody>
          <a:bodyPr>
            <a:noAutofit/>
          </a:bodyPr>
          <a:lstStyle>
            <a:lvl1pPr>
              <a:defRPr sz="8100">
                <a:latin typeface="Decotura ICG" panose="00000400000000000000" pitchFamily="2" charset="0"/>
              </a:defRPr>
            </a:lvl1pPr>
          </a:lstStyle>
          <a:p>
            <a:r>
              <a:rPr lang="en-US"/>
              <a:t>Click to edit Master title style</a:t>
            </a:r>
          </a:p>
        </p:txBody>
      </p:sp>
      <p:sp>
        <p:nvSpPr>
          <p:cNvPr id="13" name="Content Placeholder 2"/>
          <p:cNvSpPr>
            <a:spLocks noGrp="1"/>
          </p:cNvSpPr>
          <p:nvPr>
            <p:ph idx="1"/>
          </p:nvPr>
        </p:nvSpPr>
        <p:spPr>
          <a:xfrm>
            <a:off x="1440658" y="3881438"/>
            <a:ext cx="6751106" cy="5391150"/>
          </a:xfrm>
        </p:spPr>
        <p:txBody>
          <a:bodyPr anchor="ctr"/>
          <a:lstStyle>
            <a:lvl1pPr>
              <a:defRPr sz="3000">
                <a:solidFill>
                  <a:schemeClr val="tx1"/>
                </a:solidFill>
                <a:latin typeface="Decotura ICG" panose="00000400000000000000" pitchFamily="2" charset="0"/>
              </a:defRPr>
            </a:lvl1pPr>
          </a:lstStyle>
          <a:p>
            <a:pPr lvl="0"/>
            <a:r>
              <a:rPr lang="en-US"/>
              <a:t>Click to edit Master text styles</a:t>
            </a:r>
          </a:p>
        </p:txBody>
      </p:sp>
      <p:sp>
        <p:nvSpPr>
          <p:cNvPr id="3" name="Picture Placeholder 2"/>
          <p:cNvSpPr>
            <a:spLocks noGrp="1"/>
          </p:cNvSpPr>
          <p:nvPr>
            <p:ph type="pic" sz="quarter" idx="13"/>
          </p:nvPr>
        </p:nvSpPr>
        <p:spPr>
          <a:xfrm>
            <a:off x="9141712" y="1"/>
            <a:ext cx="4569527" cy="5142545"/>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8" name="Picture Placeholder 7"/>
          <p:cNvSpPr>
            <a:spLocks noGrp="1"/>
          </p:cNvSpPr>
          <p:nvPr>
            <p:ph type="pic" sz="quarter" idx="14"/>
          </p:nvPr>
        </p:nvSpPr>
        <p:spPr>
          <a:xfrm>
            <a:off x="13723145" y="0"/>
            <a:ext cx="4572000" cy="5143500"/>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5"/>
          <p:cNvSpPr>
            <a:spLocks noGrp="1"/>
          </p:cNvSpPr>
          <p:nvPr>
            <p:ph type="pic" sz="quarter" idx="15"/>
          </p:nvPr>
        </p:nvSpPr>
        <p:spPr>
          <a:xfrm>
            <a:off x="9172575" y="5173841"/>
            <a:ext cx="9115425" cy="5143500"/>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3833406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3 column ">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F00A2D30-FB39-71D4-F3D5-C9FB947D06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833" y="9127332"/>
            <a:ext cx="1078706" cy="97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p:txBody>
          <a:bodyPr/>
          <a:lstStyle>
            <a:lvl1pPr>
              <a:defRPr sz="81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440182" y="3881628"/>
            <a:ext cx="4855464" cy="1338072"/>
          </a:xfrm>
        </p:spPr>
        <p:txBody>
          <a:bodyPr anchor="ctr">
            <a:noAutofit/>
          </a:bodyPr>
          <a:lstStyle>
            <a:lvl1pPr marL="0" indent="0">
              <a:buNone/>
              <a:defRPr sz="3000" b="0"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440180" y="5391807"/>
            <a:ext cx="4855464" cy="3880209"/>
          </a:xfrm>
        </p:spPr>
        <p:txBody>
          <a:bodyPr/>
          <a:lstStyle>
            <a:lvl1pPr marL="514350" indent="-514350">
              <a:buFont typeface="Arial" panose="020B0604020202020204" pitchFamily="34" charset="0"/>
              <a:buChar char="•"/>
              <a:defRPr sz="2550">
                <a:latin typeface="Arial" panose="020B0604020202020204" pitchFamily="34" charset="0"/>
                <a:cs typeface="Arial" panose="020B0604020202020204" pitchFamily="34" charset="0"/>
              </a:defRPr>
            </a:lvl1pPr>
            <a:lvl2pPr>
              <a:defRPr sz="2700"/>
            </a:lvl2pPr>
            <a:lvl3pPr marL="840105" indent="-428625">
              <a:buFont typeface="Arial" panose="020B0604020202020204" pitchFamily="34" charset="0"/>
              <a:buChar char="•"/>
              <a:defRPr sz="2100"/>
            </a:lvl3pPr>
            <a:lvl4pPr>
              <a:defRPr sz="2100"/>
            </a:lvl4pPr>
            <a:lvl5pPr marL="1320165" indent="-428625">
              <a:buFont typeface="Arial" panose="020B0604020202020204" pitchFamily="34" charset="0"/>
              <a:buChar char="•"/>
              <a:defRPr sz="2100"/>
            </a:lvl5pPr>
          </a:lstStyle>
          <a:p>
            <a:pPr lvl="0"/>
            <a:r>
              <a:rPr lang="en-US"/>
              <a:t>Click to edit Master text styles</a:t>
            </a:r>
          </a:p>
        </p:txBody>
      </p:sp>
      <p:sp>
        <p:nvSpPr>
          <p:cNvPr id="5" name="Text Placeholder 4"/>
          <p:cNvSpPr>
            <a:spLocks noGrp="1"/>
          </p:cNvSpPr>
          <p:nvPr>
            <p:ph type="body" sz="quarter" idx="3"/>
          </p:nvPr>
        </p:nvSpPr>
        <p:spPr>
          <a:xfrm>
            <a:off x="6716268" y="3881628"/>
            <a:ext cx="4855464" cy="1338072"/>
          </a:xfrm>
        </p:spPr>
        <p:txBody>
          <a:bodyPr anchor="ctr">
            <a:noAutofit/>
          </a:bodyPr>
          <a:lstStyle>
            <a:lvl1pPr marL="0" indent="0">
              <a:buNone/>
              <a:defRPr sz="3000" b="0"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6716268" y="5391807"/>
            <a:ext cx="4855464" cy="3880209"/>
          </a:xfrm>
        </p:spPr>
        <p:txBody>
          <a:bodyPr/>
          <a:lstStyle>
            <a:lvl1pPr marL="514350" indent="-514350">
              <a:buFont typeface="Arial" panose="020B0604020202020204" pitchFamily="34" charset="0"/>
              <a:buChar char="•"/>
              <a:defRPr sz="2550">
                <a:latin typeface="Arial" panose="020B0604020202020204" pitchFamily="34" charset="0"/>
                <a:cs typeface="Arial" panose="020B0604020202020204" pitchFamily="34" charset="0"/>
              </a:defRPr>
            </a:lvl1pPr>
            <a:lvl2pPr>
              <a:defRPr sz="2700"/>
            </a:lvl2pPr>
            <a:lvl3pPr marL="840105" indent="-428625">
              <a:buFont typeface="Arial" panose="020B0604020202020204" pitchFamily="34" charset="0"/>
              <a:buChar char="•"/>
              <a:defRPr sz="2100"/>
            </a:lvl3pPr>
            <a:lvl4pPr>
              <a:defRPr sz="2100"/>
            </a:lvl4pPr>
            <a:lvl5pPr marL="1320165" indent="-428625">
              <a:buFont typeface="Arial" panose="020B0604020202020204" pitchFamily="34" charset="0"/>
              <a:buChar char="•"/>
              <a:defRPr sz="2100"/>
            </a:lvl5pPr>
          </a:lstStyle>
          <a:p>
            <a:pPr lvl="0"/>
            <a:r>
              <a:rPr lang="en-US"/>
              <a:t>Click to edit Master text styles</a:t>
            </a:r>
          </a:p>
        </p:txBody>
      </p:sp>
      <p:sp>
        <p:nvSpPr>
          <p:cNvPr id="14" name="Text Placeholder 4"/>
          <p:cNvSpPr>
            <a:spLocks noGrp="1"/>
          </p:cNvSpPr>
          <p:nvPr>
            <p:ph type="body" sz="quarter" idx="13"/>
          </p:nvPr>
        </p:nvSpPr>
        <p:spPr>
          <a:xfrm>
            <a:off x="11992355" y="3881628"/>
            <a:ext cx="4855464" cy="1338072"/>
          </a:xfrm>
        </p:spPr>
        <p:txBody>
          <a:bodyPr anchor="ctr"/>
          <a:lstStyle>
            <a:lvl1pPr marL="0" indent="0">
              <a:buNone/>
              <a:defRPr sz="3000" b="0"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5" name="Content Placeholder 5"/>
          <p:cNvSpPr>
            <a:spLocks noGrp="1"/>
          </p:cNvSpPr>
          <p:nvPr>
            <p:ph sz="quarter" idx="14"/>
          </p:nvPr>
        </p:nvSpPr>
        <p:spPr>
          <a:xfrm>
            <a:off x="11992355" y="5391807"/>
            <a:ext cx="4855464" cy="3880209"/>
          </a:xfrm>
        </p:spPr>
        <p:txBody>
          <a:bodyPr/>
          <a:lstStyle>
            <a:lvl1pPr marL="514350" indent="-514350">
              <a:buFont typeface="Arial" panose="020B0604020202020204" pitchFamily="34" charset="0"/>
              <a:buChar char="•"/>
              <a:defRPr sz="2550">
                <a:latin typeface="Arial" panose="020B0604020202020204" pitchFamily="34" charset="0"/>
                <a:cs typeface="Arial" panose="020B0604020202020204" pitchFamily="34" charset="0"/>
              </a:defRPr>
            </a:lvl1pPr>
            <a:lvl2pPr>
              <a:defRPr sz="2700"/>
            </a:lvl2pPr>
            <a:lvl3pPr marL="840105" indent="-428625">
              <a:buFont typeface="Arial" panose="020B0604020202020204" pitchFamily="34" charset="0"/>
              <a:buChar char="•"/>
              <a:defRPr sz="2100"/>
            </a:lvl3pPr>
            <a:lvl4pPr>
              <a:defRPr sz="2100"/>
            </a:lvl4pPr>
            <a:lvl5pPr marL="1320165" indent="-428625">
              <a:buFont typeface="Arial" panose="020B0604020202020204" pitchFamily="34" charset="0"/>
              <a:buChar char="•"/>
              <a:defRPr sz="2100"/>
            </a:lvl5pPr>
          </a:lstStyle>
          <a:p>
            <a:pPr lvl="0"/>
            <a:r>
              <a:rPr lang="en-US"/>
              <a:t>Click to edit Master text styles</a:t>
            </a:r>
          </a:p>
        </p:txBody>
      </p:sp>
    </p:spTree>
    <p:extLst>
      <p:ext uri="{BB962C8B-B14F-4D97-AF65-F5344CB8AC3E}">
        <p14:creationId xmlns:p14="http://schemas.microsoft.com/office/powerpoint/2010/main" val="821013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3F6A9124-A318-3DD2-30F6-222489F48E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833" y="9127332"/>
            <a:ext cx="1078706" cy="97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61056" y="952500"/>
            <a:ext cx="7757655" cy="3059061"/>
          </a:xfrm>
        </p:spPr>
        <p:txBody>
          <a:bodyPr anchor="b">
            <a:noAutofit/>
          </a:bodyPr>
          <a:lstStyle>
            <a:lvl1pPr>
              <a:lnSpc>
                <a:spcPct val="101000"/>
              </a:lnSpc>
              <a:spcBef>
                <a:spcPts val="1050"/>
              </a:spcBef>
              <a:spcAft>
                <a:spcPts val="1050"/>
              </a:spcAft>
              <a:defRPr sz="72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p:cNvSpPr>
            <a:spLocks noGrp="1"/>
          </p:cNvSpPr>
          <p:nvPr>
            <p:ph type="body" sz="quarter" idx="18"/>
          </p:nvPr>
        </p:nvSpPr>
        <p:spPr>
          <a:xfrm>
            <a:off x="1142998" y="4367213"/>
            <a:ext cx="6750845" cy="4967288"/>
          </a:xfrm>
        </p:spPr>
        <p:txBody>
          <a:bodyPr/>
          <a:lstStyle>
            <a:lvl1pPr>
              <a:defRPr lang="en-US" sz="3300" kern="1200" spc="75"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4" name="Picture Placeholder 13"/>
          <p:cNvSpPr>
            <a:spLocks noGrp="1"/>
          </p:cNvSpPr>
          <p:nvPr>
            <p:ph type="pic" sz="quarter" idx="13"/>
          </p:nvPr>
        </p:nvSpPr>
        <p:spPr>
          <a:xfrm>
            <a:off x="10113170" y="959645"/>
            <a:ext cx="3298031" cy="3819525"/>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15"/>
          <p:cNvSpPr>
            <a:spLocks noGrp="1"/>
          </p:cNvSpPr>
          <p:nvPr>
            <p:ph type="pic" sz="quarter" idx="14"/>
          </p:nvPr>
        </p:nvSpPr>
        <p:spPr>
          <a:xfrm>
            <a:off x="14006513" y="957263"/>
            <a:ext cx="3298032" cy="3819525"/>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18" name="Picture Placeholder 17"/>
          <p:cNvSpPr>
            <a:spLocks noGrp="1"/>
          </p:cNvSpPr>
          <p:nvPr>
            <p:ph type="pic" sz="quarter" idx="15"/>
          </p:nvPr>
        </p:nvSpPr>
        <p:spPr>
          <a:xfrm>
            <a:off x="10113170" y="5503070"/>
            <a:ext cx="3298031" cy="3831431"/>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
        <p:nvSpPr>
          <p:cNvPr id="20" name="Picture Placeholder 19"/>
          <p:cNvSpPr>
            <a:spLocks noGrp="1"/>
          </p:cNvSpPr>
          <p:nvPr>
            <p:ph type="pic" sz="quarter" idx="16"/>
          </p:nvPr>
        </p:nvSpPr>
        <p:spPr>
          <a:xfrm>
            <a:off x="14006513" y="5503070"/>
            <a:ext cx="3298032" cy="3819525"/>
          </a:xfrm>
        </p:spPr>
        <p:txBody>
          <a:bodyPr/>
          <a:lstStyle>
            <a:lvl1pPr>
              <a:defRPr sz="21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1063660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84C01DA-BDE0-8BCD-6554-4B70596DAC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833" y="9127332"/>
            <a:ext cx="1078706" cy="97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527990" y="3751580"/>
            <a:ext cx="10704096" cy="2551176"/>
          </a:xfrm>
        </p:spPr>
        <p:txBody>
          <a:bodyPr>
            <a:noAutofit/>
          </a:bodyPr>
          <a:lstStyle>
            <a:lvl1pPr>
              <a:lnSpc>
                <a:spcPct val="101000"/>
              </a:lnSpc>
              <a:spcBef>
                <a:spcPts val="1050"/>
              </a:spcBef>
              <a:spcAft>
                <a:spcPts val="1050"/>
              </a:spcAft>
              <a:defRPr sz="8100" baseline="0">
                <a:latin typeface="Arial" panose="020B0604020202020204" pitchFamily="34" charset="0"/>
                <a:cs typeface="Arial" panose="020B0604020202020204" pitchFamily="34" charset="0"/>
              </a:defRPr>
            </a:lvl1pPr>
          </a:lstStyle>
          <a:p>
            <a:r>
              <a:rPr lang="en-US"/>
              <a:t>Click to edit Master title style</a:t>
            </a:r>
          </a:p>
        </p:txBody>
      </p:sp>
      <p:sp>
        <p:nvSpPr>
          <p:cNvPr id="16" name="Picture Placeholder 15"/>
          <p:cNvSpPr>
            <a:spLocks noGrp="1"/>
          </p:cNvSpPr>
          <p:nvPr>
            <p:ph type="pic" sz="quarter" idx="15"/>
          </p:nvPr>
        </p:nvSpPr>
        <p:spPr>
          <a:xfrm>
            <a:off x="1055914" y="1838227"/>
            <a:ext cx="5014781" cy="5927711"/>
          </a:xfrm>
        </p:spPr>
        <p:txBody>
          <a:bodyPr/>
          <a:lstStyle>
            <a:lvl1pPr>
              <a:defRPr>
                <a:latin typeface="Arial" panose="020B0604020202020204" pitchFamily="34" charset="0"/>
                <a:cs typeface="Arial" panose="020B0604020202020204" pitchFamily="34" charset="0"/>
              </a:defRPr>
            </a:lvl1pPr>
          </a:lstStyle>
          <a:p>
            <a:pPr lvl="0"/>
            <a:r>
              <a:rPr lang="en-US" noProof="0"/>
              <a:t>Click icon to add picture</a:t>
            </a:r>
          </a:p>
        </p:txBody>
      </p:sp>
      <p:sp>
        <p:nvSpPr>
          <p:cNvPr id="7" name="Content Placeholder 2"/>
          <p:cNvSpPr>
            <a:spLocks noGrp="1"/>
          </p:cNvSpPr>
          <p:nvPr>
            <p:ph idx="1"/>
          </p:nvPr>
        </p:nvSpPr>
        <p:spPr>
          <a:xfrm>
            <a:off x="6821669" y="8033375"/>
            <a:ext cx="3405243" cy="865730"/>
          </a:xfrm>
        </p:spPr>
        <p:txBody>
          <a:bodyPr/>
          <a:lstStyle>
            <a:lvl1pPr>
              <a:defRPr sz="21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2"/>
          <p:cNvSpPr>
            <a:spLocks noGrp="1"/>
          </p:cNvSpPr>
          <p:nvPr>
            <p:ph idx="16"/>
          </p:nvPr>
        </p:nvSpPr>
        <p:spPr>
          <a:xfrm>
            <a:off x="10476656" y="8033375"/>
            <a:ext cx="3405243" cy="865730"/>
          </a:xfrm>
        </p:spPr>
        <p:txBody>
          <a:bodyPr/>
          <a:lstStyle>
            <a:lvl1pPr>
              <a:defRPr sz="21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Content Placeholder 2"/>
          <p:cNvSpPr>
            <a:spLocks noGrp="1"/>
          </p:cNvSpPr>
          <p:nvPr>
            <p:ph idx="17"/>
          </p:nvPr>
        </p:nvSpPr>
        <p:spPr>
          <a:xfrm>
            <a:off x="14131643" y="8033375"/>
            <a:ext cx="3405243" cy="865730"/>
          </a:xfrm>
        </p:spPr>
        <p:txBody>
          <a:bodyPr/>
          <a:lstStyle>
            <a:lvl1pPr>
              <a:defRPr sz="21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71308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3.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5">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7" name="Picture 6"/>
          <p:cNvPicPr>
            <a:picLocks noChangeAspect="1"/>
          </p:cNvPicPr>
          <p:nvPr/>
        </p:nvPicPr>
        <p:blipFill rotWithShape="1">
          <a:blip r:embed="rId26">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16" name="Oval 15"/>
          <p:cNvSpPr/>
          <p:nvPr/>
        </p:nvSpPr>
        <p:spPr>
          <a:xfrm>
            <a:off x="12913518" y="2514600"/>
            <a:ext cx="4229100"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7">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10" name="Picture 9"/>
          <p:cNvPicPr>
            <a:picLocks noChangeAspect="1"/>
          </p:cNvPicPr>
          <p:nvPr/>
        </p:nvPicPr>
        <p:blipFill rotWithShape="1">
          <a:blip r:embed="rId28">
            <a:extLst>
              <a:ext uri="{28A0092B-C50C-407E-A947-70E740481C1C}">
                <a14:useLocalDpi xmlns:a14="http://schemas.microsoft.com/office/drawing/2010/main" val="0"/>
              </a:ext>
            </a:extLst>
          </a:blip>
          <a:srcRect b="23320"/>
          <a:stretch/>
        </p:blipFill>
        <p:spPr>
          <a:xfrm>
            <a:off x="12908817" y="9144000"/>
            <a:ext cx="1490601" cy="1143000"/>
          </a:xfrm>
          <a:prstGeom prst="rect">
            <a:avLst/>
          </a:prstGeom>
        </p:spPr>
      </p:pic>
      <p:sp>
        <p:nvSpPr>
          <p:cNvPr id="14" name="Rectangle 13"/>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9167" y="679077"/>
            <a:ext cx="14107085" cy="210079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654969" y="3079378"/>
            <a:ext cx="13419812" cy="62932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5233459" y="2686052"/>
            <a:ext cx="1485899" cy="457199"/>
          </a:xfrm>
          <a:prstGeom prst="rect">
            <a:avLst/>
          </a:prstGeom>
        </p:spPr>
        <p:txBody>
          <a:bodyPr vert="horz" lIns="91440" tIns="45720" rIns="91440" bIns="45720" rtlCol="0" anchor="t"/>
          <a:lstStyle>
            <a:lvl1pPr algn="l">
              <a:defRPr sz="1650" b="0" i="0">
                <a:solidFill>
                  <a:schemeClr val="tx1">
                    <a:tint val="75000"/>
                    <a:alpha val="60000"/>
                  </a:schemeClr>
                </a:solidFill>
              </a:defRPr>
            </a:lvl1pPr>
          </a:lstStyle>
          <a:p>
            <a:fld id="{DD6ABBAC-7486-4D45-A79F-A9577B4B4527}" type="datetimeFigureOut">
              <a:rPr lang="en-US" smtClean="0"/>
              <a:t>7/25/2024</a:t>
            </a:fld>
            <a:endParaRPr lang="en-US"/>
          </a:p>
        </p:txBody>
      </p:sp>
      <p:sp>
        <p:nvSpPr>
          <p:cNvPr id="5" name="Footer Placeholder 4"/>
          <p:cNvSpPr>
            <a:spLocks noGrp="1"/>
          </p:cNvSpPr>
          <p:nvPr>
            <p:ph type="ftr" sz="quarter" idx="3"/>
          </p:nvPr>
        </p:nvSpPr>
        <p:spPr>
          <a:xfrm rot="5400000">
            <a:off x="13427360" y="4837946"/>
            <a:ext cx="5789693" cy="457202"/>
          </a:xfrm>
          <a:prstGeom prst="rect">
            <a:avLst/>
          </a:prstGeom>
        </p:spPr>
        <p:txBody>
          <a:bodyPr vert="horz" lIns="91440" tIns="45720" rIns="91440" bIns="45720" rtlCol="0" anchor="b"/>
          <a:lstStyle>
            <a:lvl1pPr algn="l">
              <a:defRPr sz="165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5528811" y="443594"/>
            <a:ext cx="1257299" cy="1151531"/>
          </a:xfrm>
          <a:prstGeom prst="rect">
            <a:avLst/>
          </a:prstGeom>
        </p:spPr>
        <p:txBody>
          <a:bodyPr vert="horz" lIns="91440" tIns="45720" rIns="91440" bIns="45720" rtlCol="0" anchor="b"/>
          <a:lstStyle>
            <a:lvl1pPr algn="ctr">
              <a:defRPr sz="4200" b="0" i="0">
                <a:solidFill>
                  <a:schemeClr val="tx1">
                    <a:tint val="75000"/>
                  </a:schemeClr>
                </a:solidFill>
              </a:defRPr>
            </a:lvl1pPr>
          </a:lstStyle>
          <a:p>
            <a:fld id="{0E42FCEF-9517-7142-B602-BAEFE73C0B6E}" type="slidenum">
              <a:rPr lang="en-US" smtClean="0"/>
              <a:t>‹#›</a:t>
            </a:fld>
            <a:endParaRPr lang="en-US"/>
          </a:p>
        </p:txBody>
      </p:sp>
    </p:spTree>
    <p:extLst>
      <p:ext uri="{BB962C8B-B14F-4D97-AF65-F5344CB8AC3E}">
        <p14:creationId xmlns:p14="http://schemas.microsoft.com/office/powerpoint/2010/main" val="33106938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425" indent="-428625" algn="l" defTabSz="685800"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61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90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7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9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jpe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2.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31.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0.png"/><Relationship Id="rId5" Type="http://schemas.openxmlformats.org/officeDocument/2006/relationships/tags" Target="../tags/tag6.xml"/><Relationship Id="rId10" Type="http://schemas.openxmlformats.org/officeDocument/2006/relationships/image" Target="../media/image29.svg"/><Relationship Id="rId4" Type="http://schemas.openxmlformats.org/officeDocument/2006/relationships/tags" Target="../tags/tag5.xml"/><Relationship Id="rId9" Type="http://schemas.openxmlformats.org/officeDocument/2006/relationships/image" Target="../media/image28.png"/><Relationship Id="rId14" Type="http://schemas.openxmlformats.org/officeDocument/2006/relationships/image" Target="../media/image33.svg"/></Relationships>
</file>

<file path=ppt/slides/_rels/slide21.xml.rels><?xml version="1.0" encoding="UTF-8" standalone="yes"?>
<Relationships xmlns="http://schemas.openxmlformats.org/package/2006/relationships"><Relationship Id="rId2" Type="http://schemas.openxmlformats.org/officeDocument/2006/relationships/hyperlink" Target="https://bornthisway.foundation/research/kindness-in-the-workplace/"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2"/>
            <a:ext cx="18287970" cy="10286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2285985" y="3932180"/>
            <a:ext cx="13716000" cy="1777016"/>
          </a:xfrm>
        </p:spPr>
        <p:txBody>
          <a:bodyPr>
            <a:normAutofit/>
          </a:bodyPr>
          <a:lstStyle/>
          <a:p>
            <a:r>
              <a:rPr lang="en-US" sz="9900" b="1" dirty="0">
                <a:solidFill>
                  <a:srgbClr val="FFFFFF"/>
                </a:solidFill>
                <a:latin typeface="AngsanaUPC" panose="020B0604020202020204" pitchFamily="34" charset="0"/>
                <a:cs typeface="AngsanaUPC" panose="020B0604020202020204" pitchFamily="34" charset="0"/>
              </a:rPr>
              <a:t>           28</a:t>
            </a:r>
            <a:r>
              <a:rPr lang="en-US" sz="9900" b="1" baseline="30000" dirty="0">
                <a:solidFill>
                  <a:srgbClr val="FFFFFF"/>
                </a:solidFill>
                <a:latin typeface="AngsanaUPC" panose="020B0604020202020204" pitchFamily="34" charset="0"/>
                <a:cs typeface="AngsanaUPC" panose="020B0604020202020204" pitchFamily="34" charset="0"/>
              </a:rPr>
              <a:t>th</a:t>
            </a:r>
            <a:r>
              <a:rPr lang="en-US" sz="9900" b="1" dirty="0">
                <a:solidFill>
                  <a:srgbClr val="FFFFFF"/>
                </a:solidFill>
                <a:latin typeface="AngsanaUPC" panose="020B0604020202020204" pitchFamily="34" charset="0"/>
                <a:cs typeface="AngsanaUPC" panose="020B0604020202020204" pitchFamily="34" charset="0"/>
              </a:rPr>
              <a:t> Annual Conference</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467590" y="9118159"/>
            <a:ext cx="4384964" cy="889058"/>
          </a:xfrm>
        </p:spPr>
        <p:txBody>
          <a:bodyPr>
            <a:normAutofit fontScale="85000" lnSpcReduction="10000"/>
          </a:bodyPr>
          <a:lstStyle/>
          <a:p>
            <a:r>
              <a:rPr lang="en-US" sz="54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54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12308775" y="8853054"/>
            <a:ext cx="5511636" cy="1107996"/>
          </a:xfrm>
          <a:prstGeom prst="rect">
            <a:avLst/>
          </a:prstGeom>
          <a:noFill/>
        </p:spPr>
        <p:txBody>
          <a:bodyPr wrap="square" rtlCol="0">
            <a:spAutoFit/>
          </a:bodyPr>
          <a:lstStyle/>
          <a:p>
            <a:pPr defTabSz="685800"/>
            <a:r>
              <a:rPr lang="en-US" sz="6600" b="1">
                <a:solidFill>
                  <a:prstClr val="white"/>
                </a:solidFill>
                <a:latin typeface="AngsanaUPC" panose="02020603050405020304" pitchFamily="18" charset="-34"/>
                <a:cs typeface="AngsanaUPC" panose="02020603050405020304" pitchFamily="18" charset="-34"/>
              </a:rPr>
              <a:t>September</a:t>
            </a:r>
            <a:r>
              <a:rPr lang="en-US" sz="5400" b="1">
                <a:solidFill>
                  <a:prstClr val="white"/>
                </a:solidFill>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6671237" y="5649074"/>
            <a:ext cx="3818855" cy="3469085"/>
          </a:xfrm>
          <a:prstGeom prst="rect">
            <a:avLst/>
          </a:prstGeom>
        </p:spPr>
      </p:pic>
    </p:spTree>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nk and blue text&#10;&#10;Description automatically generated">
            <a:extLst>
              <a:ext uri="{FF2B5EF4-FFF2-40B4-BE49-F238E27FC236}">
                <a16:creationId xmlns:a16="http://schemas.microsoft.com/office/drawing/2014/main" id="{1481C6FB-60E7-FBB7-B6EF-C14602F79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5701" y="965201"/>
            <a:ext cx="8356599" cy="8356599"/>
          </a:xfrm>
          <a:prstGeom prst="rect">
            <a:avLst/>
          </a:prstGeom>
        </p:spPr>
      </p:pic>
    </p:spTree>
    <p:extLst>
      <p:ext uri="{BB962C8B-B14F-4D97-AF65-F5344CB8AC3E}">
        <p14:creationId xmlns:p14="http://schemas.microsoft.com/office/powerpoint/2010/main" val="121207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3481135" y="1835468"/>
            <a:ext cx="12100171" cy="6616065"/>
            <a:chOff x="0" y="0"/>
            <a:chExt cx="13790855" cy="7540488"/>
          </a:xfrm>
        </p:grpSpPr>
        <p:sp>
          <p:nvSpPr>
            <p:cNvPr id="3" name="Freeform 3"/>
            <p:cNvSpPr/>
            <p:nvPr/>
          </p:nvSpPr>
          <p:spPr>
            <a:xfrm>
              <a:off x="0" y="0"/>
              <a:ext cx="13790856" cy="7540488"/>
            </a:xfrm>
            <a:custGeom>
              <a:avLst/>
              <a:gdLst/>
              <a:ahLst/>
              <a:cxnLst/>
              <a:rect l="l" t="t" r="r" b="b"/>
              <a:pathLst>
                <a:path w="13790856" h="7540488">
                  <a:moveTo>
                    <a:pt x="0" y="0"/>
                  </a:moveTo>
                  <a:lnTo>
                    <a:pt x="0" y="7540488"/>
                  </a:lnTo>
                  <a:lnTo>
                    <a:pt x="13790856" y="7540488"/>
                  </a:lnTo>
                  <a:lnTo>
                    <a:pt x="13790856" y="0"/>
                  </a:lnTo>
                  <a:lnTo>
                    <a:pt x="0" y="0"/>
                  </a:lnTo>
                  <a:close/>
                  <a:moveTo>
                    <a:pt x="13729895" y="7479528"/>
                  </a:moveTo>
                  <a:lnTo>
                    <a:pt x="59690" y="7479528"/>
                  </a:lnTo>
                  <a:lnTo>
                    <a:pt x="59690" y="59690"/>
                  </a:lnTo>
                  <a:lnTo>
                    <a:pt x="13729895" y="59690"/>
                  </a:lnTo>
                  <a:lnTo>
                    <a:pt x="13729895" y="7479528"/>
                  </a:lnTo>
                  <a:close/>
                </a:path>
              </a:pathLst>
            </a:custGeom>
            <a:solidFill>
              <a:srgbClr val="FC0265"/>
            </a:solidFill>
          </p:spPr>
          <p:txBody>
            <a:bodyPr/>
            <a:lstStyle/>
            <a:p>
              <a:endParaRPr lang="en-US"/>
            </a:p>
          </p:txBody>
        </p:sp>
      </p:grpSp>
      <p:sp>
        <p:nvSpPr>
          <p:cNvPr id="4" name="TextBox 4"/>
          <p:cNvSpPr txBox="1"/>
          <p:nvPr/>
        </p:nvSpPr>
        <p:spPr>
          <a:xfrm>
            <a:off x="3789869" y="2707476"/>
            <a:ext cx="11482702" cy="2954655"/>
          </a:xfrm>
          <a:prstGeom prst="rect">
            <a:avLst/>
          </a:prstGeom>
        </p:spPr>
        <p:txBody>
          <a:bodyPr lIns="0" tIns="0" rIns="0" bIns="0" rtlCol="0" anchor="t">
            <a:spAutoFit/>
          </a:bodyPr>
          <a:lstStyle/>
          <a:p>
            <a:pPr algn="ctr"/>
            <a:r>
              <a:rPr lang="en-US" sz="9600" b="1" dirty="0">
                <a:solidFill>
                  <a:srgbClr val="263F6B"/>
                </a:solidFill>
                <a:latin typeface="Arial" panose="020B0604020202020204" pitchFamily="34" charset="0"/>
                <a:cs typeface="Arial" panose="020B0604020202020204" pitchFamily="34" charset="0"/>
              </a:rPr>
              <a:t>WHAT IS YOUR DEFINITION OF</a:t>
            </a:r>
          </a:p>
        </p:txBody>
      </p:sp>
      <p:sp>
        <p:nvSpPr>
          <p:cNvPr id="5" name="TextBox 5"/>
          <p:cNvSpPr txBox="1"/>
          <p:nvPr/>
        </p:nvSpPr>
        <p:spPr>
          <a:xfrm>
            <a:off x="3093914" y="6362700"/>
            <a:ext cx="12874612" cy="2356414"/>
          </a:xfrm>
          <a:prstGeom prst="rect">
            <a:avLst/>
          </a:prstGeom>
        </p:spPr>
        <p:txBody>
          <a:bodyPr lIns="0" tIns="0" rIns="0" bIns="0" rtlCol="0" anchor="t">
            <a:spAutoFit/>
          </a:bodyPr>
          <a:lstStyle/>
          <a:p>
            <a:pPr marL="0" lvl="0" indent="0" algn="ctr">
              <a:lnSpc>
                <a:spcPts val="16521"/>
              </a:lnSpc>
              <a:spcBef>
                <a:spcPct val="0"/>
              </a:spcBef>
            </a:pPr>
            <a:r>
              <a:rPr lang="en-US" sz="20000" dirty="0">
                <a:solidFill>
                  <a:srgbClr val="FC0265"/>
                </a:solidFill>
                <a:latin typeface="Rage Italic" panose="03070502040507070304" pitchFamily="66" charset="0"/>
              </a:rPr>
              <a:t>Kindness</a:t>
            </a:r>
          </a:p>
        </p:txBody>
      </p:sp>
      <p:sp>
        <p:nvSpPr>
          <p:cNvPr id="6" name="TextBox 6"/>
          <p:cNvSpPr txBox="1"/>
          <p:nvPr/>
        </p:nvSpPr>
        <p:spPr>
          <a:xfrm>
            <a:off x="5202108" y="9419683"/>
            <a:ext cx="8658225" cy="480324"/>
          </a:xfrm>
          <a:prstGeom prst="rect">
            <a:avLst/>
          </a:prstGeom>
        </p:spPr>
        <p:txBody>
          <a:bodyPr lIns="0" tIns="0" rIns="0" bIns="0" rtlCol="0" anchor="t">
            <a:spAutoFit/>
          </a:bodyPr>
          <a:lstStyle/>
          <a:p>
            <a:pPr algn="ctr">
              <a:lnSpc>
                <a:spcPts val="4124"/>
              </a:lnSpc>
            </a:pPr>
            <a:r>
              <a:rPr lang="en-US" sz="2946"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143500"/>
            <a:ext cx="12332970" cy="19050"/>
          </a:xfrm>
          <a:prstGeom prst="line">
            <a:avLst/>
          </a:prstGeom>
          <a:ln w="47625" cap="flat">
            <a:solidFill>
              <a:srgbClr val="FC0265"/>
            </a:solidFill>
            <a:prstDash val="solid"/>
            <a:headEnd type="none" w="sm" len="sm"/>
            <a:tailEnd type="none" w="sm" len="sm"/>
          </a:ln>
        </p:spPr>
        <p:txBody>
          <a:bodyPr/>
          <a:lstStyle/>
          <a:p>
            <a:endParaRPr lang="en-US"/>
          </a:p>
        </p:txBody>
      </p:sp>
      <p:grpSp>
        <p:nvGrpSpPr>
          <p:cNvPr id="3" name="Group 3"/>
          <p:cNvGrpSpPr/>
          <p:nvPr/>
        </p:nvGrpSpPr>
        <p:grpSpPr>
          <a:xfrm>
            <a:off x="11101791" y="1890987"/>
            <a:ext cx="5390601" cy="6590751"/>
            <a:chOff x="0" y="0"/>
            <a:chExt cx="15880397" cy="19415970"/>
          </a:xfrm>
        </p:grpSpPr>
        <p:sp>
          <p:nvSpPr>
            <p:cNvPr id="4" name="Freeform 4"/>
            <p:cNvSpPr/>
            <p:nvPr/>
          </p:nvSpPr>
          <p:spPr>
            <a:xfrm>
              <a:off x="72390" y="72390"/>
              <a:ext cx="15735617" cy="19271191"/>
            </a:xfrm>
            <a:custGeom>
              <a:avLst/>
              <a:gdLst/>
              <a:ahLst/>
              <a:cxnLst/>
              <a:rect l="l" t="t" r="r" b="b"/>
              <a:pathLst>
                <a:path w="15735617" h="19271191">
                  <a:moveTo>
                    <a:pt x="0" y="0"/>
                  </a:moveTo>
                  <a:lnTo>
                    <a:pt x="15735617" y="0"/>
                  </a:lnTo>
                  <a:lnTo>
                    <a:pt x="15735617" y="19271191"/>
                  </a:lnTo>
                  <a:lnTo>
                    <a:pt x="0" y="19271191"/>
                  </a:lnTo>
                  <a:lnTo>
                    <a:pt x="0" y="0"/>
                  </a:lnTo>
                  <a:close/>
                </a:path>
              </a:pathLst>
            </a:custGeom>
            <a:solidFill>
              <a:srgbClr val="FC0265"/>
            </a:solidFill>
          </p:spPr>
          <p:txBody>
            <a:bodyPr/>
            <a:lstStyle/>
            <a:p>
              <a:endParaRPr lang="en-US"/>
            </a:p>
          </p:txBody>
        </p:sp>
        <p:sp>
          <p:nvSpPr>
            <p:cNvPr id="5" name="Freeform 5"/>
            <p:cNvSpPr/>
            <p:nvPr/>
          </p:nvSpPr>
          <p:spPr>
            <a:xfrm>
              <a:off x="0" y="0"/>
              <a:ext cx="15880398" cy="19415970"/>
            </a:xfrm>
            <a:custGeom>
              <a:avLst/>
              <a:gdLst/>
              <a:ahLst/>
              <a:cxnLst/>
              <a:rect l="l" t="t" r="r" b="b"/>
              <a:pathLst>
                <a:path w="15880398" h="19415970">
                  <a:moveTo>
                    <a:pt x="15735618" y="19271190"/>
                  </a:moveTo>
                  <a:lnTo>
                    <a:pt x="15880398" y="19271190"/>
                  </a:lnTo>
                  <a:lnTo>
                    <a:pt x="15880398" y="19415970"/>
                  </a:lnTo>
                  <a:lnTo>
                    <a:pt x="15735618" y="19415970"/>
                  </a:lnTo>
                  <a:lnTo>
                    <a:pt x="15735618" y="19271190"/>
                  </a:lnTo>
                  <a:close/>
                  <a:moveTo>
                    <a:pt x="0" y="144780"/>
                  </a:moveTo>
                  <a:lnTo>
                    <a:pt x="144780" y="144780"/>
                  </a:lnTo>
                  <a:lnTo>
                    <a:pt x="144780" y="19271190"/>
                  </a:lnTo>
                  <a:lnTo>
                    <a:pt x="0" y="19271190"/>
                  </a:lnTo>
                  <a:lnTo>
                    <a:pt x="0" y="144780"/>
                  </a:lnTo>
                  <a:close/>
                  <a:moveTo>
                    <a:pt x="0" y="19271190"/>
                  </a:moveTo>
                  <a:lnTo>
                    <a:pt x="144780" y="19271190"/>
                  </a:lnTo>
                  <a:lnTo>
                    <a:pt x="144780" y="19415970"/>
                  </a:lnTo>
                  <a:lnTo>
                    <a:pt x="0" y="19415970"/>
                  </a:lnTo>
                  <a:lnTo>
                    <a:pt x="0" y="19271190"/>
                  </a:lnTo>
                  <a:close/>
                  <a:moveTo>
                    <a:pt x="15735618" y="144780"/>
                  </a:moveTo>
                  <a:lnTo>
                    <a:pt x="15880398" y="144780"/>
                  </a:lnTo>
                  <a:lnTo>
                    <a:pt x="15880398" y="19271190"/>
                  </a:lnTo>
                  <a:lnTo>
                    <a:pt x="15735618" y="19271190"/>
                  </a:lnTo>
                  <a:lnTo>
                    <a:pt x="15735618" y="144780"/>
                  </a:lnTo>
                  <a:close/>
                  <a:moveTo>
                    <a:pt x="144780" y="19271190"/>
                  </a:moveTo>
                  <a:lnTo>
                    <a:pt x="15735618" y="19271190"/>
                  </a:lnTo>
                  <a:lnTo>
                    <a:pt x="15735618" y="19415970"/>
                  </a:lnTo>
                  <a:lnTo>
                    <a:pt x="144780" y="19415970"/>
                  </a:lnTo>
                  <a:lnTo>
                    <a:pt x="144780" y="19271190"/>
                  </a:lnTo>
                  <a:close/>
                  <a:moveTo>
                    <a:pt x="15735618" y="0"/>
                  </a:moveTo>
                  <a:lnTo>
                    <a:pt x="15880398" y="0"/>
                  </a:lnTo>
                  <a:lnTo>
                    <a:pt x="15880398" y="144780"/>
                  </a:lnTo>
                  <a:lnTo>
                    <a:pt x="15735618" y="144780"/>
                  </a:lnTo>
                  <a:lnTo>
                    <a:pt x="15735618" y="0"/>
                  </a:lnTo>
                  <a:close/>
                  <a:moveTo>
                    <a:pt x="0" y="0"/>
                  </a:moveTo>
                  <a:lnTo>
                    <a:pt x="144780" y="0"/>
                  </a:lnTo>
                  <a:lnTo>
                    <a:pt x="144780" y="144780"/>
                  </a:lnTo>
                  <a:lnTo>
                    <a:pt x="0" y="144780"/>
                  </a:lnTo>
                  <a:lnTo>
                    <a:pt x="0" y="0"/>
                  </a:lnTo>
                  <a:close/>
                  <a:moveTo>
                    <a:pt x="144780" y="0"/>
                  </a:moveTo>
                  <a:lnTo>
                    <a:pt x="15735618" y="0"/>
                  </a:lnTo>
                  <a:lnTo>
                    <a:pt x="15735618" y="144780"/>
                  </a:lnTo>
                  <a:lnTo>
                    <a:pt x="144780" y="144780"/>
                  </a:lnTo>
                  <a:lnTo>
                    <a:pt x="144780" y="0"/>
                  </a:lnTo>
                  <a:close/>
                </a:path>
              </a:pathLst>
            </a:custGeom>
            <a:solidFill>
              <a:srgbClr val="FC0265"/>
            </a:solidFill>
          </p:spPr>
          <p:txBody>
            <a:bodyPr/>
            <a:lstStyle/>
            <a:p>
              <a:endParaRPr lang="en-US"/>
            </a:p>
          </p:txBody>
        </p:sp>
      </p:grpSp>
      <p:grpSp>
        <p:nvGrpSpPr>
          <p:cNvPr id="6" name="Group 6"/>
          <p:cNvGrpSpPr/>
          <p:nvPr/>
        </p:nvGrpSpPr>
        <p:grpSpPr>
          <a:xfrm>
            <a:off x="11373974" y="2176462"/>
            <a:ext cx="4846234" cy="6019800"/>
            <a:chOff x="0" y="0"/>
            <a:chExt cx="6461645" cy="8026400"/>
          </a:xfrm>
        </p:grpSpPr>
        <p:pic>
          <p:nvPicPr>
            <p:cNvPr id="7" name="Picture 7"/>
            <p:cNvPicPr>
              <a:picLocks noChangeAspect="1"/>
            </p:cNvPicPr>
            <p:nvPr/>
          </p:nvPicPr>
          <p:blipFill>
            <a:blip r:embed="rId2"/>
            <a:srcRect l="24615" r="24615"/>
            <a:stretch>
              <a:fillRect/>
            </a:stretch>
          </p:blipFill>
          <p:spPr>
            <a:xfrm>
              <a:off x="0" y="0"/>
              <a:ext cx="6461645" cy="8026400"/>
            </a:xfrm>
            <a:prstGeom prst="rect">
              <a:avLst/>
            </a:prstGeom>
          </p:spPr>
        </p:pic>
      </p:grpSp>
      <p:grpSp>
        <p:nvGrpSpPr>
          <p:cNvPr id="8" name="Group 8"/>
          <p:cNvGrpSpPr/>
          <p:nvPr/>
        </p:nvGrpSpPr>
        <p:grpSpPr>
          <a:xfrm>
            <a:off x="3409950" y="0"/>
            <a:ext cx="5734050" cy="10287000"/>
            <a:chOff x="0" y="0"/>
            <a:chExt cx="1510202" cy="2709333"/>
          </a:xfrm>
        </p:grpSpPr>
        <p:sp>
          <p:nvSpPr>
            <p:cNvPr id="9" name="Freeform 9"/>
            <p:cNvSpPr/>
            <p:nvPr/>
          </p:nvSpPr>
          <p:spPr>
            <a:xfrm>
              <a:off x="0" y="0"/>
              <a:ext cx="1510202" cy="2709333"/>
            </a:xfrm>
            <a:custGeom>
              <a:avLst/>
              <a:gdLst/>
              <a:ahLst/>
              <a:cxnLst/>
              <a:rect l="l" t="t" r="r" b="b"/>
              <a:pathLst>
                <a:path w="1510202" h="2709333">
                  <a:moveTo>
                    <a:pt x="0" y="0"/>
                  </a:moveTo>
                  <a:lnTo>
                    <a:pt x="1510202" y="0"/>
                  </a:lnTo>
                  <a:lnTo>
                    <a:pt x="1510202" y="2709333"/>
                  </a:lnTo>
                  <a:lnTo>
                    <a:pt x="0" y="2709333"/>
                  </a:lnTo>
                  <a:close/>
                </a:path>
              </a:pathLst>
            </a:custGeom>
            <a:solidFill>
              <a:srgbClr val="263F6B"/>
            </a:soli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11" name="TextBox 11"/>
          <p:cNvSpPr txBox="1"/>
          <p:nvPr/>
        </p:nvSpPr>
        <p:spPr>
          <a:xfrm>
            <a:off x="3519982" y="2958275"/>
            <a:ext cx="5513986" cy="6667338"/>
          </a:xfrm>
          <a:prstGeom prst="rect">
            <a:avLst/>
          </a:prstGeom>
        </p:spPr>
        <p:txBody>
          <a:bodyPr lIns="0" tIns="0" rIns="0" bIns="0" rtlCol="0" anchor="t">
            <a:spAutoFit/>
          </a:bodyPr>
          <a:lstStyle/>
          <a:p>
            <a:pPr marL="0" lvl="0" indent="0" algn="ctr"/>
            <a:r>
              <a:rPr lang="en-US" sz="6000" b="1" dirty="0">
                <a:solidFill>
                  <a:srgbClr val="FFFFFF"/>
                </a:solidFill>
                <a:latin typeface="Arial" panose="020B0604020202020204" pitchFamily="34" charset="0"/>
                <a:cs typeface="Arial" panose="020B0604020202020204" pitchFamily="34" charset="0"/>
              </a:rPr>
              <a:t>A commitment in thought, word &amp; action to leave everyone &amp; everything better</a:t>
            </a:r>
          </a:p>
        </p:txBody>
      </p:sp>
      <p:sp>
        <p:nvSpPr>
          <p:cNvPr id="12" name="TextBox 12"/>
          <p:cNvSpPr txBox="1"/>
          <p:nvPr/>
        </p:nvSpPr>
        <p:spPr>
          <a:xfrm>
            <a:off x="3409950" y="1398523"/>
            <a:ext cx="5624018" cy="1603003"/>
          </a:xfrm>
          <a:prstGeom prst="rect">
            <a:avLst/>
          </a:prstGeom>
        </p:spPr>
        <p:txBody>
          <a:bodyPr wrap="square" lIns="0" tIns="0" rIns="0" bIns="0" rtlCol="0" anchor="t">
            <a:spAutoFit/>
          </a:bodyPr>
          <a:lstStyle/>
          <a:p>
            <a:pPr marL="0" lvl="0" indent="0" algn="ctr">
              <a:lnSpc>
                <a:spcPts val="12460"/>
              </a:lnSpc>
              <a:spcBef>
                <a:spcPct val="0"/>
              </a:spcBef>
            </a:pPr>
            <a:r>
              <a:rPr lang="en-US" sz="8900" dirty="0">
                <a:solidFill>
                  <a:srgbClr val="FFFFFF"/>
                </a:solidFill>
                <a:latin typeface="Rage Italic" panose="03070502040507070304" pitchFamily="66" charset="0"/>
              </a:rPr>
              <a:t>Kindness is</a:t>
            </a:r>
          </a:p>
        </p:txBody>
      </p:sp>
      <p:sp>
        <p:nvSpPr>
          <p:cNvPr id="13" name="TextBox 13"/>
          <p:cNvSpPr txBox="1"/>
          <p:nvPr/>
        </p:nvSpPr>
        <p:spPr>
          <a:xfrm>
            <a:off x="9467978" y="9418087"/>
            <a:ext cx="8658225" cy="464358"/>
          </a:xfrm>
          <a:prstGeom prst="rect">
            <a:avLst/>
          </a:prstGeom>
        </p:spPr>
        <p:txBody>
          <a:bodyPr lIns="0" tIns="0" rIns="0" bIns="0" rtlCol="0" anchor="t">
            <a:spAutoFit/>
          </a:bodyPr>
          <a:lstStyle/>
          <a:p>
            <a:pPr algn="ct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200" y="419100"/>
            <a:ext cx="1209033" cy="918865"/>
          </a:xfrm>
          <a:prstGeom prst="rect">
            <a:avLst/>
          </a:prstGeom>
        </p:spPr>
      </p:pic>
      <p:sp>
        <p:nvSpPr>
          <p:cNvPr id="15" name="TextBox 15"/>
          <p:cNvSpPr txBox="1"/>
          <p:nvPr/>
        </p:nvSpPr>
        <p:spPr>
          <a:xfrm>
            <a:off x="2362200" y="526851"/>
            <a:ext cx="14782800" cy="9233297"/>
          </a:xfrm>
          <a:prstGeom prst="rect">
            <a:avLst/>
          </a:prstGeom>
        </p:spPr>
        <p:txBody>
          <a:bodyPr wrap="square" lIns="0" tIns="0" rIns="0" bIns="0" rtlCol="0" anchor="t">
            <a:spAutoFit/>
          </a:bodyPr>
          <a:lstStyle/>
          <a:p>
            <a:r>
              <a:rPr lang="en-US" sz="10000" b="1" dirty="0">
                <a:solidFill>
                  <a:srgbClr val="263F6B"/>
                </a:solidFill>
                <a:latin typeface="Arial" panose="020B0604020202020204" pitchFamily="34" charset="0"/>
                <a:cs typeface="Arial" panose="020B0604020202020204" pitchFamily="34" charset="0"/>
              </a:rPr>
              <a:t>NEARLY 1/2 OF AMERICAN WORKERS HATE THEIR JOBS SO MUCH THEY WOULDN'T WISH IT ON THEIR WORST ENEMY. </a:t>
            </a:r>
          </a:p>
        </p:txBody>
      </p:sp>
      <p:sp>
        <p:nvSpPr>
          <p:cNvPr id="21" name="TextBox 21"/>
          <p:cNvSpPr txBox="1"/>
          <p:nvPr/>
        </p:nvSpPr>
        <p:spPr>
          <a:xfrm>
            <a:off x="13944600" y="9105900"/>
            <a:ext cx="3011976" cy="397032"/>
          </a:xfrm>
          <a:prstGeom prst="rect">
            <a:avLst/>
          </a:prstGeom>
        </p:spPr>
        <p:txBody>
          <a:bodyPr wrap="square" lIns="0" tIns="0" rIns="0" bIns="0" rtlCol="0" anchor="t">
            <a:spAutoFit/>
          </a:bodyPr>
          <a:lstStyle/>
          <a:p>
            <a:pPr algn="ctr">
              <a:lnSpc>
                <a:spcPts val="3360"/>
              </a:lnSpc>
              <a:spcBef>
                <a:spcPct val="0"/>
              </a:spcBef>
            </a:pPr>
            <a:r>
              <a:rPr lang="en-US" sz="2400" dirty="0">
                <a:solidFill>
                  <a:srgbClr val="263F6B"/>
                </a:solidFill>
                <a:latin typeface="Arial" panose="020B0604020202020204" pitchFamily="34" charset="0"/>
                <a:cs typeface="Arial" panose="020B0604020202020204" pitchFamily="34" charset="0"/>
              </a:rPr>
              <a:t>UKG REPORT 11/22</a:t>
            </a:r>
          </a:p>
        </p:txBody>
      </p:sp>
    </p:spTree>
    <p:extLst>
      <p:ext uri="{BB962C8B-B14F-4D97-AF65-F5344CB8AC3E}">
        <p14:creationId xmlns:p14="http://schemas.microsoft.com/office/powerpoint/2010/main" val="1986102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4478" y="4421708"/>
            <a:ext cx="5124484" cy="4521256"/>
            <a:chOff x="0" y="0"/>
            <a:chExt cx="1869426" cy="1649366"/>
          </a:xfrm>
        </p:grpSpPr>
        <p:sp>
          <p:nvSpPr>
            <p:cNvPr id="3" name="Freeform 3"/>
            <p:cNvSpPr/>
            <p:nvPr/>
          </p:nvSpPr>
          <p:spPr>
            <a:xfrm>
              <a:off x="0" y="0"/>
              <a:ext cx="1869426" cy="1649367"/>
            </a:xfrm>
            <a:custGeom>
              <a:avLst/>
              <a:gdLst/>
              <a:ahLst/>
              <a:cxnLst/>
              <a:rect l="l" t="t" r="r" b="b"/>
              <a:pathLst>
                <a:path w="1869426" h="1649367">
                  <a:moveTo>
                    <a:pt x="1744966" y="1649366"/>
                  </a:moveTo>
                  <a:lnTo>
                    <a:pt x="124460" y="1649366"/>
                  </a:lnTo>
                  <a:cubicBezTo>
                    <a:pt x="55880" y="1649366"/>
                    <a:pt x="0" y="1593486"/>
                    <a:pt x="0" y="1524906"/>
                  </a:cubicBezTo>
                  <a:lnTo>
                    <a:pt x="0" y="124460"/>
                  </a:lnTo>
                  <a:cubicBezTo>
                    <a:pt x="0" y="55880"/>
                    <a:pt x="55880" y="0"/>
                    <a:pt x="124460" y="0"/>
                  </a:cubicBezTo>
                  <a:lnTo>
                    <a:pt x="1744966" y="0"/>
                  </a:lnTo>
                  <a:cubicBezTo>
                    <a:pt x="1813546" y="0"/>
                    <a:pt x="1869426" y="55880"/>
                    <a:pt x="1869426" y="124460"/>
                  </a:cubicBezTo>
                  <a:lnTo>
                    <a:pt x="1869426" y="1524907"/>
                  </a:lnTo>
                  <a:cubicBezTo>
                    <a:pt x="1869426" y="1593487"/>
                    <a:pt x="1813546" y="1649367"/>
                    <a:pt x="1744966" y="1649367"/>
                  </a:cubicBezTo>
                  <a:close/>
                </a:path>
              </a:pathLst>
            </a:custGeom>
            <a:solidFill>
              <a:srgbClr val="FC0265"/>
            </a:solidFill>
          </p:spPr>
          <p:txBody>
            <a:bodyPr/>
            <a:lstStyle/>
            <a:p>
              <a:endParaRPr lang="en-US"/>
            </a:p>
          </p:txBody>
        </p:sp>
      </p:grpSp>
      <p:grpSp>
        <p:nvGrpSpPr>
          <p:cNvPr id="4" name="Group 4"/>
          <p:cNvGrpSpPr/>
          <p:nvPr/>
        </p:nvGrpSpPr>
        <p:grpSpPr>
          <a:xfrm>
            <a:off x="23812" y="1681677"/>
            <a:ext cx="5408215" cy="1309890"/>
            <a:chOff x="0" y="0"/>
            <a:chExt cx="4161103" cy="660400"/>
          </a:xfrm>
        </p:grpSpPr>
        <p:sp>
          <p:nvSpPr>
            <p:cNvPr id="5" name="Freeform 5"/>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1F2F6B"/>
            </a:solidFill>
          </p:spPr>
          <p:txBody>
            <a:bodyPr/>
            <a:lstStyle/>
            <a:p>
              <a:endParaRPr lang="en-US"/>
            </a:p>
          </p:txBody>
        </p:sp>
      </p:grpSp>
      <p:grpSp>
        <p:nvGrpSpPr>
          <p:cNvPr id="6" name="Group 6"/>
          <p:cNvGrpSpPr/>
          <p:nvPr/>
        </p:nvGrpSpPr>
        <p:grpSpPr>
          <a:xfrm>
            <a:off x="12547151" y="1681677"/>
            <a:ext cx="5740849" cy="1309890"/>
            <a:chOff x="0" y="0"/>
            <a:chExt cx="4161103" cy="660400"/>
          </a:xfrm>
        </p:grpSpPr>
        <p:sp>
          <p:nvSpPr>
            <p:cNvPr id="7" name="Freeform 7"/>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1F2F6B"/>
            </a:solidFill>
          </p:spPr>
          <p:txBody>
            <a:bodyPr/>
            <a:lstStyle/>
            <a:p>
              <a:endParaRPr lang="en-US"/>
            </a:p>
          </p:txBody>
        </p:sp>
      </p:grpSp>
      <p:grpSp>
        <p:nvGrpSpPr>
          <p:cNvPr id="8" name="Group 8"/>
          <p:cNvGrpSpPr/>
          <p:nvPr/>
        </p:nvGrpSpPr>
        <p:grpSpPr>
          <a:xfrm>
            <a:off x="6332877" y="4421708"/>
            <a:ext cx="5124484" cy="4521256"/>
            <a:chOff x="0" y="0"/>
            <a:chExt cx="1869426" cy="1649366"/>
          </a:xfrm>
        </p:grpSpPr>
        <p:sp>
          <p:nvSpPr>
            <p:cNvPr id="9" name="Freeform 9"/>
            <p:cNvSpPr/>
            <p:nvPr/>
          </p:nvSpPr>
          <p:spPr>
            <a:xfrm>
              <a:off x="0" y="0"/>
              <a:ext cx="1869426" cy="1649367"/>
            </a:xfrm>
            <a:custGeom>
              <a:avLst/>
              <a:gdLst/>
              <a:ahLst/>
              <a:cxnLst/>
              <a:rect l="l" t="t" r="r" b="b"/>
              <a:pathLst>
                <a:path w="1869426" h="1649367">
                  <a:moveTo>
                    <a:pt x="1744966" y="1649366"/>
                  </a:moveTo>
                  <a:lnTo>
                    <a:pt x="124460" y="1649366"/>
                  </a:lnTo>
                  <a:cubicBezTo>
                    <a:pt x="55880" y="1649366"/>
                    <a:pt x="0" y="1593486"/>
                    <a:pt x="0" y="1524906"/>
                  </a:cubicBezTo>
                  <a:lnTo>
                    <a:pt x="0" y="124460"/>
                  </a:lnTo>
                  <a:cubicBezTo>
                    <a:pt x="0" y="55880"/>
                    <a:pt x="55880" y="0"/>
                    <a:pt x="124460" y="0"/>
                  </a:cubicBezTo>
                  <a:lnTo>
                    <a:pt x="1744966" y="0"/>
                  </a:lnTo>
                  <a:cubicBezTo>
                    <a:pt x="1813546" y="0"/>
                    <a:pt x="1869426" y="55880"/>
                    <a:pt x="1869426" y="124460"/>
                  </a:cubicBezTo>
                  <a:lnTo>
                    <a:pt x="1869426" y="1524907"/>
                  </a:lnTo>
                  <a:cubicBezTo>
                    <a:pt x="1869426" y="1593487"/>
                    <a:pt x="1813546" y="1649367"/>
                    <a:pt x="1744966" y="1649367"/>
                  </a:cubicBezTo>
                  <a:close/>
                </a:path>
              </a:pathLst>
            </a:custGeom>
            <a:solidFill>
              <a:srgbClr val="FC0265"/>
            </a:solidFill>
          </p:spPr>
          <p:txBody>
            <a:bodyPr/>
            <a:lstStyle/>
            <a:p>
              <a:endParaRPr lang="en-US"/>
            </a:p>
          </p:txBody>
        </p:sp>
      </p:grpSp>
      <p:grpSp>
        <p:nvGrpSpPr>
          <p:cNvPr id="10" name="Group 10"/>
          <p:cNvGrpSpPr/>
          <p:nvPr/>
        </p:nvGrpSpPr>
        <p:grpSpPr>
          <a:xfrm>
            <a:off x="12286036" y="4421708"/>
            <a:ext cx="5119749" cy="4521256"/>
            <a:chOff x="0" y="0"/>
            <a:chExt cx="1867698" cy="1649366"/>
          </a:xfrm>
        </p:grpSpPr>
        <p:sp>
          <p:nvSpPr>
            <p:cNvPr id="11" name="Freeform 11"/>
            <p:cNvSpPr/>
            <p:nvPr/>
          </p:nvSpPr>
          <p:spPr>
            <a:xfrm>
              <a:off x="0" y="0"/>
              <a:ext cx="1867698" cy="1649367"/>
            </a:xfrm>
            <a:custGeom>
              <a:avLst/>
              <a:gdLst/>
              <a:ahLst/>
              <a:cxnLst/>
              <a:rect l="l" t="t" r="r" b="b"/>
              <a:pathLst>
                <a:path w="1867698" h="1649367">
                  <a:moveTo>
                    <a:pt x="1743238" y="1649366"/>
                  </a:moveTo>
                  <a:lnTo>
                    <a:pt x="124460" y="1649366"/>
                  </a:lnTo>
                  <a:cubicBezTo>
                    <a:pt x="55880" y="1649366"/>
                    <a:pt x="0" y="1593486"/>
                    <a:pt x="0" y="1524906"/>
                  </a:cubicBezTo>
                  <a:lnTo>
                    <a:pt x="0" y="124460"/>
                  </a:lnTo>
                  <a:cubicBezTo>
                    <a:pt x="0" y="55880"/>
                    <a:pt x="55880" y="0"/>
                    <a:pt x="124460" y="0"/>
                  </a:cubicBezTo>
                  <a:lnTo>
                    <a:pt x="1743238" y="0"/>
                  </a:lnTo>
                  <a:cubicBezTo>
                    <a:pt x="1811818" y="0"/>
                    <a:pt x="1867698" y="55880"/>
                    <a:pt x="1867698" y="124460"/>
                  </a:cubicBezTo>
                  <a:lnTo>
                    <a:pt x="1867698" y="1524907"/>
                  </a:lnTo>
                  <a:cubicBezTo>
                    <a:pt x="1867698" y="1593487"/>
                    <a:pt x="1811818" y="1649367"/>
                    <a:pt x="1743238" y="1649367"/>
                  </a:cubicBezTo>
                  <a:close/>
                </a:path>
              </a:pathLst>
            </a:custGeom>
            <a:solidFill>
              <a:srgbClr val="FC0265"/>
            </a:solidFill>
          </p:spPr>
          <p:txBody>
            <a:bodyPr/>
            <a:lstStyle/>
            <a:p>
              <a:endParaRPr lang="en-US"/>
            </a:p>
          </p:txBody>
        </p:sp>
      </p:grpSp>
      <p:sp>
        <p:nvSpPr>
          <p:cNvPr id="12" name="TextBox 12"/>
          <p:cNvSpPr txBox="1"/>
          <p:nvPr/>
        </p:nvSpPr>
        <p:spPr>
          <a:xfrm>
            <a:off x="5299129" y="628872"/>
            <a:ext cx="7679934" cy="3077766"/>
          </a:xfrm>
          <a:prstGeom prst="rect">
            <a:avLst/>
          </a:prstGeom>
        </p:spPr>
        <p:txBody>
          <a:bodyPr lIns="0" tIns="0" rIns="0" bIns="0" rtlCol="0" anchor="t">
            <a:spAutoFit/>
          </a:bodyPr>
          <a:lstStyle/>
          <a:p>
            <a:pPr algn="ctr"/>
            <a:r>
              <a:rPr lang="en-US" sz="10000" b="1" dirty="0">
                <a:solidFill>
                  <a:srgbClr val="263F6B"/>
                </a:solidFill>
                <a:latin typeface="Arial" panose="020B0604020202020204" pitchFamily="34" charset="0"/>
                <a:cs typeface="Arial" panose="020B0604020202020204" pitchFamily="34" charset="0"/>
              </a:rPr>
              <a:t>SHOCKING</a:t>
            </a:r>
          </a:p>
          <a:p>
            <a:pPr algn="ctr"/>
            <a:r>
              <a:rPr lang="en-US" sz="10000" b="1" dirty="0">
                <a:solidFill>
                  <a:srgbClr val="263F6B"/>
                </a:solidFill>
                <a:latin typeface="Arial" panose="020B0604020202020204" pitchFamily="34" charset="0"/>
                <a:cs typeface="Arial" panose="020B0604020202020204" pitchFamily="34" charset="0"/>
              </a:rPr>
              <a:t>STATS</a:t>
            </a:r>
          </a:p>
        </p:txBody>
      </p:sp>
      <p:sp>
        <p:nvSpPr>
          <p:cNvPr id="13" name="TextBox 13"/>
          <p:cNvSpPr txBox="1"/>
          <p:nvPr/>
        </p:nvSpPr>
        <p:spPr>
          <a:xfrm>
            <a:off x="784912" y="4601994"/>
            <a:ext cx="4723616" cy="4154984"/>
          </a:xfrm>
          <a:prstGeom prst="rect">
            <a:avLst/>
          </a:prstGeom>
        </p:spPr>
        <p:txBody>
          <a:bodyPr lIns="0" tIns="0" rIns="0" bIns="0" rtlCol="0" anchor="t">
            <a:spAutoFit/>
          </a:bodyPr>
          <a:lstStyle/>
          <a:p>
            <a:pPr algn="ctr"/>
            <a:r>
              <a:rPr lang="en-US" sz="4500" b="1" spc="89" dirty="0">
                <a:solidFill>
                  <a:srgbClr val="FFFFFF"/>
                </a:solidFill>
                <a:latin typeface="Arial" panose="020B0604020202020204" pitchFamily="34" charset="0"/>
                <a:cs typeface="Arial" panose="020B0604020202020204" pitchFamily="34" charset="0"/>
              </a:rPr>
              <a:t>87% of organizations cite culture &amp; engagement as one of their top challenges</a:t>
            </a:r>
          </a:p>
        </p:txBody>
      </p:sp>
      <p:sp>
        <p:nvSpPr>
          <p:cNvPr id="14" name="TextBox 14"/>
          <p:cNvSpPr txBox="1"/>
          <p:nvPr/>
        </p:nvSpPr>
        <p:spPr>
          <a:xfrm>
            <a:off x="6410954" y="4643986"/>
            <a:ext cx="4942845" cy="3970318"/>
          </a:xfrm>
          <a:prstGeom prst="rect">
            <a:avLst/>
          </a:prstGeom>
        </p:spPr>
        <p:txBody>
          <a:bodyPr wrap="square" lIns="0" tIns="0" rIns="0" bIns="0" rtlCol="0" anchor="t">
            <a:spAutoFit/>
          </a:bodyPr>
          <a:lstStyle/>
          <a:p>
            <a:pPr algn="ctr"/>
            <a:r>
              <a:rPr lang="en-US" sz="4300" b="1" spc="89" dirty="0">
                <a:solidFill>
                  <a:srgbClr val="FFFFFF"/>
                </a:solidFill>
                <a:latin typeface="Arial" panose="020B0604020202020204" pitchFamily="34" charset="0"/>
                <a:cs typeface="Arial" panose="020B0604020202020204" pitchFamily="34" charset="0"/>
              </a:rPr>
              <a:t>Disengaged employees cost the economy up to $350 billion per year in lost productivity</a:t>
            </a:r>
          </a:p>
        </p:txBody>
      </p:sp>
      <p:sp>
        <p:nvSpPr>
          <p:cNvPr id="15" name="TextBox 15"/>
          <p:cNvSpPr txBox="1"/>
          <p:nvPr/>
        </p:nvSpPr>
        <p:spPr>
          <a:xfrm>
            <a:off x="12988028" y="4643986"/>
            <a:ext cx="3808741" cy="4154984"/>
          </a:xfrm>
          <a:prstGeom prst="rect">
            <a:avLst/>
          </a:prstGeom>
        </p:spPr>
        <p:txBody>
          <a:bodyPr lIns="0" tIns="0" rIns="0" bIns="0" rtlCol="0" anchor="t">
            <a:spAutoFit/>
          </a:bodyPr>
          <a:lstStyle/>
          <a:p>
            <a:pPr algn="ctr"/>
            <a:r>
              <a:rPr lang="en-US" sz="4500" b="1" spc="89" dirty="0">
                <a:solidFill>
                  <a:srgbClr val="FFFFFF"/>
                </a:solidFill>
                <a:latin typeface="Arial" panose="020B0604020202020204" pitchFamily="34" charset="0"/>
                <a:cs typeface="Arial" panose="020B0604020202020204" pitchFamily="34" charset="0"/>
              </a:rPr>
              <a:t>#1 reason people quit their job is because they don't feel appreciated</a:t>
            </a:r>
          </a:p>
        </p:txBody>
      </p:sp>
      <p:sp>
        <p:nvSpPr>
          <p:cNvPr id="16" name="TextBox 16"/>
          <p:cNvSpPr txBox="1"/>
          <p:nvPr/>
        </p:nvSpPr>
        <p:spPr>
          <a:xfrm>
            <a:off x="4818949" y="9419683"/>
            <a:ext cx="8658225" cy="464358"/>
          </a:xfrm>
          <a:prstGeom prst="rect">
            <a:avLst/>
          </a:prstGeom>
        </p:spPr>
        <p:txBody>
          <a:bodyPr lIns="0" tIns="0" rIns="0" bIns="0" rtlCol="0" anchor="t">
            <a:spAutoFit/>
          </a:bodyPr>
          <a:lstStyle/>
          <a:p>
            <a:pPr algn="ct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
        <p:nvSpPr>
          <p:cNvPr id="17" name="Title 2">
            <a:extLst>
              <a:ext uri="{FF2B5EF4-FFF2-40B4-BE49-F238E27FC236}">
                <a16:creationId xmlns:a16="http://schemas.microsoft.com/office/drawing/2014/main" id="{4E096892-FEBA-CE06-5D73-83CD0F28F6ED}"/>
              </a:ext>
            </a:extLst>
          </p:cNvPr>
          <p:cNvSpPr txBox="1">
            <a:spLocks/>
          </p:cNvSpPr>
          <p:nvPr/>
        </p:nvSpPr>
        <p:spPr>
          <a:xfrm>
            <a:off x="352387" y="9086850"/>
            <a:ext cx="5093495" cy="12001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
                <a:latin typeface="+mn-lt"/>
              </a:rPr>
              <a:t>Deloitte Research, </a:t>
            </a:r>
            <a:r>
              <a:rPr lang="en-US" sz="900">
                <a:solidFill>
                  <a:srgbClr val="000000"/>
                </a:solidFill>
                <a:latin typeface="+mn-lt"/>
              </a:rPr>
              <a:t> </a:t>
            </a:r>
            <a:r>
              <a:rPr lang="en-US" sz="900">
                <a:latin typeface="+mn-lt"/>
              </a:rPr>
              <a:t>Gallup's State of the Global Workplace: 2023 Report, OC Tanner Research </a:t>
            </a:r>
            <a:endParaRPr lang="en-US" sz="1500" dirty="0">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135" y="1835468"/>
            <a:ext cx="12100171" cy="6616065"/>
            <a:chOff x="0" y="0"/>
            <a:chExt cx="13790855" cy="7540488"/>
          </a:xfrm>
        </p:grpSpPr>
        <p:sp>
          <p:nvSpPr>
            <p:cNvPr id="3" name="Freeform 3"/>
            <p:cNvSpPr/>
            <p:nvPr/>
          </p:nvSpPr>
          <p:spPr>
            <a:xfrm>
              <a:off x="0" y="0"/>
              <a:ext cx="13790856" cy="7540488"/>
            </a:xfrm>
            <a:custGeom>
              <a:avLst/>
              <a:gdLst/>
              <a:ahLst/>
              <a:cxnLst/>
              <a:rect l="l" t="t" r="r" b="b"/>
              <a:pathLst>
                <a:path w="13790856" h="7540488">
                  <a:moveTo>
                    <a:pt x="0" y="0"/>
                  </a:moveTo>
                  <a:lnTo>
                    <a:pt x="0" y="7540488"/>
                  </a:lnTo>
                  <a:lnTo>
                    <a:pt x="13790856" y="7540488"/>
                  </a:lnTo>
                  <a:lnTo>
                    <a:pt x="13790856" y="0"/>
                  </a:lnTo>
                  <a:lnTo>
                    <a:pt x="0" y="0"/>
                  </a:lnTo>
                  <a:close/>
                  <a:moveTo>
                    <a:pt x="13729895" y="7479528"/>
                  </a:moveTo>
                  <a:lnTo>
                    <a:pt x="59690" y="7479528"/>
                  </a:lnTo>
                  <a:lnTo>
                    <a:pt x="59690" y="59690"/>
                  </a:lnTo>
                  <a:lnTo>
                    <a:pt x="13729895" y="59690"/>
                  </a:lnTo>
                  <a:lnTo>
                    <a:pt x="13729895" y="7479528"/>
                  </a:lnTo>
                  <a:close/>
                </a:path>
              </a:pathLst>
            </a:custGeom>
            <a:solidFill>
              <a:srgbClr val="FC0265"/>
            </a:solidFill>
          </p:spPr>
          <p:txBody>
            <a:bodyPr/>
            <a:lstStyle/>
            <a:p>
              <a:endParaRPr lang="en-US"/>
            </a:p>
          </p:txBody>
        </p:sp>
      </p:grpSp>
      <p:sp>
        <p:nvSpPr>
          <p:cNvPr id="5" name="TextBox 5"/>
          <p:cNvSpPr txBox="1"/>
          <p:nvPr/>
        </p:nvSpPr>
        <p:spPr>
          <a:xfrm>
            <a:off x="5370302" y="9309069"/>
            <a:ext cx="8658225" cy="464358"/>
          </a:xfrm>
          <a:prstGeom prst="rect">
            <a:avLst/>
          </a:prstGeom>
        </p:spPr>
        <p:txBody>
          <a:bodyPr lIns="0" tIns="0" rIns="0" bIns="0" rtlCol="0" anchor="t">
            <a:spAutoFit/>
          </a:bodyPr>
          <a:lstStyle/>
          <a:p>
            <a:pPr algn="ct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
        <p:nvSpPr>
          <p:cNvPr id="7" name="TextBox 6">
            <a:extLst>
              <a:ext uri="{FF2B5EF4-FFF2-40B4-BE49-F238E27FC236}">
                <a16:creationId xmlns:a16="http://schemas.microsoft.com/office/drawing/2014/main" id="{C48A0C95-4185-4760-D347-6E8091E1A095}"/>
              </a:ext>
            </a:extLst>
          </p:cNvPr>
          <p:cNvSpPr txBox="1"/>
          <p:nvPr/>
        </p:nvSpPr>
        <p:spPr>
          <a:xfrm>
            <a:off x="3733800" y="2327344"/>
            <a:ext cx="11430000" cy="5632311"/>
          </a:xfrm>
          <a:prstGeom prst="rect">
            <a:avLst/>
          </a:prstGeom>
          <a:noFill/>
        </p:spPr>
        <p:txBody>
          <a:bodyPr wrap="square">
            <a:spAutoFit/>
          </a:bodyPr>
          <a:lstStyle/>
          <a:p>
            <a:pPr algn="ctr"/>
            <a:r>
              <a:rPr lang="en-US" sz="12000" b="1" dirty="0">
                <a:solidFill>
                  <a:srgbClr val="263F6B"/>
                </a:solidFill>
                <a:latin typeface="Arial" panose="020B0604020202020204" pitchFamily="34" charset="0"/>
                <a:cs typeface="Arial" panose="020B0604020202020204" pitchFamily="34" charset="0"/>
              </a:rPr>
              <a:t>IN BUSINESS,</a:t>
            </a:r>
          </a:p>
          <a:p>
            <a:pPr algn="ctr"/>
            <a:r>
              <a:rPr lang="en-US" sz="12000" b="1" dirty="0">
                <a:solidFill>
                  <a:srgbClr val="263F6B"/>
                </a:solidFill>
                <a:latin typeface="Arial" panose="020B0604020202020204" pitchFamily="34" charset="0"/>
                <a:cs typeface="Arial" panose="020B0604020202020204" pitchFamily="34" charset="0"/>
              </a:rPr>
              <a:t>IT PAYS TO</a:t>
            </a:r>
          </a:p>
          <a:p>
            <a:pPr algn="ctr"/>
            <a:r>
              <a:rPr lang="en-US" sz="12000" b="1" dirty="0">
                <a:solidFill>
                  <a:srgbClr val="263F6B"/>
                </a:solidFill>
                <a:latin typeface="Arial" panose="020B0604020202020204" pitchFamily="34" charset="0"/>
                <a:cs typeface="Arial" panose="020B0604020202020204" pitchFamily="34" charset="0"/>
              </a:rPr>
              <a:t>BE KIND.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135" y="1835468"/>
            <a:ext cx="12100171" cy="6616065"/>
            <a:chOff x="0" y="0"/>
            <a:chExt cx="13790855" cy="7540488"/>
          </a:xfrm>
        </p:grpSpPr>
        <p:sp>
          <p:nvSpPr>
            <p:cNvPr id="3" name="Freeform 3"/>
            <p:cNvSpPr/>
            <p:nvPr/>
          </p:nvSpPr>
          <p:spPr>
            <a:xfrm>
              <a:off x="0" y="0"/>
              <a:ext cx="13790856" cy="7540488"/>
            </a:xfrm>
            <a:custGeom>
              <a:avLst/>
              <a:gdLst/>
              <a:ahLst/>
              <a:cxnLst/>
              <a:rect l="l" t="t" r="r" b="b"/>
              <a:pathLst>
                <a:path w="13790856" h="7540488">
                  <a:moveTo>
                    <a:pt x="0" y="0"/>
                  </a:moveTo>
                  <a:lnTo>
                    <a:pt x="0" y="7540488"/>
                  </a:lnTo>
                  <a:lnTo>
                    <a:pt x="13790856" y="7540488"/>
                  </a:lnTo>
                  <a:lnTo>
                    <a:pt x="13790856" y="0"/>
                  </a:lnTo>
                  <a:lnTo>
                    <a:pt x="0" y="0"/>
                  </a:lnTo>
                  <a:close/>
                  <a:moveTo>
                    <a:pt x="13729895" y="7479528"/>
                  </a:moveTo>
                  <a:lnTo>
                    <a:pt x="59690" y="7479528"/>
                  </a:lnTo>
                  <a:lnTo>
                    <a:pt x="59690" y="59690"/>
                  </a:lnTo>
                  <a:lnTo>
                    <a:pt x="13729895" y="59690"/>
                  </a:lnTo>
                  <a:lnTo>
                    <a:pt x="13729895" y="7479528"/>
                  </a:lnTo>
                  <a:close/>
                </a:path>
              </a:pathLst>
            </a:custGeom>
            <a:solidFill>
              <a:srgbClr val="1F2F6B"/>
            </a:solidFill>
          </p:spPr>
          <p:txBody>
            <a:bodyPr/>
            <a:lstStyle/>
            <a:p>
              <a:endParaRPr lang="en-US"/>
            </a:p>
          </p:txBody>
        </p:sp>
      </p:grpSp>
      <p:sp>
        <p:nvSpPr>
          <p:cNvPr id="4" name="TextBox 4"/>
          <p:cNvSpPr txBox="1"/>
          <p:nvPr/>
        </p:nvSpPr>
        <p:spPr>
          <a:xfrm>
            <a:off x="3789869" y="2171700"/>
            <a:ext cx="11482702" cy="4616648"/>
          </a:xfrm>
          <a:prstGeom prst="rect">
            <a:avLst/>
          </a:prstGeom>
        </p:spPr>
        <p:txBody>
          <a:bodyPr lIns="0" tIns="0" rIns="0" bIns="0" rtlCol="0" anchor="t">
            <a:spAutoFit/>
          </a:bodyPr>
          <a:lstStyle/>
          <a:p>
            <a:pPr algn="ctr"/>
            <a:r>
              <a:rPr lang="en-US" sz="10000" b="1" dirty="0">
                <a:solidFill>
                  <a:srgbClr val="263F6B"/>
                </a:solidFill>
                <a:latin typeface="Arial" panose="020B0604020202020204" pitchFamily="34" charset="0"/>
                <a:cs typeface="Arial" panose="020B0604020202020204" pitchFamily="34" charset="0"/>
              </a:rPr>
              <a:t>IS YOUR ORGANIZATION A PLACE OF </a:t>
            </a:r>
          </a:p>
        </p:txBody>
      </p:sp>
      <p:sp>
        <p:nvSpPr>
          <p:cNvPr id="5" name="TextBox 5"/>
          <p:cNvSpPr txBox="1"/>
          <p:nvPr/>
        </p:nvSpPr>
        <p:spPr>
          <a:xfrm>
            <a:off x="3093914" y="6095092"/>
            <a:ext cx="12874612" cy="2115964"/>
          </a:xfrm>
          <a:prstGeom prst="rect">
            <a:avLst/>
          </a:prstGeom>
        </p:spPr>
        <p:txBody>
          <a:bodyPr lIns="0" tIns="0" rIns="0" bIns="0" rtlCol="0" anchor="t">
            <a:spAutoFit/>
          </a:bodyPr>
          <a:lstStyle/>
          <a:p>
            <a:pPr marL="0" lvl="0" indent="0" algn="ctr">
              <a:lnSpc>
                <a:spcPts val="16521"/>
              </a:lnSpc>
              <a:spcBef>
                <a:spcPct val="0"/>
              </a:spcBef>
            </a:pPr>
            <a:r>
              <a:rPr lang="en-US" sz="11800" dirty="0">
                <a:solidFill>
                  <a:srgbClr val="FC0265"/>
                </a:solidFill>
                <a:latin typeface="Rage Italic" panose="03070502040507070304" pitchFamily="66" charset="0"/>
              </a:rPr>
              <a:t>kindness &amp; respect</a:t>
            </a:r>
          </a:p>
        </p:txBody>
      </p:sp>
      <p:sp>
        <p:nvSpPr>
          <p:cNvPr id="6" name="TextBox 6"/>
          <p:cNvSpPr txBox="1"/>
          <p:nvPr/>
        </p:nvSpPr>
        <p:spPr>
          <a:xfrm>
            <a:off x="5202108" y="9502643"/>
            <a:ext cx="8658225" cy="464358"/>
          </a:xfrm>
          <a:prstGeom prst="rect">
            <a:avLst/>
          </a:prstGeom>
        </p:spPr>
        <p:txBody>
          <a:bodyPr lIns="0" tIns="0" rIns="0" bIns="0" rtlCol="0" anchor="t">
            <a:spAutoFit/>
          </a:bodyPr>
          <a:lstStyle/>
          <a:p>
            <a:pPr algn="ct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11307" r="11615" b="9502"/>
          <a:stretch>
            <a:fillRect/>
          </a:stretch>
        </p:blipFill>
        <p:spPr>
          <a:xfrm>
            <a:off x="5629495" y="923540"/>
            <a:ext cx="11276598" cy="7447548"/>
          </a:xfrm>
          <a:prstGeom prst="rect">
            <a:avLst/>
          </a:prstGeom>
        </p:spPr>
      </p:pic>
      <p:sp>
        <p:nvSpPr>
          <p:cNvPr id="5" name="TextBox 5"/>
          <p:cNvSpPr txBox="1"/>
          <p:nvPr/>
        </p:nvSpPr>
        <p:spPr>
          <a:xfrm>
            <a:off x="550139" y="3164145"/>
            <a:ext cx="6990342" cy="3760132"/>
          </a:xfrm>
          <a:prstGeom prst="rect">
            <a:avLst/>
          </a:prstGeom>
        </p:spPr>
        <p:txBody>
          <a:bodyPr lIns="0" tIns="0" rIns="0" bIns="0" rtlCol="0" anchor="t">
            <a:spAutoFit/>
          </a:bodyPr>
          <a:lstStyle/>
          <a:p>
            <a:pPr>
              <a:lnSpc>
                <a:spcPts val="9966"/>
              </a:lnSpc>
            </a:pPr>
            <a:r>
              <a:rPr lang="en-US" sz="8000" b="1" spc="-106" dirty="0">
                <a:solidFill>
                  <a:srgbClr val="FC0265"/>
                </a:solidFill>
                <a:latin typeface="Arial" panose="020B0604020202020204" pitchFamily="34" charset="0"/>
                <a:cs typeface="Arial" panose="020B0604020202020204" pitchFamily="34" charset="0"/>
              </a:rPr>
              <a:t>SLIDING</a:t>
            </a:r>
          </a:p>
          <a:p>
            <a:pPr>
              <a:lnSpc>
                <a:spcPts val="9966"/>
              </a:lnSpc>
            </a:pPr>
            <a:r>
              <a:rPr lang="en-US" sz="8000" b="1" spc="-106" dirty="0">
                <a:solidFill>
                  <a:srgbClr val="FC0265"/>
                </a:solidFill>
                <a:latin typeface="Arial" panose="020B0604020202020204" pitchFamily="34" charset="0"/>
                <a:cs typeface="Arial" panose="020B0604020202020204" pitchFamily="34" charset="0"/>
              </a:rPr>
              <a:t>DOOR</a:t>
            </a:r>
          </a:p>
          <a:p>
            <a:pPr>
              <a:lnSpc>
                <a:spcPts val="9966"/>
              </a:lnSpc>
            </a:pPr>
            <a:r>
              <a:rPr lang="en-US" sz="8000" b="1" spc="-106" dirty="0">
                <a:solidFill>
                  <a:srgbClr val="FC0265"/>
                </a:solidFill>
                <a:latin typeface="Arial" panose="020B0604020202020204" pitchFamily="34" charset="0"/>
                <a:cs typeface="Arial" panose="020B0604020202020204" pitchFamily="34" charset="0"/>
              </a:rPr>
              <a:t>MOMENTS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363436">
            <a:off x="10198185" y="781613"/>
            <a:ext cx="7002738" cy="7345094"/>
            <a:chOff x="0" y="0"/>
            <a:chExt cx="13716000" cy="14386560"/>
          </a:xfrm>
        </p:grpSpPr>
        <p:sp>
          <p:nvSpPr>
            <p:cNvPr id="3" name="Freeform 3"/>
            <p:cNvSpPr/>
            <p:nvPr/>
          </p:nvSpPr>
          <p:spPr>
            <a:xfrm flipH="1">
              <a:off x="1430020" y="726440"/>
              <a:ext cx="11457940" cy="10681970"/>
            </a:xfrm>
            <a:custGeom>
              <a:avLst/>
              <a:gdLst/>
              <a:ahLst/>
              <a:cxnLst/>
              <a:rect l="l" t="t" r="r" b="b"/>
              <a:pathLst>
                <a:path w="11457940" h="10681970">
                  <a:moveTo>
                    <a:pt x="0" y="10681970"/>
                  </a:moveTo>
                  <a:lnTo>
                    <a:pt x="11457940" y="10681970"/>
                  </a:lnTo>
                  <a:lnTo>
                    <a:pt x="11457940" y="0"/>
                  </a:lnTo>
                  <a:lnTo>
                    <a:pt x="1270" y="0"/>
                  </a:lnTo>
                  <a:lnTo>
                    <a:pt x="1270" y="10681970"/>
                  </a:lnTo>
                  <a:lnTo>
                    <a:pt x="0" y="10681970"/>
                  </a:lnTo>
                  <a:close/>
                </a:path>
              </a:pathLst>
            </a:custGeom>
            <a:blipFill>
              <a:blip r:embed="rId3"/>
              <a:stretch>
                <a:fillRect l="-12298" r="-27542"/>
              </a:stretch>
            </a:blipFill>
          </p:spPr>
          <p:txBody>
            <a:bodyPr/>
            <a:lstStyle/>
            <a:p>
              <a:endParaRPr lang="en-US"/>
            </a:p>
          </p:txBody>
        </p:sp>
        <p:sp>
          <p:nvSpPr>
            <p:cNvPr id="4" name="Freeform 4"/>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4"/>
              <a:stretch>
                <a:fillRect l="-412" r="-412"/>
              </a:stretch>
            </a:blipFill>
          </p:spPr>
          <p:txBody>
            <a:bodyPr/>
            <a:lstStyle/>
            <a:p>
              <a:endParaRPr lang="en-US"/>
            </a:p>
          </p:txBody>
        </p:sp>
      </p:grpSp>
      <p:grpSp>
        <p:nvGrpSpPr>
          <p:cNvPr id="5" name="Group 5"/>
          <p:cNvGrpSpPr>
            <a:grpSpLocks noChangeAspect="1"/>
          </p:cNvGrpSpPr>
          <p:nvPr/>
        </p:nvGrpSpPr>
        <p:grpSpPr>
          <a:xfrm rot="503774">
            <a:off x="5867703" y="1470955"/>
            <a:ext cx="7002738" cy="7345094"/>
            <a:chOff x="0" y="0"/>
            <a:chExt cx="13716000" cy="14386560"/>
          </a:xfrm>
        </p:grpSpPr>
        <p:sp>
          <p:nvSpPr>
            <p:cNvPr id="6" name="Freeform 6"/>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5"/>
              <a:stretch>
                <a:fillRect l="-19920" r="-19920"/>
              </a:stretch>
            </a:blipFill>
          </p:spPr>
          <p:txBody>
            <a:bodyPr/>
            <a:lstStyle/>
            <a:p>
              <a:endParaRPr lang="en-US"/>
            </a:p>
          </p:txBody>
        </p:sp>
        <p:sp>
          <p:nvSpPr>
            <p:cNvPr id="7" name="Freeform 7"/>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4"/>
              <a:stretch>
                <a:fillRect l="-412" r="-412"/>
              </a:stretch>
            </a:blipFill>
          </p:spPr>
          <p:txBody>
            <a:bodyPr/>
            <a:lstStyle/>
            <a:p>
              <a:endParaRPr lang="en-US"/>
            </a:p>
          </p:txBody>
        </p:sp>
      </p:grpSp>
      <p:grpSp>
        <p:nvGrpSpPr>
          <p:cNvPr id="8" name="Group 8"/>
          <p:cNvGrpSpPr>
            <a:grpSpLocks noChangeAspect="1"/>
          </p:cNvGrpSpPr>
          <p:nvPr/>
        </p:nvGrpSpPr>
        <p:grpSpPr>
          <a:xfrm rot="-418364">
            <a:off x="419941" y="781613"/>
            <a:ext cx="7002738" cy="7345094"/>
            <a:chOff x="0" y="0"/>
            <a:chExt cx="13716000" cy="14386560"/>
          </a:xfrm>
        </p:grpSpPr>
        <p:sp>
          <p:nvSpPr>
            <p:cNvPr id="9" name="Freeform 9"/>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6"/>
              <a:stretch>
                <a:fillRect l="-19920" r="-19920"/>
              </a:stretch>
            </a:blipFill>
          </p:spPr>
          <p:txBody>
            <a:bodyPr/>
            <a:lstStyle/>
            <a:p>
              <a:endParaRPr lang="en-US"/>
            </a:p>
          </p:txBody>
        </p:sp>
        <p:sp>
          <p:nvSpPr>
            <p:cNvPr id="10" name="Freeform 10"/>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4"/>
              <a:stretch>
                <a:fillRect l="-412" r="-412"/>
              </a:stretch>
            </a:blipFill>
          </p:spPr>
          <p:txBody>
            <a:bodyP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54F4FB-6198-9DE8-0875-9B6FFF130A4F}"/>
              </a:ext>
            </a:extLst>
          </p:cNvPr>
          <p:cNvSpPr txBox="1"/>
          <p:nvPr/>
        </p:nvSpPr>
        <p:spPr>
          <a:xfrm>
            <a:off x="4305300" y="2021295"/>
            <a:ext cx="9982200" cy="6001643"/>
          </a:xfrm>
          <a:prstGeom prst="rect">
            <a:avLst/>
          </a:prstGeom>
          <a:noFill/>
          <a:ln w="57150">
            <a:solidFill>
              <a:srgbClr val="FF0066"/>
            </a:solidFill>
          </a:ln>
        </p:spPr>
        <p:txBody>
          <a:bodyPr wrap="square">
            <a:spAutoFit/>
          </a:bodyPr>
          <a:lstStyle/>
          <a:p>
            <a:pPr algn="ctr" defTabSz="914445"/>
            <a:r>
              <a:rPr lang="en-US" sz="9600" b="1" dirty="0">
                <a:solidFill>
                  <a:prstClr val="white">
                    <a:lumMod val="95000"/>
                  </a:prstClr>
                </a:solidFill>
                <a:latin typeface="Arial" panose="020B0604020202020204" pitchFamily="34" charset="0"/>
                <a:cs typeface="Arial" panose="020B0604020202020204" pitchFamily="34" charset="0"/>
              </a:rPr>
              <a:t>USE ONE WORD TO DESCRIBE YOUR WORKPLACE.</a:t>
            </a:r>
          </a:p>
        </p:txBody>
      </p:sp>
    </p:spTree>
    <p:extLst>
      <p:ext uri="{BB962C8B-B14F-4D97-AF65-F5344CB8AC3E}">
        <p14:creationId xmlns:p14="http://schemas.microsoft.com/office/powerpoint/2010/main" val="3636495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936959" y="2171700"/>
            <a:ext cx="13894537" cy="3693319"/>
          </a:xfrm>
          <a:prstGeom prst="rect">
            <a:avLst/>
          </a:prstGeom>
        </p:spPr>
        <p:txBody>
          <a:bodyPr wrap="square" lIns="0" tIns="0" rIns="0" bIns="0" rtlCol="0" anchor="t">
            <a:spAutoFit/>
          </a:bodyPr>
          <a:lstStyle/>
          <a:p>
            <a:r>
              <a:rPr lang="en-US" sz="8000" b="0" i="0" dirty="0">
                <a:solidFill>
                  <a:srgbClr val="002060"/>
                </a:solidFill>
                <a:effectLst/>
                <a:latin typeface="Arial" panose="020B0604020202020204" pitchFamily="34" charset="0"/>
                <a:cs typeface="Arial" panose="020B0604020202020204" pitchFamily="34" charset="0"/>
              </a:rPr>
              <a:t>An Unconventional Approach:</a:t>
            </a:r>
          </a:p>
          <a:p>
            <a:r>
              <a:rPr lang="en-US" sz="8000" dirty="0">
                <a:solidFill>
                  <a:srgbClr val="FF0066"/>
                </a:solidFill>
                <a:latin typeface="Arial" panose="020B0604020202020204" pitchFamily="34" charset="0"/>
                <a:cs typeface="Arial" panose="020B0604020202020204" pitchFamily="34" charset="0"/>
              </a:rPr>
              <a:t>Leveraging Kindness as a Strategy for Success</a:t>
            </a:r>
            <a:endParaRPr lang="en-US" sz="8000" dirty="0">
              <a:solidFill>
                <a:schemeClr val="tx2">
                  <a:lumMod val="75000"/>
                </a:schemeClr>
              </a:solidFill>
              <a:latin typeface="Arial" panose="020B0604020202020204" pitchFamily="34" charset="0"/>
              <a:cs typeface="Arial" panose="020B0604020202020204" pitchFamily="34" charset="0"/>
            </a:endParaRPr>
          </a:p>
        </p:txBody>
      </p:sp>
      <p:grpSp>
        <p:nvGrpSpPr>
          <p:cNvPr id="7" name="Group 7"/>
          <p:cNvGrpSpPr/>
          <p:nvPr/>
        </p:nvGrpSpPr>
        <p:grpSpPr>
          <a:xfrm>
            <a:off x="0" y="0"/>
            <a:ext cx="541602" cy="10287000"/>
            <a:chOff x="0" y="0"/>
            <a:chExt cx="157867" cy="2998468"/>
          </a:xfrm>
        </p:grpSpPr>
        <p:sp>
          <p:nvSpPr>
            <p:cNvPr id="8" name="Freeform 8"/>
            <p:cNvSpPr/>
            <p:nvPr/>
          </p:nvSpPr>
          <p:spPr>
            <a:xfrm>
              <a:off x="0" y="0"/>
              <a:ext cx="157867" cy="2998468"/>
            </a:xfrm>
            <a:custGeom>
              <a:avLst/>
              <a:gdLst/>
              <a:ahLst/>
              <a:cxnLst/>
              <a:rect l="l" t="t" r="r" b="b"/>
              <a:pathLst>
                <a:path w="157867" h="2998468">
                  <a:moveTo>
                    <a:pt x="0" y="0"/>
                  </a:moveTo>
                  <a:lnTo>
                    <a:pt x="157867" y="0"/>
                  </a:lnTo>
                  <a:lnTo>
                    <a:pt x="157867" y="2998468"/>
                  </a:lnTo>
                  <a:lnTo>
                    <a:pt x="0" y="2998468"/>
                  </a:lnTo>
                  <a:close/>
                </a:path>
              </a:pathLst>
            </a:custGeom>
            <a:solidFill>
              <a:srgbClr val="263F6B"/>
            </a:solidFill>
          </p:spPr>
          <p:txBody>
            <a:bodyPr/>
            <a:lstStyle/>
            <a:p>
              <a:endParaRPr lang="en-US"/>
            </a:p>
          </p:txBody>
        </p:sp>
      </p:grpSp>
      <p:pic>
        <p:nvPicPr>
          <p:cNvPr id="3" name="Picture 2" descr="A person in a black dress&#10;&#10;Description automatically generated">
            <a:extLst>
              <a:ext uri="{FF2B5EF4-FFF2-40B4-BE49-F238E27FC236}">
                <a16:creationId xmlns:a16="http://schemas.microsoft.com/office/drawing/2014/main" id="{364DCE16-EC5B-371C-8594-7AB34C6CD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7800" y="5143500"/>
            <a:ext cx="4762500" cy="4762500"/>
          </a:xfrm>
          <a:prstGeom prst="rect">
            <a:avLst/>
          </a:prstGeom>
        </p:spPr>
      </p:pic>
      <p:sp>
        <p:nvSpPr>
          <p:cNvPr id="4" name="TextBox 6">
            <a:extLst>
              <a:ext uri="{FF2B5EF4-FFF2-40B4-BE49-F238E27FC236}">
                <a16:creationId xmlns:a16="http://schemas.microsoft.com/office/drawing/2014/main" id="{482A0EFC-0C1E-074E-A11D-41CF3271DA50}"/>
              </a:ext>
            </a:extLst>
          </p:cNvPr>
          <p:cNvSpPr txBox="1"/>
          <p:nvPr/>
        </p:nvSpPr>
        <p:spPr>
          <a:xfrm>
            <a:off x="4876800" y="8982670"/>
            <a:ext cx="9315450" cy="923330"/>
          </a:xfrm>
          <a:prstGeom prst="rect">
            <a:avLst/>
          </a:prstGeom>
        </p:spPr>
        <p:txBody>
          <a:bodyPr wrap="square" lIns="0" tIns="0" rIns="0" bIns="0" rtlCol="0" anchor="t">
            <a:spAutoFit/>
          </a:bodyPr>
          <a:lstStyle/>
          <a:p>
            <a:pPr algn="r"/>
            <a:r>
              <a:rPr lang="en-US" sz="6000" b="0" i="0" dirty="0">
                <a:solidFill>
                  <a:srgbClr val="FF0066"/>
                </a:solidFill>
                <a:effectLst/>
                <a:latin typeface="Arial" panose="020B0604020202020204" pitchFamily="34" charset="0"/>
                <a:cs typeface="Arial" panose="020B0604020202020204" pitchFamily="34" charset="0"/>
              </a:rPr>
              <a:t>Cindy Rowe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C6A009-36D4-0180-2C6B-BE18ED80B16E}"/>
              </a:ext>
            </a:extLst>
          </p:cNvPr>
          <p:cNvSpPr/>
          <p:nvPr>
            <p:custDataLst>
              <p:tags r:id="rId2"/>
            </p:custDataLst>
          </p:nvPr>
        </p:nvSpPr>
        <p:spPr>
          <a:xfrm>
            <a:off x="9334500" y="645795"/>
            <a:ext cx="8572500" cy="1337310"/>
          </a:xfrm>
          <a:prstGeom prst="roundRect">
            <a:avLst/>
          </a:prstGeom>
          <a:solidFill>
            <a:srgbClr val="F4F4F4"/>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FA140B2C-0F02-F5DB-791D-FA4ED3DA0515}"/>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6524822" y="866451"/>
            <a:ext cx="895998" cy="895998"/>
          </a:xfrm>
          <a:prstGeom prst="rect">
            <a:avLst/>
          </a:prstGeom>
        </p:spPr>
      </p:pic>
      <p:pic>
        <p:nvPicPr>
          <p:cNvPr id="6" name="Graphic 5">
            <a:extLst>
              <a:ext uri="{FF2B5EF4-FFF2-40B4-BE49-F238E27FC236}">
                <a16:creationId xmlns:a16="http://schemas.microsoft.com/office/drawing/2014/main" id="{F1FAAFFE-6A4F-2192-0789-689B31D575E3}"/>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5852160" y="925830"/>
            <a:ext cx="1554480" cy="777240"/>
          </a:xfrm>
          <a:prstGeom prst="rect">
            <a:avLst/>
          </a:prstGeom>
        </p:spPr>
      </p:pic>
      <p:pic>
        <p:nvPicPr>
          <p:cNvPr id="8" name="Graphic 7">
            <a:extLst>
              <a:ext uri="{FF2B5EF4-FFF2-40B4-BE49-F238E27FC236}">
                <a16:creationId xmlns:a16="http://schemas.microsoft.com/office/drawing/2014/main" id="{FC32C46C-433F-9198-99CC-0B5CBC9D7A0A}"/>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737360" y="3406140"/>
            <a:ext cx="3474720" cy="3474720"/>
          </a:xfrm>
          <a:prstGeom prst="rect">
            <a:avLst/>
          </a:prstGeom>
        </p:spPr>
      </p:pic>
      <p:sp>
        <p:nvSpPr>
          <p:cNvPr id="9" name="Rectangle 8">
            <a:extLst>
              <a:ext uri="{FF2B5EF4-FFF2-40B4-BE49-F238E27FC236}">
                <a16:creationId xmlns:a16="http://schemas.microsoft.com/office/drawing/2014/main" id="{C202ECE1-1823-C509-F3D6-37F73224C4B6}"/>
              </a:ext>
            </a:extLst>
          </p:cNvPr>
          <p:cNvSpPr/>
          <p:nvPr>
            <p:custDataLst>
              <p:tags r:id="rId6"/>
            </p:custDataLst>
          </p:nvPr>
        </p:nvSpPr>
        <p:spPr>
          <a:xfrm>
            <a:off x="5852160" y="3857625"/>
            <a:ext cx="10972801" cy="257175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Use one word to describe your workplace.</a:t>
            </a:r>
          </a:p>
        </p:txBody>
      </p:sp>
      <p:sp>
        <p:nvSpPr>
          <p:cNvPr id="10" name="Rectangle 9">
            <a:extLst>
              <a:ext uri="{FF2B5EF4-FFF2-40B4-BE49-F238E27FC236}">
                <a16:creationId xmlns:a16="http://schemas.microsoft.com/office/drawing/2014/main" id="{B82FB814-DCD8-39DB-575A-D0D7CD5DFD56}"/>
              </a:ext>
            </a:extLst>
          </p:cNvPr>
          <p:cNvSpPr/>
          <p:nvPr>
            <p:custDataLst>
              <p:tags r:id="rId7"/>
            </p:custDataLst>
          </p:nvPr>
        </p:nvSpPr>
        <p:spPr>
          <a:xfrm>
            <a:off x="5852160" y="9461500"/>
            <a:ext cx="10972801" cy="77724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4108105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152056"/>
            <a:ext cx="5524365" cy="4029356"/>
            <a:chOff x="0" y="0"/>
            <a:chExt cx="1776782" cy="1295947"/>
          </a:xfrm>
        </p:grpSpPr>
        <p:sp>
          <p:nvSpPr>
            <p:cNvPr id="3" name="Freeform 3"/>
            <p:cNvSpPr/>
            <p:nvPr/>
          </p:nvSpPr>
          <p:spPr>
            <a:xfrm>
              <a:off x="0" y="0"/>
              <a:ext cx="1776782" cy="1295947"/>
            </a:xfrm>
            <a:custGeom>
              <a:avLst/>
              <a:gdLst/>
              <a:ahLst/>
              <a:cxnLst/>
              <a:rect l="l" t="t" r="r" b="b"/>
              <a:pathLst>
                <a:path w="1776782" h="1295947">
                  <a:moveTo>
                    <a:pt x="1652321" y="1295947"/>
                  </a:moveTo>
                  <a:lnTo>
                    <a:pt x="124460" y="1295947"/>
                  </a:lnTo>
                  <a:cubicBezTo>
                    <a:pt x="55880" y="1295947"/>
                    <a:pt x="0" y="1240067"/>
                    <a:pt x="0" y="1171487"/>
                  </a:cubicBezTo>
                  <a:lnTo>
                    <a:pt x="0" y="124460"/>
                  </a:lnTo>
                  <a:cubicBezTo>
                    <a:pt x="0" y="55880"/>
                    <a:pt x="55880" y="0"/>
                    <a:pt x="124460" y="0"/>
                  </a:cubicBezTo>
                  <a:lnTo>
                    <a:pt x="1652322" y="0"/>
                  </a:lnTo>
                  <a:cubicBezTo>
                    <a:pt x="1720902" y="0"/>
                    <a:pt x="1776782" y="55880"/>
                    <a:pt x="1776782" y="124460"/>
                  </a:cubicBezTo>
                  <a:lnTo>
                    <a:pt x="1776782" y="1171487"/>
                  </a:lnTo>
                  <a:cubicBezTo>
                    <a:pt x="1776782" y="1240067"/>
                    <a:pt x="1720902" y="1295947"/>
                    <a:pt x="1652322" y="1295947"/>
                  </a:cubicBezTo>
                  <a:close/>
                </a:path>
              </a:pathLst>
            </a:custGeom>
            <a:solidFill>
              <a:srgbClr val="FC0265"/>
            </a:solidFill>
          </p:spPr>
          <p:txBody>
            <a:bodyPr/>
            <a:lstStyle/>
            <a:p>
              <a:endParaRPr lang="en-US"/>
            </a:p>
          </p:txBody>
        </p:sp>
      </p:grpSp>
      <p:grpSp>
        <p:nvGrpSpPr>
          <p:cNvPr id="4" name="Group 4"/>
          <p:cNvGrpSpPr/>
          <p:nvPr/>
        </p:nvGrpSpPr>
        <p:grpSpPr>
          <a:xfrm>
            <a:off x="0" y="1722245"/>
            <a:ext cx="5740850" cy="1309890"/>
            <a:chOff x="0" y="0"/>
            <a:chExt cx="4161103" cy="660400"/>
          </a:xfrm>
        </p:grpSpPr>
        <p:sp>
          <p:nvSpPr>
            <p:cNvPr id="5" name="Freeform 5"/>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1F2F6B"/>
            </a:solidFill>
          </p:spPr>
          <p:txBody>
            <a:bodyPr/>
            <a:lstStyle/>
            <a:p>
              <a:endParaRPr lang="en-US"/>
            </a:p>
          </p:txBody>
        </p:sp>
      </p:grpSp>
      <p:grpSp>
        <p:nvGrpSpPr>
          <p:cNvPr id="6" name="Group 6"/>
          <p:cNvGrpSpPr/>
          <p:nvPr/>
        </p:nvGrpSpPr>
        <p:grpSpPr>
          <a:xfrm>
            <a:off x="12775751" y="1681677"/>
            <a:ext cx="5520371" cy="1309890"/>
            <a:chOff x="0" y="0"/>
            <a:chExt cx="4161103" cy="660400"/>
          </a:xfrm>
        </p:grpSpPr>
        <p:sp>
          <p:nvSpPr>
            <p:cNvPr id="7" name="Freeform 7"/>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1F2F6B"/>
            </a:solidFill>
          </p:spPr>
          <p:txBody>
            <a:bodyPr/>
            <a:lstStyle/>
            <a:p>
              <a:endParaRPr lang="en-US"/>
            </a:p>
          </p:txBody>
        </p:sp>
      </p:grpSp>
      <p:grpSp>
        <p:nvGrpSpPr>
          <p:cNvPr id="8" name="Group 8"/>
          <p:cNvGrpSpPr/>
          <p:nvPr/>
        </p:nvGrpSpPr>
        <p:grpSpPr>
          <a:xfrm>
            <a:off x="6385879" y="5152056"/>
            <a:ext cx="5524365" cy="4029356"/>
            <a:chOff x="0" y="0"/>
            <a:chExt cx="1776782" cy="1295947"/>
          </a:xfrm>
        </p:grpSpPr>
        <p:sp>
          <p:nvSpPr>
            <p:cNvPr id="9" name="Freeform 9"/>
            <p:cNvSpPr/>
            <p:nvPr/>
          </p:nvSpPr>
          <p:spPr>
            <a:xfrm>
              <a:off x="0" y="0"/>
              <a:ext cx="1776782" cy="1295947"/>
            </a:xfrm>
            <a:custGeom>
              <a:avLst/>
              <a:gdLst/>
              <a:ahLst/>
              <a:cxnLst/>
              <a:rect l="l" t="t" r="r" b="b"/>
              <a:pathLst>
                <a:path w="1776782" h="1295947">
                  <a:moveTo>
                    <a:pt x="1652321" y="1295947"/>
                  </a:moveTo>
                  <a:lnTo>
                    <a:pt x="124460" y="1295947"/>
                  </a:lnTo>
                  <a:cubicBezTo>
                    <a:pt x="55880" y="1295947"/>
                    <a:pt x="0" y="1240067"/>
                    <a:pt x="0" y="1171487"/>
                  </a:cubicBezTo>
                  <a:lnTo>
                    <a:pt x="0" y="124460"/>
                  </a:lnTo>
                  <a:cubicBezTo>
                    <a:pt x="0" y="55880"/>
                    <a:pt x="55880" y="0"/>
                    <a:pt x="124460" y="0"/>
                  </a:cubicBezTo>
                  <a:lnTo>
                    <a:pt x="1652322" y="0"/>
                  </a:lnTo>
                  <a:cubicBezTo>
                    <a:pt x="1720902" y="0"/>
                    <a:pt x="1776782" y="55880"/>
                    <a:pt x="1776782" y="124460"/>
                  </a:cubicBezTo>
                  <a:lnTo>
                    <a:pt x="1776782" y="1171487"/>
                  </a:lnTo>
                  <a:cubicBezTo>
                    <a:pt x="1776782" y="1240067"/>
                    <a:pt x="1720902" y="1295947"/>
                    <a:pt x="1652322" y="1295947"/>
                  </a:cubicBezTo>
                  <a:close/>
                </a:path>
              </a:pathLst>
            </a:custGeom>
            <a:solidFill>
              <a:srgbClr val="FC0265"/>
            </a:solidFill>
          </p:spPr>
          <p:txBody>
            <a:bodyPr/>
            <a:lstStyle/>
            <a:p>
              <a:endParaRPr lang="en-US"/>
            </a:p>
          </p:txBody>
        </p:sp>
      </p:grpSp>
      <p:grpSp>
        <p:nvGrpSpPr>
          <p:cNvPr id="10" name="Group 10"/>
          <p:cNvGrpSpPr/>
          <p:nvPr/>
        </p:nvGrpSpPr>
        <p:grpSpPr>
          <a:xfrm>
            <a:off x="12763635" y="5152056"/>
            <a:ext cx="5524365" cy="4029356"/>
            <a:chOff x="0" y="0"/>
            <a:chExt cx="1776782" cy="1295947"/>
          </a:xfrm>
        </p:grpSpPr>
        <p:sp>
          <p:nvSpPr>
            <p:cNvPr id="11" name="Freeform 11"/>
            <p:cNvSpPr/>
            <p:nvPr/>
          </p:nvSpPr>
          <p:spPr>
            <a:xfrm>
              <a:off x="0" y="0"/>
              <a:ext cx="1776782" cy="1295947"/>
            </a:xfrm>
            <a:custGeom>
              <a:avLst/>
              <a:gdLst/>
              <a:ahLst/>
              <a:cxnLst/>
              <a:rect l="l" t="t" r="r" b="b"/>
              <a:pathLst>
                <a:path w="1776782" h="1295947">
                  <a:moveTo>
                    <a:pt x="1652321" y="1295947"/>
                  </a:moveTo>
                  <a:lnTo>
                    <a:pt x="124460" y="1295947"/>
                  </a:lnTo>
                  <a:cubicBezTo>
                    <a:pt x="55880" y="1295947"/>
                    <a:pt x="0" y="1240067"/>
                    <a:pt x="0" y="1171487"/>
                  </a:cubicBezTo>
                  <a:lnTo>
                    <a:pt x="0" y="124460"/>
                  </a:lnTo>
                  <a:cubicBezTo>
                    <a:pt x="0" y="55880"/>
                    <a:pt x="55880" y="0"/>
                    <a:pt x="124460" y="0"/>
                  </a:cubicBezTo>
                  <a:lnTo>
                    <a:pt x="1652322" y="0"/>
                  </a:lnTo>
                  <a:cubicBezTo>
                    <a:pt x="1720902" y="0"/>
                    <a:pt x="1776782" y="55880"/>
                    <a:pt x="1776782" y="124460"/>
                  </a:cubicBezTo>
                  <a:lnTo>
                    <a:pt x="1776782" y="1171487"/>
                  </a:lnTo>
                  <a:cubicBezTo>
                    <a:pt x="1776782" y="1240067"/>
                    <a:pt x="1720902" y="1295947"/>
                    <a:pt x="1652322" y="1295947"/>
                  </a:cubicBezTo>
                  <a:close/>
                </a:path>
              </a:pathLst>
            </a:custGeom>
            <a:solidFill>
              <a:srgbClr val="FC0265"/>
            </a:solidFill>
          </p:spPr>
          <p:txBody>
            <a:bodyPr/>
            <a:lstStyle/>
            <a:p>
              <a:endParaRPr lang="en-US"/>
            </a:p>
          </p:txBody>
        </p:sp>
      </p:grpSp>
      <p:sp>
        <p:nvSpPr>
          <p:cNvPr id="12" name="TextBox 12"/>
          <p:cNvSpPr txBox="1"/>
          <p:nvPr/>
        </p:nvSpPr>
        <p:spPr>
          <a:xfrm>
            <a:off x="5304033" y="850284"/>
            <a:ext cx="7679934" cy="2769989"/>
          </a:xfrm>
          <a:prstGeom prst="rect">
            <a:avLst/>
          </a:prstGeom>
        </p:spPr>
        <p:txBody>
          <a:bodyPr lIns="0" tIns="0" rIns="0" bIns="0" rtlCol="0" anchor="t">
            <a:spAutoFit/>
          </a:bodyPr>
          <a:lstStyle/>
          <a:p>
            <a:pPr algn="ctr"/>
            <a:r>
              <a:rPr lang="en-US" sz="9000" b="1" dirty="0">
                <a:solidFill>
                  <a:srgbClr val="263F6B"/>
                </a:solidFill>
                <a:latin typeface="Arial" panose="020B0604020202020204" pitchFamily="34" charset="0"/>
                <a:cs typeface="Arial" panose="020B0604020202020204" pitchFamily="34" charset="0"/>
              </a:rPr>
              <a:t>BACKED BY RESEARCH</a:t>
            </a:r>
          </a:p>
        </p:txBody>
      </p:sp>
      <p:sp>
        <p:nvSpPr>
          <p:cNvPr id="13" name="TextBox 13"/>
          <p:cNvSpPr txBox="1"/>
          <p:nvPr/>
        </p:nvSpPr>
        <p:spPr>
          <a:xfrm>
            <a:off x="476854" y="5415812"/>
            <a:ext cx="4338466" cy="3462486"/>
          </a:xfrm>
          <a:prstGeom prst="rect">
            <a:avLst/>
          </a:prstGeom>
        </p:spPr>
        <p:txBody>
          <a:bodyPr lIns="0" tIns="0" rIns="0" bIns="0" rtlCol="0" anchor="t">
            <a:spAutoFit/>
          </a:bodyPr>
          <a:lstStyle/>
          <a:p>
            <a:pPr algn="ctr"/>
            <a:r>
              <a:rPr lang="en-US" sz="4500" b="1" spc="95" dirty="0">
                <a:solidFill>
                  <a:srgbClr val="FFFFFF"/>
                </a:solidFill>
                <a:latin typeface="Arial" panose="020B0604020202020204" pitchFamily="34" charset="0"/>
                <a:cs typeface="Arial" panose="020B0604020202020204" pitchFamily="34" charset="0"/>
              </a:rPr>
              <a:t>93% of employees would stay with a kind employer/boss</a:t>
            </a:r>
          </a:p>
        </p:txBody>
      </p:sp>
      <p:sp>
        <p:nvSpPr>
          <p:cNvPr id="14" name="TextBox 14"/>
          <p:cNvSpPr txBox="1"/>
          <p:nvPr/>
        </p:nvSpPr>
        <p:spPr>
          <a:xfrm>
            <a:off x="6976525" y="5300395"/>
            <a:ext cx="4334950" cy="3462486"/>
          </a:xfrm>
          <a:prstGeom prst="rect">
            <a:avLst/>
          </a:prstGeom>
        </p:spPr>
        <p:txBody>
          <a:bodyPr lIns="0" tIns="0" rIns="0" bIns="0" rtlCol="0" anchor="t">
            <a:spAutoFit/>
          </a:bodyPr>
          <a:lstStyle/>
          <a:p>
            <a:pPr algn="ctr"/>
            <a:r>
              <a:rPr lang="en-US" sz="4500" b="1" spc="96" dirty="0">
                <a:solidFill>
                  <a:srgbClr val="FFFFFF"/>
                </a:solidFill>
                <a:latin typeface="Arial" panose="020B0604020202020204" pitchFamily="34" charset="0"/>
                <a:cs typeface="Arial" panose="020B0604020202020204" pitchFamily="34" charset="0"/>
              </a:rPr>
              <a:t>Employees would take a kinder boss over a 10% raise</a:t>
            </a:r>
          </a:p>
        </p:txBody>
      </p:sp>
      <p:sp>
        <p:nvSpPr>
          <p:cNvPr id="15" name="TextBox 15"/>
          <p:cNvSpPr txBox="1"/>
          <p:nvPr/>
        </p:nvSpPr>
        <p:spPr>
          <a:xfrm>
            <a:off x="13135898" y="5333171"/>
            <a:ext cx="4779840" cy="3877985"/>
          </a:xfrm>
          <a:prstGeom prst="rect">
            <a:avLst/>
          </a:prstGeom>
        </p:spPr>
        <p:txBody>
          <a:bodyPr lIns="0" tIns="0" rIns="0" bIns="0" rtlCol="0" anchor="t">
            <a:spAutoFit/>
          </a:bodyPr>
          <a:lstStyle/>
          <a:p>
            <a:pPr algn="ctr"/>
            <a:r>
              <a:rPr lang="en-US" sz="3600" b="1" spc="96" dirty="0">
                <a:solidFill>
                  <a:srgbClr val="FFFFFF"/>
                </a:solidFill>
                <a:latin typeface="Arial" panose="020B0604020202020204" pitchFamily="34" charset="0"/>
                <a:cs typeface="Arial" panose="020B0604020202020204" pitchFamily="34" charset="0"/>
              </a:rPr>
              <a:t>Companies that focus on a kindness culture retain employees</a:t>
            </a:r>
          </a:p>
          <a:p>
            <a:pPr algn="ctr"/>
            <a:r>
              <a:rPr lang="en-US" sz="3600" b="1" spc="96" dirty="0">
                <a:solidFill>
                  <a:srgbClr val="FFFFFF"/>
                </a:solidFill>
                <a:latin typeface="Arial" panose="020B0604020202020204" pitchFamily="34" charset="0"/>
                <a:cs typeface="Arial" panose="020B0604020202020204" pitchFamily="34" charset="0"/>
              </a:rPr>
              <a:t>8-10 times more than companies that don't</a:t>
            </a:r>
          </a:p>
        </p:txBody>
      </p:sp>
      <p:sp>
        <p:nvSpPr>
          <p:cNvPr id="16" name="TextBox 16"/>
          <p:cNvSpPr txBox="1"/>
          <p:nvPr/>
        </p:nvSpPr>
        <p:spPr>
          <a:xfrm>
            <a:off x="4818949" y="9474989"/>
            <a:ext cx="8658225" cy="464358"/>
          </a:xfrm>
          <a:prstGeom prst="rect">
            <a:avLst/>
          </a:prstGeom>
        </p:spPr>
        <p:txBody>
          <a:bodyPr lIns="0" tIns="0" rIns="0" bIns="0" rtlCol="0" anchor="t">
            <a:spAutoFit/>
          </a:bodyPr>
          <a:lstStyle/>
          <a:p>
            <a:pPr algn="ct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
        <p:nvSpPr>
          <p:cNvPr id="17" name="Title 2">
            <a:extLst>
              <a:ext uri="{FF2B5EF4-FFF2-40B4-BE49-F238E27FC236}">
                <a16:creationId xmlns:a16="http://schemas.microsoft.com/office/drawing/2014/main" id="{3EEBBB6A-F510-D4D8-C89A-403AEAD7020A}"/>
              </a:ext>
            </a:extLst>
          </p:cNvPr>
          <p:cNvSpPr txBox="1">
            <a:spLocks/>
          </p:cNvSpPr>
          <p:nvPr/>
        </p:nvSpPr>
        <p:spPr>
          <a:xfrm>
            <a:off x="137086" y="9339272"/>
            <a:ext cx="5632339" cy="12001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
              <a:t>BusinessSolver Report, </a:t>
            </a:r>
            <a:r>
              <a:rPr lang="en-US" sz="900">
                <a:latin typeface="aktiv-grotesk"/>
              </a:rPr>
              <a:t> </a:t>
            </a:r>
            <a:r>
              <a:rPr lang="en-US" sz="900"/>
              <a:t>NBC Poll,</a:t>
            </a:r>
            <a:r>
              <a:rPr lang="en-US" sz="900">
                <a:latin typeface="Arial" panose="020B0604020202020204" pitchFamily="34" charset="0"/>
                <a:hlinkClick r:id="rId2">
                  <a:extLst>
                    <a:ext uri="{A12FA001-AC4F-418D-AE19-62706E023703}">
                      <ahyp:hlinkClr xmlns:ahyp="http://schemas.microsoft.com/office/drawing/2018/hyperlinkcolor" val="tx"/>
                    </a:ext>
                  </a:extLst>
                </a:hlinkClick>
              </a:rPr>
              <a:t> </a:t>
            </a:r>
            <a:r>
              <a:rPr lang="en-US" sz="900">
                <a:latin typeface="Arial" panose="020B0604020202020204" pitchFamily="34" charset="0"/>
              </a:rPr>
              <a:t>Kindness in the Workplace survey from the Born This Way Foundation</a:t>
            </a:r>
            <a:r>
              <a:rPr lang="en-US" sz="900"/>
              <a:t> </a:t>
            </a:r>
            <a:endParaRPr lang="en-US" sz="9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7326" r="10346" b="6980"/>
          <a:stretch>
            <a:fillRect/>
          </a:stretch>
        </p:blipFill>
        <p:spPr>
          <a:xfrm>
            <a:off x="0" y="0"/>
            <a:ext cx="18288000" cy="10287000"/>
          </a:xfrm>
          <a:prstGeom prst="rect">
            <a:avLst/>
          </a:prstGeom>
        </p:spPr>
      </p:pic>
      <p:grpSp>
        <p:nvGrpSpPr>
          <p:cNvPr id="3" name="Group 3"/>
          <p:cNvGrpSpPr/>
          <p:nvPr/>
        </p:nvGrpSpPr>
        <p:grpSpPr>
          <a:xfrm>
            <a:off x="0" y="5024438"/>
            <a:ext cx="18288000" cy="5262562"/>
            <a:chOff x="0" y="0"/>
            <a:chExt cx="6671512" cy="1919797"/>
          </a:xfrm>
        </p:grpSpPr>
        <p:sp>
          <p:nvSpPr>
            <p:cNvPr id="4" name="Freeform 4"/>
            <p:cNvSpPr/>
            <p:nvPr/>
          </p:nvSpPr>
          <p:spPr>
            <a:xfrm>
              <a:off x="0" y="0"/>
              <a:ext cx="6671512" cy="1919797"/>
            </a:xfrm>
            <a:custGeom>
              <a:avLst/>
              <a:gdLst/>
              <a:ahLst/>
              <a:cxnLst/>
              <a:rect l="l" t="t" r="r" b="b"/>
              <a:pathLst>
                <a:path w="6671512" h="1919797">
                  <a:moveTo>
                    <a:pt x="0" y="0"/>
                  </a:moveTo>
                  <a:lnTo>
                    <a:pt x="6671512" y="0"/>
                  </a:lnTo>
                  <a:lnTo>
                    <a:pt x="6671512" y="1919797"/>
                  </a:lnTo>
                  <a:lnTo>
                    <a:pt x="0" y="1919797"/>
                  </a:lnTo>
                  <a:close/>
                </a:path>
              </a:pathLst>
            </a:custGeom>
            <a:solidFill>
              <a:srgbClr val="263F6B">
                <a:alpha val="89804"/>
              </a:srgbClr>
            </a:solidFill>
          </p:spPr>
          <p:txBody>
            <a:bodyPr/>
            <a:lstStyle/>
            <a:p>
              <a:endParaRPr lang="en-US"/>
            </a:p>
          </p:txBody>
        </p:sp>
      </p:grpSp>
      <p:grpSp>
        <p:nvGrpSpPr>
          <p:cNvPr id="5" name="Group 5"/>
          <p:cNvGrpSpPr/>
          <p:nvPr/>
        </p:nvGrpSpPr>
        <p:grpSpPr>
          <a:xfrm>
            <a:off x="5372649" y="1372149"/>
            <a:ext cx="7542701" cy="7542701"/>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en-US"/>
            </a:p>
          </p:txBody>
        </p:sp>
      </p:grpSp>
      <p:sp>
        <p:nvSpPr>
          <p:cNvPr id="7" name="AutoShape 7"/>
          <p:cNvSpPr/>
          <p:nvPr/>
        </p:nvSpPr>
        <p:spPr>
          <a:xfrm>
            <a:off x="3314700" y="5022949"/>
            <a:ext cx="11658600" cy="0"/>
          </a:xfrm>
          <a:prstGeom prst="line">
            <a:avLst/>
          </a:prstGeom>
          <a:ln w="238125" cap="rnd">
            <a:solidFill>
              <a:srgbClr val="FFFFFF"/>
            </a:solidFill>
            <a:prstDash val="solid"/>
            <a:headEnd type="none" w="sm" len="sm"/>
            <a:tailEnd type="none" w="sm" len="sm"/>
          </a:ln>
        </p:spPr>
        <p:txBody>
          <a:bodyPr/>
          <a:lstStyle/>
          <a:p>
            <a:endParaRPr lang="en-US"/>
          </a:p>
        </p:txBody>
      </p:sp>
      <p:grpSp>
        <p:nvGrpSpPr>
          <p:cNvPr id="8" name="Group 8"/>
          <p:cNvGrpSpPr/>
          <p:nvPr/>
        </p:nvGrpSpPr>
        <p:grpSpPr>
          <a:xfrm>
            <a:off x="5589942" y="1589442"/>
            <a:ext cx="7108113" cy="710811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C0265"/>
            </a:solidFill>
          </p:spPr>
          <p:txBody>
            <a:bodyPr/>
            <a:lstStyle/>
            <a:p>
              <a:endParaRPr lang="en-US"/>
            </a:p>
          </p:txBody>
        </p:sp>
      </p:grpSp>
      <p:sp>
        <p:nvSpPr>
          <p:cNvPr id="10" name="AutoShape 10"/>
          <p:cNvSpPr/>
          <p:nvPr/>
        </p:nvSpPr>
        <p:spPr>
          <a:xfrm>
            <a:off x="8465204" y="5762461"/>
            <a:ext cx="1357593" cy="0"/>
          </a:xfrm>
          <a:prstGeom prst="line">
            <a:avLst/>
          </a:prstGeom>
          <a:ln w="66675" cap="flat">
            <a:solidFill>
              <a:srgbClr val="203965"/>
            </a:solidFill>
            <a:prstDash val="solid"/>
            <a:headEnd type="none" w="sm" len="sm"/>
            <a:tailEnd type="none" w="sm" len="sm"/>
          </a:ln>
        </p:spPr>
        <p:txBody>
          <a:bodyPr/>
          <a:lstStyle/>
          <a:p>
            <a:endParaRPr lang="en-US"/>
          </a:p>
        </p:txBody>
      </p:sp>
      <p:sp>
        <p:nvSpPr>
          <p:cNvPr id="11" name="TextBox 11"/>
          <p:cNvSpPr txBox="1"/>
          <p:nvPr/>
        </p:nvSpPr>
        <p:spPr>
          <a:xfrm>
            <a:off x="6981866" y="2380856"/>
            <a:ext cx="4600533" cy="4001095"/>
          </a:xfrm>
          <a:prstGeom prst="rect">
            <a:avLst/>
          </a:prstGeom>
        </p:spPr>
        <p:txBody>
          <a:bodyPr wrap="square" lIns="0" tIns="0" rIns="0" bIns="0" rtlCol="0" anchor="t">
            <a:spAutoFit/>
          </a:bodyPr>
          <a:lstStyle/>
          <a:p>
            <a:pPr algn="ctr">
              <a:lnSpc>
                <a:spcPts val="31204"/>
              </a:lnSpc>
              <a:spcBef>
                <a:spcPct val="0"/>
              </a:spcBef>
            </a:pPr>
            <a:r>
              <a:rPr lang="en-US" sz="22288" dirty="0">
                <a:solidFill>
                  <a:srgbClr val="FFFFFF"/>
                </a:solidFill>
                <a:latin typeface="Rage Italic" panose="03070502040507070304" pitchFamily="66" charset="0"/>
              </a:rPr>
              <a:t>73%</a:t>
            </a:r>
          </a:p>
        </p:txBody>
      </p:sp>
      <p:sp>
        <p:nvSpPr>
          <p:cNvPr id="12" name="TextBox 12"/>
          <p:cNvSpPr txBox="1"/>
          <p:nvPr/>
        </p:nvSpPr>
        <p:spPr>
          <a:xfrm>
            <a:off x="6168000" y="5932094"/>
            <a:ext cx="6228263" cy="1846659"/>
          </a:xfrm>
          <a:prstGeom prst="rect">
            <a:avLst/>
          </a:prstGeom>
        </p:spPr>
        <p:txBody>
          <a:bodyPr lIns="0" tIns="0" rIns="0" bIns="0" rtlCol="0" anchor="t">
            <a:spAutoFit/>
          </a:bodyPr>
          <a:lstStyle/>
          <a:p>
            <a:pPr algn="ctr"/>
            <a:r>
              <a:rPr lang="en-US" sz="3000" b="1" spc="248" dirty="0">
                <a:solidFill>
                  <a:srgbClr val="FFFFFF"/>
                </a:solidFill>
                <a:latin typeface="Arial" panose="020B0604020202020204" pitchFamily="34" charset="0"/>
                <a:cs typeface="Arial" panose="020B0604020202020204" pitchFamily="34" charset="0"/>
              </a:rPr>
              <a:t>of employees say kindness at work impacts their overall work performance &amp; productivity</a:t>
            </a:r>
          </a:p>
        </p:txBody>
      </p:sp>
      <p:sp>
        <p:nvSpPr>
          <p:cNvPr id="13" name="TextBox 13"/>
          <p:cNvSpPr txBox="1"/>
          <p:nvPr/>
        </p:nvSpPr>
        <p:spPr>
          <a:xfrm>
            <a:off x="4988701" y="9419683"/>
            <a:ext cx="8658225" cy="464358"/>
          </a:xfrm>
          <a:prstGeom prst="rect">
            <a:avLst/>
          </a:prstGeom>
        </p:spPr>
        <p:txBody>
          <a:bodyPr lIns="0" tIns="0" rIns="0" bIns="0" rtlCol="0" anchor="t">
            <a:spAutoFit/>
          </a:bodyPr>
          <a:lstStyle/>
          <a:p>
            <a:pPr algn="ctr">
              <a:lnSpc>
                <a:spcPts val="4124"/>
              </a:lnSpc>
            </a:pPr>
            <a:r>
              <a:rPr lang="en-US" sz="2400" b="1" dirty="0">
                <a:solidFill>
                  <a:schemeClr val="bg1"/>
                </a:solidFill>
                <a:latin typeface="Arial" panose="020B0604020202020204" pitchFamily="34" charset="0"/>
                <a:cs typeface="Arial" panose="020B0604020202020204" pitchFamily="34" charset="0"/>
              </a:rPr>
              <a:t>@CINDYAROWE  |  LINKEDIN: CINDY ROWE</a:t>
            </a:r>
          </a:p>
        </p:txBody>
      </p:sp>
      <p:pic>
        <p:nvPicPr>
          <p:cNvPr id="15" name="Picture 14" descr="A person sitting at a table with another person talking&#10;&#10;Description automatically generated">
            <a:extLst>
              <a:ext uri="{FF2B5EF4-FFF2-40B4-BE49-F238E27FC236}">
                <a16:creationId xmlns:a16="http://schemas.microsoft.com/office/drawing/2014/main" id="{993AE85D-F0B8-6880-9B0D-5889958BF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9" y="0"/>
            <a:ext cx="1865376" cy="124358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00" y="482040"/>
            <a:ext cx="11685270" cy="1322105"/>
            <a:chOff x="0" y="0"/>
            <a:chExt cx="3077602" cy="348209"/>
          </a:xfrm>
        </p:grpSpPr>
        <p:sp>
          <p:nvSpPr>
            <p:cNvPr id="3" name="Freeform 3"/>
            <p:cNvSpPr/>
            <p:nvPr/>
          </p:nvSpPr>
          <p:spPr>
            <a:xfrm>
              <a:off x="0" y="0"/>
              <a:ext cx="3077602" cy="348209"/>
            </a:xfrm>
            <a:custGeom>
              <a:avLst/>
              <a:gdLst/>
              <a:ahLst/>
              <a:cxnLst/>
              <a:rect l="l" t="t" r="r" b="b"/>
              <a:pathLst>
                <a:path w="3077602" h="348209">
                  <a:moveTo>
                    <a:pt x="0" y="0"/>
                  </a:moveTo>
                  <a:lnTo>
                    <a:pt x="3077602" y="0"/>
                  </a:lnTo>
                  <a:lnTo>
                    <a:pt x="3077602" y="348209"/>
                  </a:lnTo>
                  <a:lnTo>
                    <a:pt x="0" y="348209"/>
                  </a:lnTo>
                  <a:close/>
                </a:path>
              </a:pathLst>
            </a:custGeom>
            <a:solidFill>
              <a:srgbClr val="FC0265"/>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781050" y="746695"/>
            <a:ext cx="10563393" cy="1016432"/>
          </a:xfrm>
          <a:prstGeom prst="rect">
            <a:avLst/>
          </a:prstGeom>
        </p:spPr>
        <p:txBody>
          <a:bodyPr lIns="0" tIns="0" rIns="0" bIns="0" rtlCol="0" anchor="t">
            <a:spAutoFit/>
          </a:bodyPr>
          <a:lstStyle/>
          <a:p>
            <a:pPr marL="0" lvl="0" indent="0">
              <a:lnSpc>
                <a:spcPts val="7785"/>
              </a:lnSpc>
            </a:pPr>
            <a:r>
              <a:rPr lang="en-US" sz="7863" b="1" dirty="0">
                <a:solidFill>
                  <a:srgbClr val="263F6B"/>
                </a:solidFill>
                <a:latin typeface="Arial" panose="020B0604020202020204" pitchFamily="34" charset="0"/>
                <a:cs typeface="Arial" panose="020B0604020202020204" pitchFamily="34" charset="0"/>
              </a:rPr>
              <a:t>KINDNESS AT WORK:</a:t>
            </a:r>
          </a:p>
        </p:txBody>
      </p:sp>
      <p:sp>
        <p:nvSpPr>
          <p:cNvPr id="6" name="AutoShape 6"/>
          <p:cNvSpPr/>
          <p:nvPr/>
        </p:nvSpPr>
        <p:spPr>
          <a:xfrm rot="-5400000">
            <a:off x="-3002491" y="6257099"/>
            <a:ext cx="8953532" cy="0"/>
          </a:xfrm>
          <a:prstGeom prst="line">
            <a:avLst/>
          </a:prstGeom>
          <a:ln w="47625" cap="flat">
            <a:solidFill>
              <a:srgbClr val="FC0265"/>
            </a:solidFill>
            <a:prstDash val="solid"/>
            <a:headEnd type="none" w="sm" len="sm"/>
            <a:tailEnd type="none" w="sm" len="sm"/>
          </a:ln>
        </p:spPr>
        <p:txBody>
          <a:bodyPr/>
          <a:lstStyle/>
          <a:p>
            <a:endParaRPr lang="en-US"/>
          </a:p>
        </p:txBody>
      </p:sp>
      <p:grpSp>
        <p:nvGrpSpPr>
          <p:cNvPr id="7" name="Group 7"/>
          <p:cNvGrpSpPr/>
          <p:nvPr/>
        </p:nvGrpSpPr>
        <p:grpSpPr>
          <a:xfrm>
            <a:off x="11685270" y="2443569"/>
            <a:ext cx="6602730" cy="5671732"/>
            <a:chOff x="0" y="0"/>
            <a:chExt cx="19451259" cy="31360604"/>
          </a:xfrm>
        </p:grpSpPr>
        <p:sp>
          <p:nvSpPr>
            <p:cNvPr id="8" name="Freeform 8"/>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FC0265"/>
            </a:solidFill>
          </p:spPr>
          <p:txBody>
            <a:bodyPr/>
            <a:lstStyle/>
            <a:p>
              <a:endParaRPr lang="en-US"/>
            </a:p>
          </p:txBody>
        </p:sp>
        <p:sp>
          <p:nvSpPr>
            <p:cNvPr id="9" name="Freeform 9"/>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FC0265"/>
            </a:solidFill>
          </p:spPr>
          <p:txBody>
            <a:bodyPr/>
            <a:lstStyle/>
            <a:p>
              <a:endParaRPr lang="en-US"/>
            </a:p>
          </p:txBody>
        </p:sp>
      </p:grpSp>
      <p:grpSp>
        <p:nvGrpSpPr>
          <p:cNvPr id="12" name="Group 12"/>
          <p:cNvGrpSpPr/>
          <p:nvPr/>
        </p:nvGrpSpPr>
        <p:grpSpPr>
          <a:xfrm>
            <a:off x="0" y="-9525"/>
            <a:ext cx="666750" cy="10296525"/>
            <a:chOff x="0" y="0"/>
            <a:chExt cx="175605" cy="2711842"/>
          </a:xfrm>
        </p:grpSpPr>
        <p:sp>
          <p:nvSpPr>
            <p:cNvPr id="13" name="Freeform 13"/>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1F2F6B"/>
            </a:solidFill>
          </p:spPr>
          <p:txBody>
            <a:bodyPr/>
            <a:lstStyle/>
            <a:p>
              <a:endParaRPr lang="en-US"/>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1303338" y="4030284"/>
            <a:ext cx="389500" cy="357990"/>
            <a:chOff x="0" y="0"/>
            <a:chExt cx="984009" cy="904403"/>
          </a:xfrm>
        </p:grpSpPr>
        <p:sp>
          <p:nvSpPr>
            <p:cNvPr id="16" name="Freeform 16"/>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17" name="Freeform 17"/>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sp>
        <p:nvSpPr>
          <p:cNvPr id="18" name="TextBox 18"/>
          <p:cNvSpPr txBox="1"/>
          <p:nvPr/>
        </p:nvSpPr>
        <p:spPr>
          <a:xfrm>
            <a:off x="2000285" y="3486181"/>
            <a:ext cx="8224969" cy="1107739"/>
          </a:xfrm>
          <a:prstGeom prst="rect">
            <a:avLst/>
          </a:prstGeom>
        </p:spPr>
        <p:txBody>
          <a:bodyPr wrap="square" lIns="0" tIns="0" rIns="0" bIns="0" rtlCol="0" anchor="t">
            <a:spAutoFit/>
          </a:bodyPr>
          <a:lstStyle/>
          <a:p>
            <a:pPr algn="l">
              <a:lnSpc>
                <a:spcPts val="10000"/>
              </a:lnSpc>
            </a:pPr>
            <a:r>
              <a:rPr lang="en-US" sz="5000" b="1" dirty="0">
                <a:solidFill>
                  <a:srgbClr val="263F6B"/>
                </a:solidFill>
                <a:latin typeface="Arial" panose="020B0604020202020204" pitchFamily="34" charset="0"/>
                <a:cs typeface="Arial" panose="020B0604020202020204" pitchFamily="34" charset="0"/>
              </a:rPr>
              <a:t>BOOSTS PRODUCTIVITY</a:t>
            </a:r>
          </a:p>
        </p:txBody>
      </p:sp>
      <p:sp>
        <p:nvSpPr>
          <p:cNvPr id="19" name="TextBox 19"/>
          <p:cNvSpPr txBox="1"/>
          <p:nvPr/>
        </p:nvSpPr>
        <p:spPr>
          <a:xfrm>
            <a:off x="2000286" y="6652137"/>
            <a:ext cx="8235312" cy="1131079"/>
          </a:xfrm>
          <a:prstGeom prst="rect">
            <a:avLst/>
          </a:prstGeom>
        </p:spPr>
        <p:txBody>
          <a:bodyPr lIns="0" tIns="0" rIns="0" bIns="0" rtlCol="0" anchor="t">
            <a:spAutoFit/>
          </a:bodyPr>
          <a:lstStyle/>
          <a:p>
            <a:pPr marL="0" lvl="1" indent="0" algn="l">
              <a:lnSpc>
                <a:spcPts val="10000"/>
              </a:lnSpc>
              <a:spcBef>
                <a:spcPct val="0"/>
              </a:spcBef>
            </a:pPr>
            <a:r>
              <a:rPr lang="en-US" sz="5000" b="1" dirty="0">
                <a:solidFill>
                  <a:srgbClr val="263F6B"/>
                </a:solidFill>
                <a:latin typeface="Arial" panose="020B0604020202020204" pitchFamily="34" charset="0"/>
                <a:cs typeface="Arial" panose="020B0604020202020204" pitchFamily="34" charset="0"/>
              </a:rPr>
              <a:t>LIGHTENS THE MOOD</a:t>
            </a:r>
          </a:p>
        </p:txBody>
      </p:sp>
      <p:sp>
        <p:nvSpPr>
          <p:cNvPr id="20" name="TextBox 20"/>
          <p:cNvSpPr txBox="1"/>
          <p:nvPr/>
        </p:nvSpPr>
        <p:spPr>
          <a:xfrm>
            <a:off x="2000286" y="5054631"/>
            <a:ext cx="7322748" cy="1131079"/>
          </a:xfrm>
          <a:prstGeom prst="rect">
            <a:avLst/>
          </a:prstGeom>
        </p:spPr>
        <p:txBody>
          <a:bodyPr lIns="0" tIns="0" rIns="0" bIns="0" rtlCol="0" anchor="t">
            <a:spAutoFit/>
          </a:bodyPr>
          <a:lstStyle/>
          <a:p>
            <a:pPr marL="0" lvl="1" indent="0" algn="l">
              <a:lnSpc>
                <a:spcPts val="10000"/>
              </a:lnSpc>
              <a:spcBef>
                <a:spcPct val="0"/>
              </a:spcBef>
            </a:pPr>
            <a:r>
              <a:rPr lang="en-US" sz="5000" b="1" dirty="0">
                <a:solidFill>
                  <a:srgbClr val="263F6B"/>
                </a:solidFill>
                <a:latin typeface="Arial" panose="020B0604020202020204" pitchFamily="34" charset="0"/>
                <a:cs typeface="Arial" panose="020B0604020202020204" pitchFamily="34" charset="0"/>
              </a:rPr>
              <a:t>INCREASES ENERGY</a:t>
            </a:r>
          </a:p>
        </p:txBody>
      </p:sp>
      <p:sp>
        <p:nvSpPr>
          <p:cNvPr id="21" name="TextBox 21"/>
          <p:cNvSpPr txBox="1"/>
          <p:nvPr/>
        </p:nvSpPr>
        <p:spPr>
          <a:xfrm>
            <a:off x="2000285" y="8240118"/>
            <a:ext cx="8235311" cy="1107739"/>
          </a:xfrm>
          <a:prstGeom prst="rect">
            <a:avLst/>
          </a:prstGeom>
        </p:spPr>
        <p:txBody>
          <a:bodyPr wrap="square" lIns="0" tIns="0" rIns="0" bIns="0" rtlCol="0" anchor="t">
            <a:spAutoFit/>
          </a:bodyPr>
          <a:lstStyle/>
          <a:p>
            <a:pPr marL="0" lvl="1" indent="0" algn="l">
              <a:lnSpc>
                <a:spcPts val="10000"/>
              </a:lnSpc>
              <a:spcBef>
                <a:spcPct val="0"/>
              </a:spcBef>
            </a:pPr>
            <a:r>
              <a:rPr lang="en-US" sz="5000" b="1" dirty="0">
                <a:solidFill>
                  <a:srgbClr val="263F6B"/>
                </a:solidFill>
                <a:latin typeface="Arial" panose="020B0604020202020204" pitchFamily="34" charset="0"/>
                <a:cs typeface="Arial" panose="020B0604020202020204" pitchFamily="34" charset="0"/>
              </a:rPr>
              <a:t>INCREASES HAPPINESS</a:t>
            </a:r>
          </a:p>
        </p:txBody>
      </p:sp>
      <p:grpSp>
        <p:nvGrpSpPr>
          <p:cNvPr id="22" name="Group 22"/>
          <p:cNvGrpSpPr/>
          <p:nvPr/>
        </p:nvGrpSpPr>
        <p:grpSpPr>
          <a:xfrm>
            <a:off x="1303338" y="5616999"/>
            <a:ext cx="389500" cy="357990"/>
            <a:chOff x="0" y="0"/>
            <a:chExt cx="984009" cy="904403"/>
          </a:xfrm>
        </p:grpSpPr>
        <p:sp>
          <p:nvSpPr>
            <p:cNvPr id="23" name="Freeform 23"/>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24" name="Freeform 24"/>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grpSp>
        <p:nvGrpSpPr>
          <p:cNvPr id="25" name="Group 25"/>
          <p:cNvGrpSpPr/>
          <p:nvPr/>
        </p:nvGrpSpPr>
        <p:grpSpPr>
          <a:xfrm>
            <a:off x="1303338" y="7203713"/>
            <a:ext cx="389500" cy="357990"/>
            <a:chOff x="0" y="0"/>
            <a:chExt cx="984009" cy="904403"/>
          </a:xfrm>
        </p:grpSpPr>
        <p:sp>
          <p:nvSpPr>
            <p:cNvPr id="26" name="Freeform 26"/>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27" name="Freeform 27"/>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grpSp>
        <p:nvGrpSpPr>
          <p:cNvPr id="28" name="Group 28"/>
          <p:cNvGrpSpPr/>
          <p:nvPr/>
        </p:nvGrpSpPr>
        <p:grpSpPr>
          <a:xfrm>
            <a:off x="1279525" y="8790428"/>
            <a:ext cx="389500" cy="357990"/>
            <a:chOff x="0" y="0"/>
            <a:chExt cx="984009" cy="904403"/>
          </a:xfrm>
        </p:grpSpPr>
        <p:sp>
          <p:nvSpPr>
            <p:cNvPr id="29" name="Freeform 29"/>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30" name="Freeform 30"/>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grpSp>
        <p:nvGrpSpPr>
          <p:cNvPr id="31" name="Group 31"/>
          <p:cNvGrpSpPr/>
          <p:nvPr/>
        </p:nvGrpSpPr>
        <p:grpSpPr>
          <a:xfrm>
            <a:off x="1279525" y="2443569"/>
            <a:ext cx="389500" cy="357990"/>
            <a:chOff x="0" y="0"/>
            <a:chExt cx="984009" cy="904403"/>
          </a:xfrm>
        </p:grpSpPr>
        <p:sp>
          <p:nvSpPr>
            <p:cNvPr id="32" name="Freeform 32"/>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33" name="Freeform 33"/>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sp>
        <p:nvSpPr>
          <p:cNvPr id="34" name="TextBox 34"/>
          <p:cNvSpPr txBox="1"/>
          <p:nvPr/>
        </p:nvSpPr>
        <p:spPr>
          <a:xfrm>
            <a:off x="2000285" y="1917732"/>
            <a:ext cx="6762715" cy="1107739"/>
          </a:xfrm>
          <a:prstGeom prst="rect">
            <a:avLst/>
          </a:prstGeom>
        </p:spPr>
        <p:txBody>
          <a:bodyPr wrap="square" lIns="0" tIns="0" rIns="0" bIns="0" rtlCol="0" anchor="t">
            <a:spAutoFit/>
          </a:bodyPr>
          <a:lstStyle/>
          <a:p>
            <a:pPr algn="l">
              <a:lnSpc>
                <a:spcPts val="10000"/>
              </a:lnSpc>
            </a:pPr>
            <a:r>
              <a:rPr lang="en-US" sz="5000" b="1" dirty="0">
                <a:solidFill>
                  <a:srgbClr val="263F6B"/>
                </a:solidFill>
                <a:latin typeface="Arial" panose="020B0604020202020204" pitchFamily="34" charset="0"/>
                <a:cs typeface="Arial" panose="020B0604020202020204" pitchFamily="34" charset="0"/>
              </a:rPr>
              <a:t>REDUCES BURNOUT</a:t>
            </a:r>
          </a:p>
        </p:txBody>
      </p:sp>
      <p:sp>
        <p:nvSpPr>
          <p:cNvPr id="35" name="TextBox 35"/>
          <p:cNvSpPr txBox="1"/>
          <p:nvPr/>
        </p:nvSpPr>
        <p:spPr>
          <a:xfrm>
            <a:off x="12174524" y="9827349"/>
            <a:ext cx="5806728" cy="326949"/>
          </a:xfrm>
          <a:prstGeom prst="rect">
            <a:avLst/>
          </a:prstGeom>
        </p:spPr>
        <p:txBody>
          <a:bodyPr lIns="0" tIns="0" rIns="0" bIns="0" rtlCol="0" anchor="t">
            <a:spAutoFit/>
          </a:bodyPr>
          <a:lstStyle/>
          <a:p>
            <a:pPr algn="ctr">
              <a:lnSpc>
                <a:spcPts val="2766"/>
              </a:lnSpc>
            </a:pPr>
            <a:r>
              <a:rPr lang="en-US" sz="1976" b="1" dirty="0">
                <a:solidFill>
                  <a:srgbClr val="FF0066"/>
                </a:solidFill>
                <a:latin typeface="Arial" panose="020B0604020202020204" pitchFamily="34" charset="0"/>
                <a:cs typeface="Arial" panose="020B0604020202020204" pitchFamily="34" charset="0"/>
              </a:rPr>
              <a:t>@CINDYAROWE  |  LINKEDIN: CINDY ROWE</a:t>
            </a:r>
          </a:p>
        </p:txBody>
      </p:sp>
      <p:pic>
        <p:nvPicPr>
          <p:cNvPr id="37" name="Picture 36" descr="A person sitting at a table with another person talking&#10;&#10;Description automatically generated">
            <a:extLst>
              <a:ext uri="{FF2B5EF4-FFF2-40B4-BE49-F238E27FC236}">
                <a16:creationId xmlns:a16="http://schemas.microsoft.com/office/drawing/2014/main" id="{B4360827-29DD-28A2-B7D5-0374196FCA3B}"/>
              </a:ext>
            </a:extLst>
          </p:cNvPr>
          <p:cNvPicPr>
            <a:picLocks noChangeAspect="1"/>
          </p:cNvPicPr>
          <p:nvPr/>
        </p:nvPicPr>
        <p:blipFill rotWithShape="1">
          <a:blip r:embed="rId3">
            <a:extLst>
              <a:ext uri="{28A0092B-C50C-407E-A947-70E740481C1C}">
                <a14:useLocalDpi xmlns:a14="http://schemas.microsoft.com/office/drawing/2010/main" val="0"/>
              </a:ext>
            </a:extLst>
          </a:blip>
          <a:srcRect r="22772"/>
          <a:stretch/>
        </p:blipFill>
        <p:spPr>
          <a:xfrm>
            <a:off x="11745782" y="2501947"/>
            <a:ext cx="6517646" cy="5512951"/>
          </a:xfrm>
          <a:prstGeom prst="rect">
            <a:avLst/>
          </a:prstGeom>
        </p:spPr>
      </p:pic>
      <p:sp>
        <p:nvSpPr>
          <p:cNvPr id="10" name="TextBox 9">
            <a:extLst>
              <a:ext uri="{FF2B5EF4-FFF2-40B4-BE49-F238E27FC236}">
                <a16:creationId xmlns:a16="http://schemas.microsoft.com/office/drawing/2014/main" id="{79ED31BC-25FB-F1F5-F76A-6886DF06D819}"/>
              </a:ext>
            </a:extLst>
          </p:cNvPr>
          <p:cNvSpPr txBox="1"/>
          <p:nvPr/>
        </p:nvSpPr>
        <p:spPr>
          <a:xfrm>
            <a:off x="1984913" y="9837624"/>
            <a:ext cx="4594860" cy="230832"/>
          </a:xfrm>
          <a:prstGeom prst="rect">
            <a:avLst/>
          </a:prstGeom>
          <a:noFill/>
        </p:spPr>
        <p:txBody>
          <a:bodyPr wrap="square">
            <a:spAutoFit/>
          </a:bodyPr>
          <a:lstStyle/>
          <a:p>
            <a:r>
              <a:rPr lang="en-US" sz="900" dirty="0">
                <a:solidFill>
                  <a:schemeClr val="tx2">
                    <a:lumMod val="75000"/>
                  </a:schemeClr>
                </a:solidFill>
                <a:latin typeface="Arial" panose="020B0604020202020204" pitchFamily="34" charset="0"/>
              </a:rPr>
              <a:t>Journal of Applied Psychology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00" y="482040"/>
            <a:ext cx="11685270" cy="1322105"/>
            <a:chOff x="0" y="0"/>
            <a:chExt cx="3077602" cy="348209"/>
          </a:xfrm>
        </p:grpSpPr>
        <p:sp>
          <p:nvSpPr>
            <p:cNvPr id="3" name="Freeform 3"/>
            <p:cNvSpPr/>
            <p:nvPr/>
          </p:nvSpPr>
          <p:spPr>
            <a:xfrm>
              <a:off x="0" y="0"/>
              <a:ext cx="3077602" cy="348209"/>
            </a:xfrm>
            <a:custGeom>
              <a:avLst/>
              <a:gdLst/>
              <a:ahLst/>
              <a:cxnLst/>
              <a:rect l="l" t="t" r="r" b="b"/>
              <a:pathLst>
                <a:path w="3077602" h="348209">
                  <a:moveTo>
                    <a:pt x="0" y="0"/>
                  </a:moveTo>
                  <a:lnTo>
                    <a:pt x="3077602" y="0"/>
                  </a:lnTo>
                  <a:lnTo>
                    <a:pt x="3077602" y="348209"/>
                  </a:lnTo>
                  <a:lnTo>
                    <a:pt x="0" y="348209"/>
                  </a:lnTo>
                  <a:close/>
                </a:path>
              </a:pathLst>
            </a:custGeom>
            <a:solidFill>
              <a:srgbClr val="FC0265"/>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781050" y="746695"/>
            <a:ext cx="10563393" cy="1016432"/>
          </a:xfrm>
          <a:prstGeom prst="rect">
            <a:avLst/>
          </a:prstGeom>
        </p:spPr>
        <p:txBody>
          <a:bodyPr lIns="0" tIns="0" rIns="0" bIns="0" rtlCol="0" anchor="t">
            <a:spAutoFit/>
          </a:bodyPr>
          <a:lstStyle/>
          <a:p>
            <a:pPr marL="0" lvl="0" indent="0">
              <a:lnSpc>
                <a:spcPts val="7785"/>
              </a:lnSpc>
            </a:pPr>
            <a:r>
              <a:rPr lang="en-US" sz="7863" b="1" dirty="0">
                <a:solidFill>
                  <a:srgbClr val="263F6B"/>
                </a:solidFill>
                <a:latin typeface="Arial" panose="020B0604020202020204" pitchFamily="34" charset="0"/>
                <a:cs typeface="Arial" panose="020B0604020202020204" pitchFamily="34" charset="0"/>
              </a:rPr>
              <a:t>KINDNESS AT WORK:</a:t>
            </a:r>
          </a:p>
        </p:txBody>
      </p:sp>
      <p:sp>
        <p:nvSpPr>
          <p:cNvPr id="6" name="AutoShape 6"/>
          <p:cNvSpPr/>
          <p:nvPr/>
        </p:nvSpPr>
        <p:spPr>
          <a:xfrm rot="-5400000" flipV="1">
            <a:off x="-2742324" y="5996931"/>
            <a:ext cx="8482922" cy="49725"/>
          </a:xfrm>
          <a:prstGeom prst="line">
            <a:avLst/>
          </a:prstGeom>
          <a:ln w="47625" cap="flat">
            <a:solidFill>
              <a:srgbClr val="FC0265"/>
            </a:solidFill>
            <a:prstDash val="solid"/>
            <a:headEnd type="none" w="sm" len="sm"/>
            <a:tailEnd type="none" w="sm" len="sm"/>
          </a:ln>
        </p:spPr>
        <p:txBody>
          <a:bodyPr/>
          <a:lstStyle/>
          <a:p>
            <a:endParaRPr lang="en-US"/>
          </a:p>
        </p:txBody>
      </p:sp>
      <p:grpSp>
        <p:nvGrpSpPr>
          <p:cNvPr id="7" name="Group 7"/>
          <p:cNvGrpSpPr/>
          <p:nvPr/>
        </p:nvGrpSpPr>
        <p:grpSpPr>
          <a:xfrm>
            <a:off x="11685270" y="0"/>
            <a:ext cx="6602730" cy="10287000"/>
            <a:chOff x="0" y="0"/>
            <a:chExt cx="19451259" cy="31360604"/>
          </a:xfrm>
        </p:grpSpPr>
        <p:sp>
          <p:nvSpPr>
            <p:cNvPr id="8" name="Freeform 8"/>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FC0265"/>
            </a:solidFill>
          </p:spPr>
          <p:txBody>
            <a:bodyPr/>
            <a:lstStyle/>
            <a:p>
              <a:endParaRPr lang="en-US"/>
            </a:p>
          </p:txBody>
        </p:sp>
        <p:sp>
          <p:nvSpPr>
            <p:cNvPr id="9" name="Freeform 9"/>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FC0265"/>
            </a:solidFill>
          </p:spPr>
          <p:txBody>
            <a:bodyPr/>
            <a:lstStyle/>
            <a:p>
              <a:endParaRPr lang="en-US"/>
            </a:p>
          </p:txBody>
        </p:sp>
      </p:grpSp>
      <p:grpSp>
        <p:nvGrpSpPr>
          <p:cNvPr id="10" name="Group 10"/>
          <p:cNvGrpSpPr/>
          <p:nvPr/>
        </p:nvGrpSpPr>
        <p:grpSpPr>
          <a:xfrm>
            <a:off x="11992018" y="-4762"/>
            <a:ext cx="5989234" cy="10287000"/>
            <a:chOff x="0" y="0"/>
            <a:chExt cx="7985645" cy="13716000"/>
          </a:xfrm>
        </p:grpSpPr>
        <p:pic>
          <p:nvPicPr>
            <p:cNvPr id="11" name="Picture 11"/>
            <p:cNvPicPr>
              <a:picLocks noChangeAspect="1"/>
            </p:cNvPicPr>
            <p:nvPr/>
          </p:nvPicPr>
          <p:blipFill>
            <a:blip r:embed="rId3"/>
            <a:srcRect l="21273" r="39911"/>
            <a:stretch>
              <a:fillRect/>
            </a:stretch>
          </p:blipFill>
          <p:spPr>
            <a:xfrm>
              <a:off x="0" y="0"/>
              <a:ext cx="7985645" cy="13716000"/>
            </a:xfrm>
            <a:prstGeom prst="rect">
              <a:avLst/>
            </a:prstGeom>
          </p:spPr>
        </p:pic>
      </p:grpSp>
      <p:grpSp>
        <p:nvGrpSpPr>
          <p:cNvPr id="12" name="Group 12"/>
          <p:cNvGrpSpPr/>
          <p:nvPr/>
        </p:nvGrpSpPr>
        <p:grpSpPr>
          <a:xfrm>
            <a:off x="0" y="-9525"/>
            <a:ext cx="666750" cy="10296525"/>
            <a:chOff x="0" y="0"/>
            <a:chExt cx="175605" cy="2711842"/>
          </a:xfrm>
        </p:grpSpPr>
        <p:sp>
          <p:nvSpPr>
            <p:cNvPr id="13" name="Freeform 13"/>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1F2F6B"/>
            </a:solidFill>
          </p:spPr>
          <p:txBody>
            <a:bodyPr/>
            <a:lstStyle/>
            <a:p>
              <a:endParaRPr lang="en-US"/>
            </a:p>
          </p:txBody>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grpSp>
        <p:nvGrpSpPr>
          <p:cNvPr id="15" name="Group 15"/>
          <p:cNvGrpSpPr/>
          <p:nvPr/>
        </p:nvGrpSpPr>
        <p:grpSpPr>
          <a:xfrm>
            <a:off x="1303338" y="4030284"/>
            <a:ext cx="389500" cy="357990"/>
            <a:chOff x="0" y="0"/>
            <a:chExt cx="984009" cy="904403"/>
          </a:xfrm>
        </p:grpSpPr>
        <p:sp>
          <p:nvSpPr>
            <p:cNvPr id="16" name="Freeform 16"/>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17" name="Freeform 17"/>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sp>
        <p:nvSpPr>
          <p:cNvPr id="18" name="TextBox 18"/>
          <p:cNvSpPr txBox="1"/>
          <p:nvPr/>
        </p:nvSpPr>
        <p:spPr>
          <a:xfrm>
            <a:off x="2000286" y="3486181"/>
            <a:ext cx="6381714" cy="1107739"/>
          </a:xfrm>
          <a:prstGeom prst="rect">
            <a:avLst/>
          </a:prstGeom>
        </p:spPr>
        <p:txBody>
          <a:bodyPr wrap="square" lIns="0" tIns="0" rIns="0" bIns="0" rtlCol="0" anchor="t">
            <a:spAutoFit/>
          </a:bodyPr>
          <a:lstStyle/>
          <a:p>
            <a:pPr algn="l">
              <a:lnSpc>
                <a:spcPts val="10000"/>
              </a:lnSpc>
            </a:pPr>
            <a:r>
              <a:rPr lang="en-US" sz="5000" b="1" dirty="0">
                <a:solidFill>
                  <a:srgbClr val="263F6B"/>
                </a:solidFill>
                <a:latin typeface="Arial" panose="020B0604020202020204" pitchFamily="34" charset="0"/>
                <a:cs typeface="Arial" panose="020B0604020202020204" pitchFamily="34" charset="0"/>
              </a:rPr>
              <a:t>BUILDS TRUST</a:t>
            </a:r>
          </a:p>
        </p:txBody>
      </p:sp>
      <p:sp>
        <p:nvSpPr>
          <p:cNvPr id="19" name="TextBox 19"/>
          <p:cNvSpPr txBox="1"/>
          <p:nvPr/>
        </p:nvSpPr>
        <p:spPr>
          <a:xfrm>
            <a:off x="1961486" y="6678497"/>
            <a:ext cx="9048714" cy="1107739"/>
          </a:xfrm>
          <a:prstGeom prst="rect">
            <a:avLst/>
          </a:prstGeom>
        </p:spPr>
        <p:txBody>
          <a:bodyPr wrap="square" lIns="0" tIns="0" rIns="0" bIns="0" rtlCol="0" anchor="t">
            <a:spAutoFit/>
          </a:bodyPr>
          <a:lstStyle/>
          <a:p>
            <a:pPr marL="0" lvl="1" indent="0" algn="l">
              <a:lnSpc>
                <a:spcPts val="10000"/>
              </a:lnSpc>
              <a:spcBef>
                <a:spcPct val="0"/>
              </a:spcBef>
            </a:pPr>
            <a:r>
              <a:rPr lang="en-US" sz="5000" b="1" dirty="0">
                <a:solidFill>
                  <a:srgbClr val="263F6B"/>
                </a:solidFill>
                <a:latin typeface="Arial" panose="020B0604020202020204" pitchFamily="34" charset="0"/>
                <a:cs typeface="Arial" panose="020B0604020202020204" pitchFamily="34" charset="0"/>
              </a:rPr>
              <a:t>INCREASES ENGAGEMENT</a:t>
            </a:r>
          </a:p>
        </p:txBody>
      </p:sp>
      <p:sp>
        <p:nvSpPr>
          <p:cNvPr id="20" name="TextBox 20"/>
          <p:cNvSpPr txBox="1"/>
          <p:nvPr/>
        </p:nvSpPr>
        <p:spPr>
          <a:xfrm>
            <a:off x="1946359" y="4770072"/>
            <a:ext cx="10711072" cy="2051844"/>
          </a:xfrm>
          <a:prstGeom prst="rect">
            <a:avLst/>
          </a:prstGeom>
        </p:spPr>
        <p:txBody>
          <a:bodyPr wrap="square" lIns="0" tIns="0" rIns="0" bIns="0" rtlCol="0" anchor="t">
            <a:spAutoFit/>
          </a:bodyPr>
          <a:lstStyle/>
          <a:p>
            <a:pPr marL="0" lvl="1" indent="0" algn="l">
              <a:lnSpc>
                <a:spcPts val="10000"/>
              </a:lnSpc>
              <a:spcBef>
                <a:spcPct val="0"/>
              </a:spcBef>
            </a:pPr>
            <a:r>
              <a:rPr lang="en-US" sz="5000" b="1" dirty="0">
                <a:solidFill>
                  <a:srgbClr val="263F6B"/>
                </a:solidFill>
                <a:latin typeface="Arial" panose="020B0604020202020204" pitchFamily="34" charset="0"/>
                <a:cs typeface="Arial" panose="020B0604020202020204" pitchFamily="34" charset="0"/>
              </a:rPr>
              <a:t>BUILDS POSITIVE</a:t>
            </a:r>
          </a:p>
          <a:p>
            <a:pPr marL="0" lvl="1" indent="0" algn="l">
              <a:spcBef>
                <a:spcPct val="0"/>
              </a:spcBef>
            </a:pPr>
            <a:r>
              <a:rPr lang="en-US" sz="5000" b="1" dirty="0">
                <a:solidFill>
                  <a:srgbClr val="263F6B"/>
                </a:solidFill>
                <a:latin typeface="Arial" panose="020B0604020202020204" pitchFamily="34" charset="0"/>
                <a:cs typeface="Arial" panose="020B0604020202020204" pitchFamily="34" charset="0"/>
              </a:rPr>
              <a:t>CONNECTIONS</a:t>
            </a:r>
          </a:p>
        </p:txBody>
      </p:sp>
      <p:sp>
        <p:nvSpPr>
          <p:cNvPr id="21" name="TextBox 21"/>
          <p:cNvSpPr txBox="1"/>
          <p:nvPr/>
        </p:nvSpPr>
        <p:spPr>
          <a:xfrm>
            <a:off x="2000286" y="8240118"/>
            <a:ext cx="7322748" cy="1131079"/>
          </a:xfrm>
          <a:prstGeom prst="rect">
            <a:avLst/>
          </a:prstGeom>
        </p:spPr>
        <p:txBody>
          <a:bodyPr lIns="0" tIns="0" rIns="0" bIns="0" rtlCol="0" anchor="t">
            <a:spAutoFit/>
          </a:bodyPr>
          <a:lstStyle/>
          <a:p>
            <a:pPr marL="0" lvl="1" indent="0" algn="l">
              <a:lnSpc>
                <a:spcPts val="10000"/>
              </a:lnSpc>
              <a:spcBef>
                <a:spcPct val="0"/>
              </a:spcBef>
            </a:pPr>
            <a:r>
              <a:rPr lang="en-US" sz="5000" b="1" dirty="0">
                <a:solidFill>
                  <a:srgbClr val="263F6B"/>
                </a:solidFill>
                <a:latin typeface="Arial" panose="020B0604020202020204" pitchFamily="34" charset="0"/>
                <a:cs typeface="Arial" panose="020B0604020202020204" pitchFamily="34" charset="0"/>
              </a:rPr>
              <a:t>LOWERS STRESS</a:t>
            </a:r>
          </a:p>
        </p:txBody>
      </p:sp>
      <p:grpSp>
        <p:nvGrpSpPr>
          <p:cNvPr id="22" name="Group 22"/>
          <p:cNvGrpSpPr/>
          <p:nvPr/>
        </p:nvGrpSpPr>
        <p:grpSpPr>
          <a:xfrm>
            <a:off x="1303338" y="5616999"/>
            <a:ext cx="389500" cy="357990"/>
            <a:chOff x="0" y="0"/>
            <a:chExt cx="984009" cy="904403"/>
          </a:xfrm>
        </p:grpSpPr>
        <p:sp>
          <p:nvSpPr>
            <p:cNvPr id="23" name="Freeform 23"/>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24" name="Freeform 24"/>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grpSp>
        <p:nvGrpSpPr>
          <p:cNvPr id="25" name="Group 25"/>
          <p:cNvGrpSpPr/>
          <p:nvPr/>
        </p:nvGrpSpPr>
        <p:grpSpPr>
          <a:xfrm>
            <a:off x="1303338" y="7203713"/>
            <a:ext cx="389500" cy="357990"/>
            <a:chOff x="0" y="0"/>
            <a:chExt cx="984009" cy="904403"/>
          </a:xfrm>
        </p:grpSpPr>
        <p:sp>
          <p:nvSpPr>
            <p:cNvPr id="26" name="Freeform 26"/>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27" name="Freeform 27"/>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grpSp>
        <p:nvGrpSpPr>
          <p:cNvPr id="28" name="Group 28"/>
          <p:cNvGrpSpPr/>
          <p:nvPr/>
        </p:nvGrpSpPr>
        <p:grpSpPr>
          <a:xfrm>
            <a:off x="1326558" y="8790427"/>
            <a:ext cx="389500" cy="357990"/>
            <a:chOff x="0" y="0"/>
            <a:chExt cx="984009" cy="904403"/>
          </a:xfrm>
        </p:grpSpPr>
        <p:sp>
          <p:nvSpPr>
            <p:cNvPr id="29" name="Freeform 29"/>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30" name="Freeform 30"/>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grpSp>
        <p:nvGrpSpPr>
          <p:cNvPr id="31" name="Group 31"/>
          <p:cNvGrpSpPr/>
          <p:nvPr/>
        </p:nvGrpSpPr>
        <p:grpSpPr>
          <a:xfrm>
            <a:off x="1279525" y="2443569"/>
            <a:ext cx="389500" cy="357990"/>
            <a:chOff x="0" y="0"/>
            <a:chExt cx="984009" cy="904403"/>
          </a:xfrm>
        </p:grpSpPr>
        <p:sp>
          <p:nvSpPr>
            <p:cNvPr id="32" name="Freeform 32"/>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33" name="Freeform 33"/>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sp>
        <p:nvSpPr>
          <p:cNvPr id="34" name="TextBox 34"/>
          <p:cNvSpPr txBox="1"/>
          <p:nvPr/>
        </p:nvSpPr>
        <p:spPr>
          <a:xfrm>
            <a:off x="2000286" y="1917732"/>
            <a:ext cx="11868114" cy="1538883"/>
          </a:xfrm>
          <a:prstGeom prst="rect">
            <a:avLst/>
          </a:prstGeom>
        </p:spPr>
        <p:txBody>
          <a:bodyPr wrap="square" lIns="0" tIns="0" rIns="0" bIns="0" rtlCol="0" anchor="t">
            <a:spAutoFit/>
          </a:bodyPr>
          <a:lstStyle/>
          <a:p>
            <a:pPr algn="l"/>
            <a:r>
              <a:rPr lang="en-US" sz="5000" b="1" dirty="0">
                <a:solidFill>
                  <a:srgbClr val="263F6B"/>
                </a:solidFill>
                <a:latin typeface="Arial" panose="020B0604020202020204" pitchFamily="34" charset="0"/>
                <a:cs typeface="Arial" panose="020B0604020202020204" pitchFamily="34" charset="0"/>
              </a:rPr>
              <a:t>FORGES STRONG TEAM</a:t>
            </a:r>
          </a:p>
          <a:p>
            <a:pPr algn="l"/>
            <a:r>
              <a:rPr lang="en-US" sz="5000" b="1" dirty="0">
                <a:solidFill>
                  <a:srgbClr val="263F6B"/>
                </a:solidFill>
                <a:latin typeface="Arial" panose="020B0604020202020204" pitchFamily="34" charset="0"/>
                <a:cs typeface="Arial" panose="020B0604020202020204" pitchFamily="34" charset="0"/>
              </a:rPr>
              <a:t>RELATIONSHIPS</a:t>
            </a:r>
          </a:p>
        </p:txBody>
      </p:sp>
      <p:sp>
        <p:nvSpPr>
          <p:cNvPr id="35" name="TextBox 35"/>
          <p:cNvSpPr txBox="1"/>
          <p:nvPr/>
        </p:nvSpPr>
        <p:spPr>
          <a:xfrm>
            <a:off x="12581452" y="9574532"/>
            <a:ext cx="5399800" cy="303738"/>
          </a:xfrm>
          <a:prstGeom prst="rect">
            <a:avLst/>
          </a:prstGeom>
        </p:spPr>
        <p:txBody>
          <a:bodyPr lIns="0" tIns="0" rIns="0" bIns="0" rtlCol="0" anchor="t">
            <a:spAutoFit/>
          </a:bodyPr>
          <a:lstStyle/>
          <a:p>
            <a:pPr>
              <a:lnSpc>
                <a:spcPts val="2572"/>
              </a:lnSpc>
            </a:pPr>
            <a:r>
              <a:rPr lang="en-US" sz="1837" b="1" dirty="0">
                <a:solidFill>
                  <a:schemeClr val="bg1"/>
                </a:solidFill>
                <a:latin typeface="Arial" panose="020B0604020202020204" pitchFamily="34" charset="0"/>
                <a:cs typeface="Arial" panose="020B0604020202020204" pitchFamily="34" charset="0"/>
              </a:rPr>
              <a:t>@CINDYAROWE  |  LINKEDIN: CINDY ROWE</a:t>
            </a:r>
          </a:p>
        </p:txBody>
      </p:sp>
      <p:sp>
        <p:nvSpPr>
          <p:cNvPr id="36" name="TextBox 35">
            <a:extLst>
              <a:ext uri="{FF2B5EF4-FFF2-40B4-BE49-F238E27FC236}">
                <a16:creationId xmlns:a16="http://schemas.microsoft.com/office/drawing/2014/main" id="{E54C37EA-1E55-239C-30FD-436092D67067}"/>
              </a:ext>
            </a:extLst>
          </p:cNvPr>
          <p:cNvSpPr txBox="1"/>
          <p:nvPr/>
        </p:nvSpPr>
        <p:spPr>
          <a:xfrm>
            <a:off x="1961486" y="9689544"/>
            <a:ext cx="4594860" cy="230832"/>
          </a:xfrm>
          <a:prstGeom prst="rect">
            <a:avLst/>
          </a:prstGeom>
          <a:noFill/>
        </p:spPr>
        <p:txBody>
          <a:bodyPr wrap="square">
            <a:spAutoFit/>
          </a:bodyPr>
          <a:lstStyle/>
          <a:p>
            <a:r>
              <a:rPr lang="en-US" sz="900" dirty="0">
                <a:solidFill>
                  <a:schemeClr val="tx2">
                    <a:lumMod val="75000"/>
                  </a:schemeClr>
                </a:solidFill>
                <a:latin typeface="Arial" panose="020B0604020202020204" pitchFamily="34" charset="0"/>
              </a:rPr>
              <a:t>Journal of Applied Psychology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180" y="583099"/>
            <a:ext cx="10963318" cy="1538164"/>
            <a:chOff x="0" y="0"/>
            <a:chExt cx="2887458" cy="405113"/>
          </a:xfrm>
        </p:grpSpPr>
        <p:sp>
          <p:nvSpPr>
            <p:cNvPr id="3" name="Freeform 3"/>
            <p:cNvSpPr/>
            <p:nvPr/>
          </p:nvSpPr>
          <p:spPr>
            <a:xfrm>
              <a:off x="0" y="0"/>
              <a:ext cx="2887458" cy="405113"/>
            </a:xfrm>
            <a:custGeom>
              <a:avLst/>
              <a:gdLst/>
              <a:ahLst/>
              <a:cxnLst/>
              <a:rect l="l" t="t" r="r" b="b"/>
              <a:pathLst>
                <a:path w="2887458" h="405113">
                  <a:moveTo>
                    <a:pt x="0" y="0"/>
                  </a:moveTo>
                  <a:lnTo>
                    <a:pt x="2887458" y="0"/>
                  </a:lnTo>
                  <a:lnTo>
                    <a:pt x="2887458" y="405113"/>
                  </a:lnTo>
                  <a:lnTo>
                    <a:pt x="0" y="405113"/>
                  </a:lnTo>
                  <a:close/>
                </a:path>
              </a:pathLst>
            </a:custGeom>
            <a:solidFill>
              <a:srgbClr val="FC0265"/>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673248" y="910339"/>
            <a:ext cx="11696700" cy="1000274"/>
          </a:xfrm>
          <a:prstGeom prst="rect">
            <a:avLst/>
          </a:prstGeom>
        </p:spPr>
        <p:txBody>
          <a:bodyPr wrap="square" lIns="0" tIns="0" rIns="0" bIns="0" rtlCol="0" anchor="t">
            <a:spAutoFit/>
          </a:bodyPr>
          <a:lstStyle/>
          <a:p>
            <a:pPr marL="0" lvl="0" indent="0">
              <a:lnSpc>
                <a:spcPts val="7781"/>
              </a:lnSpc>
            </a:pPr>
            <a:r>
              <a:rPr lang="en-US" sz="6600" b="1" dirty="0">
                <a:solidFill>
                  <a:srgbClr val="263F6B"/>
                </a:solidFill>
                <a:latin typeface="Arial" panose="020B0604020202020204" pitchFamily="34" charset="0"/>
                <a:cs typeface="Arial" panose="020B0604020202020204" pitchFamily="34" charset="0"/>
              </a:rPr>
              <a:t>KINDNESS DECREASES</a:t>
            </a:r>
          </a:p>
        </p:txBody>
      </p:sp>
      <p:sp>
        <p:nvSpPr>
          <p:cNvPr id="6" name="AutoShape 6"/>
          <p:cNvSpPr/>
          <p:nvPr/>
        </p:nvSpPr>
        <p:spPr>
          <a:xfrm rot="-5421015">
            <a:off x="-170225" y="5076236"/>
            <a:ext cx="3696167" cy="0"/>
          </a:xfrm>
          <a:prstGeom prst="line">
            <a:avLst/>
          </a:prstGeom>
          <a:ln w="47625" cap="flat">
            <a:solidFill>
              <a:srgbClr val="FC0265"/>
            </a:solidFill>
            <a:prstDash val="solid"/>
            <a:headEnd type="none" w="sm" len="sm"/>
            <a:tailEnd type="none" w="sm" len="sm"/>
          </a:ln>
        </p:spPr>
        <p:txBody>
          <a:bodyPr/>
          <a:lstStyle/>
          <a:p>
            <a:endParaRPr lang="en-US"/>
          </a:p>
        </p:txBody>
      </p:sp>
      <p:grpSp>
        <p:nvGrpSpPr>
          <p:cNvPr id="7" name="Group 7"/>
          <p:cNvGrpSpPr/>
          <p:nvPr/>
        </p:nvGrpSpPr>
        <p:grpSpPr>
          <a:xfrm>
            <a:off x="1481336" y="4021544"/>
            <a:ext cx="389500" cy="357990"/>
            <a:chOff x="0" y="0"/>
            <a:chExt cx="984009" cy="904403"/>
          </a:xfrm>
        </p:grpSpPr>
        <p:sp>
          <p:nvSpPr>
            <p:cNvPr id="8" name="Freeform 8"/>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9" name="Freeform 9"/>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grpSp>
        <p:nvGrpSpPr>
          <p:cNvPr id="10" name="Group 10"/>
          <p:cNvGrpSpPr/>
          <p:nvPr/>
        </p:nvGrpSpPr>
        <p:grpSpPr>
          <a:xfrm>
            <a:off x="1459322" y="4970084"/>
            <a:ext cx="433529" cy="398457"/>
            <a:chOff x="0" y="0"/>
            <a:chExt cx="984009" cy="904403"/>
          </a:xfrm>
        </p:grpSpPr>
        <p:sp>
          <p:nvSpPr>
            <p:cNvPr id="11" name="Freeform 11"/>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12" name="Freeform 12"/>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grpSp>
        <p:nvGrpSpPr>
          <p:cNvPr id="13" name="Group 13"/>
          <p:cNvGrpSpPr/>
          <p:nvPr/>
        </p:nvGrpSpPr>
        <p:grpSpPr>
          <a:xfrm>
            <a:off x="10813140" y="-9525"/>
            <a:ext cx="7474859" cy="10475704"/>
            <a:chOff x="0" y="0"/>
            <a:chExt cx="19451259" cy="31360604"/>
          </a:xfrm>
        </p:grpSpPr>
        <p:sp>
          <p:nvSpPr>
            <p:cNvPr id="14" name="Freeform 14"/>
            <p:cNvSpPr/>
            <p:nvPr/>
          </p:nvSpPr>
          <p:spPr>
            <a:xfrm>
              <a:off x="72390" y="72390"/>
              <a:ext cx="19306480" cy="31215824"/>
            </a:xfrm>
            <a:custGeom>
              <a:avLst/>
              <a:gdLst/>
              <a:ahLst/>
              <a:cxnLst/>
              <a:rect l="l" t="t" r="r" b="b"/>
              <a:pathLst>
                <a:path w="19306480" h="31215824">
                  <a:moveTo>
                    <a:pt x="0" y="0"/>
                  </a:moveTo>
                  <a:lnTo>
                    <a:pt x="19306480" y="0"/>
                  </a:lnTo>
                  <a:lnTo>
                    <a:pt x="19306480" y="31215824"/>
                  </a:lnTo>
                  <a:lnTo>
                    <a:pt x="0" y="31215824"/>
                  </a:lnTo>
                  <a:lnTo>
                    <a:pt x="0" y="0"/>
                  </a:lnTo>
                  <a:close/>
                </a:path>
              </a:pathLst>
            </a:custGeom>
            <a:solidFill>
              <a:srgbClr val="FC0265"/>
            </a:solidFill>
          </p:spPr>
          <p:txBody>
            <a:bodyPr/>
            <a:lstStyle/>
            <a:p>
              <a:endParaRPr lang="en-US"/>
            </a:p>
          </p:txBody>
        </p:sp>
        <p:sp>
          <p:nvSpPr>
            <p:cNvPr id="15" name="Freeform 15"/>
            <p:cNvSpPr/>
            <p:nvPr/>
          </p:nvSpPr>
          <p:spPr>
            <a:xfrm>
              <a:off x="0" y="0"/>
              <a:ext cx="19451259" cy="31360604"/>
            </a:xfrm>
            <a:custGeom>
              <a:avLst/>
              <a:gdLst/>
              <a:ahLst/>
              <a:cxnLst/>
              <a:rect l="l" t="t" r="r" b="b"/>
              <a:pathLst>
                <a:path w="19451259" h="31360604">
                  <a:moveTo>
                    <a:pt x="19306479" y="31215825"/>
                  </a:moveTo>
                  <a:lnTo>
                    <a:pt x="19451259" y="31215825"/>
                  </a:lnTo>
                  <a:lnTo>
                    <a:pt x="19451259" y="31360604"/>
                  </a:lnTo>
                  <a:lnTo>
                    <a:pt x="19306479" y="31360604"/>
                  </a:lnTo>
                  <a:lnTo>
                    <a:pt x="19306479" y="31215825"/>
                  </a:lnTo>
                  <a:close/>
                  <a:moveTo>
                    <a:pt x="0" y="144780"/>
                  </a:moveTo>
                  <a:lnTo>
                    <a:pt x="144780" y="144780"/>
                  </a:lnTo>
                  <a:lnTo>
                    <a:pt x="144780" y="31215825"/>
                  </a:lnTo>
                  <a:lnTo>
                    <a:pt x="0" y="31215825"/>
                  </a:lnTo>
                  <a:lnTo>
                    <a:pt x="0" y="144780"/>
                  </a:lnTo>
                  <a:close/>
                  <a:moveTo>
                    <a:pt x="0" y="31215825"/>
                  </a:moveTo>
                  <a:lnTo>
                    <a:pt x="144780" y="31215825"/>
                  </a:lnTo>
                  <a:lnTo>
                    <a:pt x="144780" y="31360604"/>
                  </a:lnTo>
                  <a:lnTo>
                    <a:pt x="0" y="31360604"/>
                  </a:lnTo>
                  <a:lnTo>
                    <a:pt x="0" y="31215825"/>
                  </a:lnTo>
                  <a:close/>
                  <a:moveTo>
                    <a:pt x="19306479" y="144780"/>
                  </a:moveTo>
                  <a:lnTo>
                    <a:pt x="19451259" y="144780"/>
                  </a:lnTo>
                  <a:lnTo>
                    <a:pt x="19451259" y="31215825"/>
                  </a:lnTo>
                  <a:lnTo>
                    <a:pt x="19306479" y="31215825"/>
                  </a:lnTo>
                  <a:lnTo>
                    <a:pt x="19306479" y="144780"/>
                  </a:lnTo>
                  <a:close/>
                  <a:moveTo>
                    <a:pt x="144780" y="31215825"/>
                  </a:moveTo>
                  <a:lnTo>
                    <a:pt x="19306479" y="31215825"/>
                  </a:lnTo>
                  <a:lnTo>
                    <a:pt x="19306479" y="31360604"/>
                  </a:lnTo>
                  <a:lnTo>
                    <a:pt x="144780" y="31360604"/>
                  </a:lnTo>
                  <a:lnTo>
                    <a:pt x="144780" y="31215825"/>
                  </a:lnTo>
                  <a:close/>
                  <a:moveTo>
                    <a:pt x="19306479" y="0"/>
                  </a:moveTo>
                  <a:lnTo>
                    <a:pt x="19451259" y="0"/>
                  </a:lnTo>
                  <a:lnTo>
                    <a:pt x="19451259" y="144780"/>
                  </a:lnTo>
                  <a:lnTo>
                    <a:pt x="19306479" y="144780"/>
                  </a:lnTo>
                  <a:lnTo>
                    <a:pt x="19306479" y="0"/>
                  </a:lnTo>
                  <a:close/>
                  <a:moveTo>
                    <a:pt x="0" y="0"/>
                  </a:moveTo>
                  <a:lnTo>
                    <a:pt x="144780" y="0"/>
                  </a:lnTo>
                  <a:lnTo>
                    <a:pt x="144780" y="144780"/>
                  </a:lnTo>
                  <a:lnTo>
                    <a:pt x="0" y="144780"/>
                  </a:lnTo>
                  <a:lnTo>
                    <a:pt x="0" y="0"/>
                  </a:lnTo>
                  <a:close/>
                  <a:moveTo>
                    <a:pt x="144780" y="0"/>
                  </a:moveTo>
                  <a:lnTo>
                    <a:pt x="19306479" y="0"/>
                  </a:lnTo>
                  <a:lnTo>
                    <a:pt x="19306479" y="144780"/>
                  </a:lnTo>
                  <a:lnTo>
                    <a:pt x="144780" y="144780"/>
                  </a:lnTo>
                  <a:lnTo>
                    <a:pt x="144780" y="0"/>
                  </a:lnTo>
                  <a:close/>
                </a:path>
              </a:pathLst>
            </a:custGeom>
            <a:solidFill>
              <a:srgbClr val="FC0265"/>
            </a:solidFill>
          </p:spPr>
          <p:txBody>
            <a:bodyPr/>
            <a:lstStyle/>
            <a:p>
              <a:endParaRPr lang="en-US"/>
            </a:p>
          </p:txBody>
        </p:sp>
      </p:grpSp>
      <p:grpSp>
        <p:nvGrpSpPr>
          <p:cNvPr id="16" name="Group 16"/>
          <p:cNvGrpSpPr/>
          <p:nvPr/>
        </p:nvGrpSpPr>
        <p:grpSpPr>
          <a:xfrm>
            <a:off x="10963317" y="-9525"/>
            <a:ext cx="7213098" cy="10296525"/>
            <a:chOff x="0" y="0"/>
            <a:chExt cx="7985645" cy="13716000"/>
          </a:xfrm>
        </p:grpSpPr>
        <p:pic>
          <p:nvPicPr>
            <p:cNvPr id="17" name="Picture 17"/>
            <p:cNvPicPr>
              <a:picLocks noChangeAspect="1"/>
            </p:cNvPicPr>
            <p:nvPr/>
          </p:nvPicPr>
          <p:blipFill>
            <a:blip r:embed="rId3"/>
            <a:srcRect l="1555" r="11221"/>
            <a:stretch>
              <a:fillRect/>
            </a:stretch>
          </p:blipFill>
          <p:spPr>
            <a:xfrm>
              <a:off x="0" y="0"/>
              <a:ext cx="7985645" cy="13716000"/>
            </a:xfrm>
            <a:prstGeom prst="rect">
              <a:avLst/>
            </a:prstGeom>
          </p:spPr>
        </p:pic>
      </p:grpSp>
      <p:grpSp>
        <p:nvGrpSpPr>
          <p:cNvPr id="18" name="Group 18"/>
          <p:cNvGrpSpPr/>
          <p:nvPr/>
        </p:nvGrpSpPr>
        <p:grpSpPr>
          <a:xfrm>
            <a:off x="0" y="-9525"/>
            <a:ext cx="666750" cy="10296525"/>
            <a:chOff x="0" y="0"/>
            <a:chExt cx="175605" cy="2711842"/>
          </a:xfrm>
        </p:grpSpPr>
        <p:sp>
          <p:nvSpPr>
            <p:cNvPr id="19" name="Freeform 19"/>
            <p:cNvSpPr/>
            <p:nvPr/>
          </p:nvSpPr>
          <p:spPr>
            <a:xfrm>
              <a:off x="0" y="0"/>
              <a:ext cx="175605" cy="2711842"/>
            </a:xfrm>
            <a:custGeom>
              <a:avLst/>
              <a:gdLst/>
              <a:ahLst/>
              <a:cxnLst/>
              <a:rect l="l" t="t" r="r" b="b"/>
              <a:pathLst>
                <a:path w="175605" h="2711842">
                  <a:moveTo>
                    <a:pt x="0" y="0"/>
                  </a:moveTo>
                  <a:lnTo>
                    <a:pt x="175605" y="0"/>
                  </a:lnTo>
                  <a:lnTo>
                    <a:pt x="175605" y="2711842"/>
                  </a:lnTo>
                  <a:lnTo>
                    <a:pt x="0" y="2711842"/>
                  </a:lnTo>
                  <a:close/>
                </a:path>
              </a:pathLst>
            </a:custGeom>
            <a:solidFill>
              <a:srgbClr val="1F2F6B"/>
            </a:solidFill>
          </p:spPr>
          <p:txBody>
            <a:bodyPr/>
            <a:lstStyle/>
            <a:p>
              <a:endParaRPr lang="en-US"/>
            </a:p>
          </p:txBody>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21" name="TextBox 21"/>
          <p:cNvSpPr txBox="1"/>
          <p:nvPr/>
        </p:nvSpPr>
        <p:spPr>
          <a:xfrm>
            <a:off x="2192572" y="2538385"/>
            <a:ext cx="1674775" cy="1131079"/>
          </a:xfrm>
          <a:prstGeom prst="rect">
            <a:avLst/>
          </a:prstGeom>
        </p:spPr>
        <p:txBody>
          <a:bodyPr wrap="square" lIns="0" tIns="0" rIns="0" bIns="0" rtlCol="0" anchor="t">
            <a:spAutoFit/>
          </a:bodyPr>
          <a:lstStyle/>
          <a:p>
            <a:pPr algn="l">
              <a:lnSpc>
                <a:spcPts val="10000"/>
              </a:lnSpc>
            </a:pPr>
            <a:r>
              <a:rPr lang="en-US" sz="5000" b="1" dirty="0">
                <a:solidFill>
                  <a:srgbClr val="263F6B"/>
                </a:solidFill>
                <a:latin typeface="Arial" panose="020B0604020202020204" pitchFamily="34" charset="0"/>
                <a:cs typeface="Arial" panose="020B0604020202020204" pitchFamily="34" charset="0"/>
              </a:rPr>
              <a:t>PAIN</a:t>
            </a:r>
          </a:p>
        </p:txBody>
      </p:sp>
      <p:sp>
        <p:nvSpPr>
          <p:cNvPr id="22" name="TextBox 22"/>
          <p:cNvSpPr txBox="1"/>
          <p:nvPr/>
        </p:nvSpPr>
        <p:spPr>
          <a:xfrm>
            <a:off x="2192572" y="3499508"/>
            <a:ext cx="7322748" cy="1131079"/>
          </a:xfrm>
          <a:prstGeom prst="rect">
            <a:avLst/>
          </a:prstGeom>
        </p:spPr>
        <p:txBody>
          <a:bodyPr lIns="0" tIns="0" rIns="0" bIns="0" rtlCol="0" anchor="t">
            <a:spAutoFit/>
          </a:bodyPr>
          <a:lstStyle/>
          <a:p>
            <a:pPr marL="0" lvl="1" indent="0" algn="l">
              <a:lnSpc>
                <a:spcPts val="10000"/>
              </a:lnSpc>
              <a:spcBef>
                <a:spcPct val="0"/>
              </a:spcBef>
            </a:pPr>
            <a:r>
              <a:rPr lang="en-US" sz="5000" b="1" dirty="0">
                <a:solidFill>
                  <a:srgbClr val="263F6B"/>
                </a:solidFill>
                <a:latin typeface="Arial" panose="020B0604020202020204" pitchFamily="34" charset="0"/>
                <a:cs typeface="Arial" panose="020B0604020202020204" pitchFamily="34" charset="0"/>
              </a:rPr>
              <a:t>HEART RATES</a:t>
            </a:r>
          </a:p>
        </p:txBody>
      </p:sp>
      <p:sp>
        <p:nvSpPr>
          <p:cNvPr id="23" name="TextBox 23"/>
          <p:cNvSpPr txBox="1"/>
          <p:nvPr/>
        </p:nvSpPr>
        <p:spPr>
          <a:xfrm>
            <a:off x="2192572" y="5455307"/>
            <a:ext cx="7322748" cy="1131079"/>
          </a:xfrm>
          <a:prstGeom prst="rect">
            <a:avLst/>
          </a:prstGeom>
        </p:spPr>
        <p:txBody>
          <a:bodyPr lIns="0" tIns="0" rIns="0" bIns="0" rtlCol="0" anchor="t">
            <a:spAutoFit/>
          </a:bodyPr>
          <a:lstStyle/>
          <a:p>
            <a:pPr marL="0" lvl="1" indent="0" algn="l">
              <a:lnSpc>
                <a:spcPts val="10000"/>
              </a:lnSpc>
              <a:spcBef>
                <a:spcPct val="0"/>
              </a:spcBef>
            </a:pPr>
            <a:r>
              <a:rPr lang="en-US" sz="5000" b="1" dirty="0">
                <a:solidFill>
                  <a:srgbClr val="263F6B"/>
                </a:solidFill>
                <a:latin typeface="Arial" panose="020B0604020202020204" pitchFamily="34" charset="0"/>
                <a:cs typeface="Arial" panose="020B0604020202020204" pitchFamily="34" charset="0"/>
              </a:rPr>
              <a:t>DEPRESSION</a:t>
            </a:r>
          </a:p>
        </p:txBody>
      </p:sp>
      <p:sp>
        <p:nvSpPr>
          <p:cNvPr id="24" name="TextBox 24"/>
          <p:cNvSpPr txBox="1"/>
          <p:nvPr/>
        </p:nvSpPr>
        <p:spPr>
          <a:xfrm>
            <a:off x="2192572" y="4496458"/>
            <a:ext cx="2981157" cy="1131079"/>
          </a:xfrm>
          <a:prstGeom prst="rect">
            <a:avLst/>
          </a:prstGeom>
        </p:spPr>
        <p:txBody>
          <a:bodyPr lIns="0" tIns="0" rIns="0" bIns="0" rtlCol="0" anchor="t">
            <a:spAutoFit/>
          </a:bodyPr>
          <a:lstStyle/>
          <a:p>
            <a:pPr marL="0" lvl="1" indent="0" algn="l">
              <a:lnSpc>
                <a:spcPts val="10000"/>
              </a:lnSpc>
              <a:spcBef>
                <a:spcPct val="0"/>
              </a:spcBef>
            </a:pPr>
            <a:r>
              <a:rPr lang="en-US" sz="5000" b="1" dirty="0">
                <a:solidFill>
                  <a:srgbClr val="263F6B"/>
                </a:solidFill>
                <a:latin typeface="Arial" panose="020B0604020202020204" pitchFamily="34" charset="0"/>
                <a:cs typeface="Arial" panose="020B0604020202020204" pitchFamily="34" charset="0"/>
              </a:rPr>
              <a:t>ANXIETY</a:t>
            </a:r>
          </a:p>
        </p:txBody>
      </p:sp>
      <p:sp>
        <p:nvSpPr>
          <p:cNvPr id="25" name="TextBox 25"/>
          <p:cNvSpPr txBox="1"/>
          <p:nvPr/>
        </p:nvSpPr>
        <p:spPr>
          <a:xfrm>
            <a:off x="2192572" y="6461782"/>
            <a:ext cx="7322748" cy="1131079"/>
          </a:xfrm>
          <a:prstGeom prst="rect">
            <a:avLst/>
          </a:prstGeom>
        </p:spPr>
        <p:txBody>
          <a:bodyPr lIns="0" tIns="0" rIns="0" bIns="0" rtlCol="0" anchor="t">
            <a:spAutoFit/>
          </a:bodyPr>
          <a:lstStyle/>
          <a:p>
            <a:pPr marL="0" lvl="1" indent="0" algn="l">
              <a:lnSpc>
                <a:spcPts val="10000"/>
              </a:lnSpc>
              <a:spcBef>
                <a:spcPct val="0"/>
              </a:spcBef>
            </a:pPr>
            <a:r>
              <a:rPr lang="en-US" sz="5000" b="1" dirty="0">
                <a:solidFill>
                  <a:srgbClr val="263F6B"/>
                </a:solidFill>
                <a:latin typeface="Arial" panose="020B0604020202020204" pitchFamily="34" charset="0"/>
                <a:cs typeface="Arial" panose="020B0604020202020204" pitchFamily="34" charset="0"/>
              </a:rPr>
              <a:t>BLOOD PRESSURE</a:t>
            </a:r>
          </a:p>
        </p:txBody>
      </p:sp>
      <p:grpSp>
        <p:nvGrpSpPr>
          <p:cNvPr id="26" name="Group 26"/>
          <p:cNvGrpSpPr/>
          <p:nvPr/>
        </p:nvGrpSpPr>
        <p:grpSpPr>
          <a:xfrm>
            <a:off x="1447998" y="3073005"/>
            <a:ext cx="389500" cy="357990"/>
            <a:chOff x="0" y="0"/>
            <a:chExt cx="984009" cy="904403"/>
          </a:xfrm>
        </p:grpSpPr>
        <p:sp>
          <p:nvSpPr>
            <p:cNvPr id="27" name="Freeform 27"/>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28" name="Freeform 28"/>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grpSp>
        <p:nvGrpSpPr>
          <p:cNvPr id="29" name="Group 29"/>
          <p:cNvGrpSpPr/>
          <p:nvPr/>
        </p:nvGrpSpPr>
        <p:grpSpPr>
          <a:xfrm>
            <a:off x="1459322" y="5959091"/>
            <a:ext cx="433529" cy="398457"/>
            <a:chOff x="0" y="0"/>
            <a:chExt cx="984009" cy="904403"/>
          </a:xfrm>
        </p:grpSpPr>
        <p:sp>
          <p:nvSpPr>
            <p:cNvPr id="30" name="Freeform 30"/>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31" name="Freeform 31"/>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grpSp>
        <p:nvGrpSpPr>
          <p:cNvPr id="32" name="Group 32"/>
          <p:cNvGrpSpPr/>
          <p:nvPr/>
        </p:nvGrpSpPr>
        <p:grpSpPr>
          <a:xfrm>
            <a:off x="1473609" y="6948097"/>
            <a:ext cx="433529" cy="398457"/>
            <a:chOff x="0" y="0"/>
            <a:chExt cx="984009" cy="904403"/>
          </a:xfrm>
        </p:grpSpPr>
        <p:sp>
          <p:nvSpPr>
            <p:cNvPr id="33" name="Freeform 33"/>
            <p:cNvSpPr/>
            <p:nvPr/>
          </p:nvSpPr>
          <p:spPr>
            <a:xfrm>
              <a:off x="72390" y="72390"/>
              <a:ext cx="839229" cy="759623"/>
            </a:xfrm>
            <a:custGeom>
              <a:avLst/>
              <a:gdLst/>
              <a:ahLst/>
              <a:cxnLst/>
              <a:rect l="l" t="t" r="r" b="b"/>
              <a:pathLst>
                <a:path w="839229" h="759623">
                  <a:moveTo>
                    <a:pt x="0" y="0"/>
                  </a:moveTo>
                  <a:lnTo>
                    <a:pt x="839229" y="0"/>
                  </a:lnTo>
                  <a:lnTo>
                    <a:pt x="839229" y="759623"/>
                  </a:lnTo>
                  <a:lnTo>
                    <a:pt x="0" y="759623"/>
                  </a:lnTo>
                  <a:lnTo>
                    <a:pt x="0" y="0"/>
                  </a:lnTo>
                  <a:close/>
                </a:path>
              </a:pathLst>
            </a:custGeom>
            <a:solidFill>
              <a:srgbClr val="FC0265"/>
            </a:solidFill>
          </p:spPr>
          <p:txBody>
            <a:bodyPr/>
            <a:lstStyle/>
            <a:p>
              <a:endParaRPr lang="en-US"/>
            </a:p>
          </p:txBody>
        </p:sp>
        <p:sp>
          <p:nvSpPr>
            <p:cNvPr id="34" name="Freeform 34"/>
            <p:cNvSpPr/>
            <p:nvPr/>
          </p:nvSpPr>
          <p:spPr>
            <a:xfrm>
              <a:off x="0" y="0"/>
              <a:ext cx="984009" cy="904403"/>
            </a:xfrm>
            <a:custGeom>
              <a:avLst/>
              <a:gdLst/>
              <a:ahLst/>
              <a:cxnLst/>
              <a:rect l="l" t="t" r="r" b="b"/>
              <a:pathLst>
                <a:path w="984009" h="904403">
                  <a:moveTo>
                    <a:pt x="839229" y="759623"/>
                  </a:moveTo>
                  <a:lnTo>
                    <a:pt x="984009" y="759623"/>
                  </a:lnTo>
                  <a:lnTo>
                    <a:pt x="984009" y="904403"/>
                  </a:lnTo>
                  <a:lnTo>
                    <a:pt x="839229" y="904403"/>
                  </a:lnTo>
                  <a:lnTo>
                    <a:pt x="839229" y="759623"/>
                  </a:lnTo>
                  <a:close/>
                  <a:moveTo>
                    <a:pt x="0" y="144780"/>
                  </a:moveTo>
                  <a:lnTo>
                    <a:pt x="144780" y="144780"/>
                  </a:lnTo>
                  <a:lnTo>
                    <a:pt x="144780" y="759623"/>
                  </a:lnTo>
                  <a:lnTo>
                    <a:pt x="0" y="759623"/>
                  </a:lnTo>
                  <a:lnTo>
                    <a:pt x="0" y="144780"/>
                  </a:lnTo>
                  <a:close/>
                  <a:moveTo>
                    <a:pt x="0" y="759623"/>
                  </a:moveTo>
                  <a:lnTo>
                    <a:pt x="144780" y="759623"/>
                  </a:lnTo>
                  <a:lnTo>
                    <a:pt x="144780" y="904403"/>
                  </a:lnTo>
                  <a:lnTo>
                    <a:pt x="0" y="904403"/>
                  </a:lnTo>
                  <a:lnTo>
                    <a:pt x="0" y="759623"/>
                  </a:lnTo>
                  <a:close/>
                  <a:moveTo>
                    <a:pt x="839229" y="144780"/>
                  </a:moveTo>
                  <a:lnTo>
                    <a:pt x="984009" y="144780"/>
                  </a:lnTo>
                  <a:lnTo>
                    <a:pt x="984009" y="759623"/>
                  </a:lnTo>
                  <a:lnTo>
                    <a:pt x="839229" y="759623"/>
                  </a:lnTo>
                  <a:lnTo>
                    <a:pt x="839229" y="144780"/>
                  </a:lnTo>
                  <a:close/>
                  <a:moveTo>
                    <a:pt x="144780" y="759623"/>
                  </a:moveTo>
                  <a:lnTo>
                    <a:pt x="839229" y="759623"/>
                  </a:lnTo>
                  <a:lnTo>
                    <a:pt x="839229" y="904403"/>
                  </a:lnTo>
                  <a:lnTo>
                    <a:pt x="144780" y="904403"/>
                  </a:lnTo>
                  <a:lnTo>
                    <a:pt x="144780" y="759623"/>
                  </a:lnTo>
                  <a:close/>
                  <a:moveTo>
                    <a:pt x="839229" y="0"/>
                  </a:moveTo>
                  <a:lnTo>
                    <a:pt x="984009" y="0"/>
                  </a:lnTo>
                  <a:lnTo>
                    <a:pt x="984009" y="144780"/>
                  </a:lnTo>
                  <a:lnTo>
                    <a:pt x="839229" y="144780"/>
                  </a:lnTo>
                  <a:lnTo>
                    <a:pt x="839229" y="0"/>
                  </a:lnTo>
                  <a:close/>
                  <a:moveTo>
                    <a:pt x="0" y="0"/>
                  </a:moveTo>
                  <a:lnTo>
                    <a:pt x="144780" y="0"/>
                  </a:lnTo>
                  <a:lnTo>
                    <a:pt x="144780" y="144780"/>
                  </a:lnTo>
                  <a:lnTo>
                    <a:pt x="0" y="144780"/>
                  </a:lnTo>
                  <a:lnTo>
                    <a:pt x="0" y="0"/>
                  </a:lnTo>
                  <a:close/>
                  <a:moveTo>
                    <a:pt x="144780" y="0"/>
                  </a:moveTo>
                  <a:lnTo>
                    <a:pt x="839229" y="0"/>
                  </a:lnTo>
                  <a:lnTo>
                    <a:pt x="839229" y="144780"/>
                  </a:lnTo>
                  <a:lnTo>
                    <a:pt x="144780" y="144780"/>
                  </a:lnTo>
                  <a:lnTo>
                    <a:pt x="144780" y="0"/>
                  </a:lnTo>
                  <a:close/>
                </a:path>
              </a:pathLst>
            </a:custGeom>
            <a:solidFill>
              <a:srgbClr val="FC0265"/>
            </a:solidFill>
          </p:spPr>
          <p:txBody>
            <a:bodyPr/>
            <a:lstStyle/>
            <a:p>
              <a:endParaRPr lang="en-US"/>
            </a:p>
          </p:txBody>
        </p:sp>
      </p:grpSp>
      <p:sp>
        <p:nvSpPr>
          <p:cNvPr id="35" name="TextBox 35"/>
          <p:cNvSpPr txBox="1"/>
          <p:nvPr/>
        </p:nvSpPr>
        <p:spPr>
          <a:xfrm>
            <a:off x="666750" y="8154057"/>
            <a:ext cx="9989820" cy="1654877"/>
          </a:xfrm>
          <a:prstGeom prst="rect">
            <a:avLst/>
          </a:prstGeom>
        </p:spPr>
        <p:txBody>
          <a:bodyPr lIns="0" tIns="0" rIns="0" bIns="0" rtlCol="0" anchor="t">
            <a:spAutoFit/>
          </a:bodyPr>
          <a:lstStyle/>
          <a:p>
            <a:pPr algn="ctr">
              <a:lnSpc>
                <a:spcPts val="6422"/>
              </a:lnSpc>
            </a:pPr>
            <a:r>
              <a:rPr lang="en-US" sz="5683" dirty="0">
                <a:solidFill>
                  <a:srgbClr val="263F6B"/>
                </a:solidFill>
                <a:latin typeface="Rage Italic" panose="03070502040507070304" pitchFamily="66" charset="0"/>
              </a:rPr>
              <a:t>which results in lower absenteeism</a:t>
            </a:r>
          </a:p>
          <a:p>
            <a:pPr algn="ctr">
              <a:lnSpc>
                <a:spcPts val="6422"/>
              </a:lnSpc>
            </a:pPr>
            <a:r>
              <a:rPr lang="en-US" sz="5683" dirty="0">
                <a:solidFill>
                  <a:srgbClr val="263F6B"/>
                </a:solidFill>
                <a:latin typeface="Rage Italic" panose="03070502040507070304" pitchFamily="66" charset="0"/>
              </a:rPr>
              <a:t>&amp; sick days</a:t>
            </a:r>
          </a:p>
        </p:txBody>
      </p:sp>
      <p:sp>
        <p:nvSpPr>
          <p:cNvPr id="36" name="TextBox 36"/>
          <p:cNvSpPr txBox="1"/>
          <p:nvPr/>
        </p:nvSpPr>
        <p:spPr>
          <a:xfrm>
            <a:off x="11797758" y="9690486"/>
            <a:ext cx="5823492" cy="298159"/>
          </a:xfrm>
          <a:prstGeom prst="rect">
            <a:avLst/>
          </a:prstGeom>
        </p:spPr>
        <p:txBody>
          <a:bodyPr wrap="square" lIns="0" tIns="0" rIns="0" bIns="0" rtlCol="0" anchor="t">
            <a:spAutoFit/>
          </a:bodyPr>
          <a:lstStyle/>
          <a:p>
            <a:pPr>
              <a:lnSpc>
                <a:spcPts val="2257"/>
              </a:lnSpc>
            </a:pPr>
            <a:r>
              <a:rPr lang="en-US" sz="2000" b="1" dirty="0">
                <a:solidFill>
                  <a:schemeClr val="bg1"/>
                </a:solidFill>
                <a:latin typeface="Arial" panose="020B0604020202020204" pitchFamily="34" charset="0"/>
                <a:cs typeface="Arial" panose="020B0604020202020204" pitchFamily="34" charset="0"/>
              </a:rPr>
              <a:t>@CINDYAROWE  |  LINKEDIN: CINDY ROWE</a:t>
            </a:r>
          </a:p>
        </p:txBody>
      </p:sp>
      <p:sp>
        <p:nvSpPr>
          <p:cNvPr id="37" name="TextBox 36">
            <a:extLst>
              <a:ext uri="{FF2B5EF4-FFF2-40B4-BE49-F238E27FC236}">
                <a16:creationId xmlns:a16="http://schemas.microsoft.com/office/drawing/2014/main" id="{81DEFBBF-4747-AE61-D618-CB1EBF63B8CE}"/>
              </a:ext>
            </a:extLst>
          </p:cNvPr>
          <p:cNvSpPr txBox="1"/>
          <p:nvPr/>
        </p:nvSpPr>
        <p:spPr>
          <a:xfrm>
            <a:off x="8229600" y="9808934"/>
            <a:ext cx="4594860" cy="230832"/>
          </a:xfrm>
          <a:prstGeom prst="rect">
            <a:avLst/>
          </a:prstGeom>
          <a:noFill/>
        </p:spPr>
        <p:txBody>
          <a:bodyPr wrap="square">
            <a:spAutoFit/>
          </a:bodyPr>
          <a:lstStyle/>
          <a:p>
            <a:r>
              <a:rPr lang="en-US" sz="900" dirty="0">
                <a:solidFill>
                  <a:schemeClr val="tx2">
                    <a:lumMod val="75000"/>
                  </a:schemeClr>
                </a:solidFill>
                <a:latin typeface="Arial" panose="020B0604020202020204" pitchFamily="34" charset="0"/>
              </a:rPr>
              <a:t>Journal of Applied Psychology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240" y="5390504"/>
            <a:ext cx="4626722" cy="3552461"/>
            <a:chOff x="0" y="0"/>
            <a:chExt cx="1687841" cy="1295947"/>
          </a:xfrm>
        </p:grpSpPr>
        <p:sp>
          <p:nvSpPr>
            <p:cNvPr id="3" name="Freeform 3"/>
            <p:cNvSpPr/>
            <p:nvPr/>
          </p:nvSpPr>
          <p:spPr>
            <a:xfrm>
              <a:off x="0" y="0"/>
              <a:ext cx="1687841" cy="1295947"/>
            </a:xfrm>
            <a:custGeom>
              <a:avLst/>
              <a:gdLst/>
              <a:ahLst/>
              <a:cxnLst/>
              <a:rect l="l" t="t" r="r" b="b"/>
              <a:pathLst>
                <a:path w="1687841" h="1295947">
                  <a:moveTo>
                    <a:pt x="1563381" y="1295947"/>
                  </a:moveTo>
                  <a:lnTo>
                    <a:pt x="124460" y="1295947"/>
                  </a:lnTo>
                  <a:cubicBezTo>
                    <a:pt x="55880" y="1295947"/>
                    <a:pt x="0" y="1240067"/>
                    <a:pt x="0" y="1171487"/>
                  </a:cubicBezTo>
                  <a:lnTo>
                    <a:pt x="0" y="124460"/>
                  </a:lnTo>
                  <a:cubicBezTo>
                    <a:pt x="0" y="55880"/>
                    <a:pt x="55880" y="0"/>
                    <a:pt x="124460" y="0"/>
                  </a:cubicBezTo>
                  <a:lnTo>
                    <a:pt x="1563381" y="0"/>
                  </a:lnTo>
                  <a:cubicBezTo>
                    <a:pt x="1631961" y="0"/>
                    <a:pt x="1687841" y="55880"/>
                    <a:pt x="1687841" y="124460"/>
                  </a:cubicBezTo>
                  <a:lnTo>
                    <a:pt x="1687841" y="1171487"/>
                  </a:lnTo>
                  <a:cubicBezTo>
                    <a:pt x="1687841" y="1240067"/>
                    <a:pt x="1631961" y="1295947"/>
                    <a:pt x="1563381" y="1295947"/>
                  </a:cubicBezTo>
                  <a:close/>
                </a:path>
              </a:pathLst>
            </a:custGeom>
            <a:solidFill>
              <a:srgbClr val="FC0265"/>
            </a:solidFill>
          </p:spPr>
          <p:txBody>
            <a:bodyPr/>
            <a:lstStyle/>
            <a:p>
              <a:endParaRPr lang="en-US"/>
            </a:p>
          </p:txBody>
        </p:sp>
      </p:grpSp>
      <p:grpSp>
        <p:nvGrpSpPr>
          <p:cNvPr id="4" name="Group 4"/>
          <p:cNvGrpSpPr/>
          <p:nvPr/>
        </p:nvGrpSpPr>
        <p:grpSpPr>
          <a:xfrm>
            <a:off x="-1" y="1681677"/>
            <a:ext cx="5740849" cy="1309890"/>
            <a:chOff x="0" y="0"/>
            <a:chExt cx="4161103" cy="660400"/>
          </a:xfrm>
        </p:grpSpPr>
        <p:sp>
          <p:nvSpPr>
            <p:cNvPr id="5" name="Freeform 5"/>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1F2F6B"/>
            </a:solidFill>
          </p:spPr>
          <p:txBody>
            <a:bodyPr/>
            <a:lstStyle/>
            <a:p>
              <a:endParaRPr lang="en-US"/>
            </a:p>
          </p:txBody>
        </p:sp>
      </p:grpSp>
      <p:grpSp>
        <p:nvGrpSpPr>
          <p:cNvPr id="6" name="Group 6"/>
          <p:cNvGrpSpPr/>
          <p:nvPr/>
        </p:nvGrpSpPr>
        <p:grpSpPr>
          <a:xfrm>
            <a:off x="12547151" y="1681677"/>
            <a:ext cx="5748972" cy="1309890"/>
            <a:chOff x="0" y="0"/>
            <a:chExt cx="4161103" cy="660400"/>
          </a:xfrm>
        </p:grpSpPr>
        <p:sp>
          <p:nvSpPr>
            <p:cNvPr id="7" name="Freeform 7"/>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1F2F6B"/>
            </a:solidFill>
          </p:spPr>
          <p:txBody>
            <a:bodyPr/>
            <a:lstStyle/>
            <a:p>
              <a:endParaRPr lang="en-US"/>
            </a:p>
          </p:txBody>
        </p:sp>
      </p:grpSp>
      <p:grpSp>
        <p:nvGrpSpPr>
          <p:cNvPr id="8" name="Group 8"/>
          <p:cNvGrpSpPr/>
          <p:nvPr/>
        </p:nvGrpSpPr>
        <p:grpSpPr>
          <a:xfrm>
            <a:off x="6830639" y="5390504"/>
            <a:ext cx="4626722" cy="3552461"/>
            <a:chOff x="0" y="0"/>
            <a:chExt cx="1687841" cy="1295947"/>
          </a:xfrm>
        </p:grpSpPr>
        <p:sp>
          <p:nvSpPr>
            <p:cNvPr id="9" name="Freeform 9"/>
            <p:cNvSpPr/>
            <p:nvPr/>
          </p:nvSpPr>
          <p:spPr>
            <a:xfrm>
              <a:off x="0" y="0"/>
              <a:ext cx="1687841" cy="1295947"/>
            </a:xfrm>
            <a:custGeom>
              <a:avLst/>
              <a:gdLst/>
              <a:ahLst/>
              <a:cxnLst/>
              <a:rect l="l" t="t" r="r" b="b"/>
              <a:pathLst>
                <a:path w="1687841" h="1295947">
                  <a:moveTo>
                    <a:pt x="1563381" y="1295947"/>
                  </a:moveTo>
                  <a:lnTo>
                    <a:pt x="124460" y="1295947"/>
                  </a:lnTo>
                  <a:cubicBezTo>
                    <a:pt x="55880" y="1295947"/>
                    <a:pt x="0" y="1240067"/>
                    <a:pt x="0" y="1171487"/>
                  </a:cubicBezTo>
                  <a:lnTo>
                    <a:pt x="0" y="124460"/>
                  </a:lnTo>
                  <a:cubicBezTo>
                    <a:pt x="0" y="55880"/>
                    <a:pt x="55880" y="0"/>
                    <a:pt x="124460" y="0"/>
                  </a:cubicBezTo>
                  <a:lnTo>
                    <a:pt x="1563381" y="0"/>
                  </a:lnTo>
                  <a:cubicBezTo>
                    <a:pt x="1631961" y="0"/>
                    <a:pt x="1687841" y="55880"/>
                    <a:pt x="1687841" y="124460"/>
                  </a:cubicBezTo>
                  <a:lnTo>
                    <a:pt x="1687841" y="1171487"/>
                  </a:lnTo>
                  <a:cubicBezTo>
                    <a:pt x="1687841" y="1240067"/>
                    <a:pt x="1631961" y="1295947"/>
                    <a:pt x="1563381" y="1295947"/>
                  </a:cubicBezTo>
                  <a:close/>
                </a:path>
              </a:pathLst>
            </a:custGeom>
            <a:solidFill>
              <a:srgbClr val="FC0265"/>
            </a:solidFill>
          </p:spPr>
          <p:txBody>
            <a:bodyPr/>
            <a:lstStyle/>
            <a:p>
              <a:endParaRPr lang="en-US"/>
            </a:p>
          </p:txBody>
        </p:sp>
      </p:grpSp>
      <p:grpSp>
        <p:nvGrpSpPr>
          <p:cNvPr id="10" name="Group 10"/>
          <p:cNvGrpSpPr/>
          <p:nvPr/>
        </p:nvGrpSpPr>
        <p:grpSpPr>
          <a:xfrm>
            <a:off x="12579038" y="5390504"/>
            <a:ext cx="4626722" cy="3552461"/>
            <a:chOff x="0" y="0"/>
            <a:chExt cx="1687841" cy="1295947"/>
          </a:xfrm>
        </p:grpSpPr>
        <p:sp>
          <p:nvSpPr>
            <p:cNvPr id="11" name="Freeform 11"/>
            <p:cNvSpPr/>
            <p:nvPr/>
          </p:nvSpPr>
          <p:spPr>
            <a:xfrm>
              <a:off x="0" y="0"/>
              <a:ext cx="1687841" cy="1295947"/>
            </a:xfrm>
            <a:custGeom>
              <a:avLst/>
              <a:gdLst/>
              <a:ahLst/>
              <a:cxnLst/>
              <a:rect l="l" t="t" r="r" b="b"/>
              <a:pathLst>
                <a:path w="1687841" h="1295947">
                  <a:moveTo>
                    <a:pt x="1563381" y="1295947"/>
                  </a:moveTo>
                  <a:lnTo>
                    <a:pt x="124460" y="1295947"/>
                  </a:lnTo>
                  <a:cubicBezTo>
                    <a:pt x="55880" y="1295947"/>
                    <a:pt x="0" y="1240067"/>
                    <a:pt x="0" y="1171487"/>
                  </a:cubicBezTo>
                  <a:lnTo>
                    <a:pt x="0" y="124460"/>
                  </a:lnTo>
                  <a:cubicBezTo>
                    <a:pt x="0" y="55880"/>
                    <a:pt x="55880" y="0"/>
                    <a:pt x="124460" y="0"/>
                  </a:cubicBezTo>
                  <a:lnTo>
                    <a:pt x="1563381" y="0"/>
                  </a:lnTo>
                  <a:cubicBezTo>
                    <a:pt x="1631961" y="0"/>
                    <a:pt x="1687841" y="55880"/>
                    <a:pt x="1687841" y="124460"/>
                  </a:cubicBezTo>
                  <a:lnTo>
                    <a:pt x="1687841" y="1171487"/>
                  </a:lnTo>
                  <a:cubicBezTo>
                    <a:pt x="1687841" y="1240067"/>
                    <a:pt x="1631961" y="1295947"/>
                    <a:pt x="1563381" y="1295947"/>
                  </a:cubicBezTo>
                  <a:close/>
                </a:path>
              </a:pathLst>
            </a:custGeom>
            <a:solidFill>
              <a:srgbClr val="FC0265"/>
            </a:solidFill>
          </p:spPr>
          <p:txBody>
            <a:bodyPr/>
            <a:lstStyle/>
            <a:p>
              <a:endParaRPr lang="en-US"/>
            </a:p>
          </p:txBody>
        </p:sp>
      </p:grpSp>
      <p:sp>
        <p:nvSpPr>
          <p:cNvPr id="12" name="TextBox 12"/>
          <p:cNvSpPr txBox="1"/>
          <p:nvPr/>
        </p:nvSpPr>
        <p:spPr>
          <a:xfrm>
            <a:off x="5308094" y="579287"/>
            <a:ext cx="7679934" cy="3077766"/>
          </a:xfrm>
          <a:prstGeom prst="rect">
            <a:avLst/>
          </a:prstGeom>
        </p:spPr>
        <p:txBody>
          <a:bodyPr lIns="0" tIns="0" rIns="0" bIns="0" rtlCol="0" anchor="t">
            <a:spAutoFit/>
          </a:bodyPr>
          <a:lstStyle/>
          <a:p>
            <a:pPr algn="ctr"/>
            <a:r>
              <a:rPr lang="en-US" sz="10000" b="1" dirty="0">
                <a:solidFill>
                  <a:srgbClr val="263F6B"/>
                </a:solidFill>
                <a:latin typeface="Arial" panose="020B0604020202020204" pitchFamily="34" charset="0"/>
                <a:cs typeface="Arial" panose="020B0604020202020204" pitchFamily="34" charset="0"/>
              </a:rPr>
              <a:t>KINDNESS</a:t>
            </a:r>
          </a:p>
          <a:p>
            <a:pPr algn="ctr"/>
            <a:r>
              <a:rPr lang="en-US" sz="10000" b="1" dirty="0">
                <a:solidFill>
                  <a:srgbClr val="263F6B"/>
                </a:solidFill>
                <a:latin typeface="Arial" panose="020B0604020202020204" pitchFamily="34" charset="0"/>
                <a:cs typeface="Arial" panose="020B0604020202020204" pitchFamily="34" charset="0"/>
              </a:rPr>
              <a:t>AT WORK</a:t>
            </a:r>
          </a:p>
        </p:txBody>
      </p:sp>
      <p:sp>
        <p:nvSpPr>
          <p:cNvPr id="13" name="TextBox 13"/>
          <p:cNvSpPr txBox="1"/>
          <p:nvPr/>
        </p:nvSpPr>
        <p:spPr>
          <a:xfrm>
            <a:off x="1481653" y="6036115"/>
            <a:ext cx="3824986" cy="2243178"/>
          </a:xfrm>
          <a:prstGeom prst="rect">
            <a:avLst/>
          </a:prstGeom>
        </p:spPr>
        <p:txBody>
          <a:bodyPr lIns="0" tIns="0" rIns="0" bIns="0" rtlCol="0" anchor="t">
            <a:spAutoFit/>
          </a:bodyPr>
          <a:lstStyle/>
          <a:p>
            <a:pPr algn="ctr">
              <a:lnSpc>
                <a:spcPts val="11199"/>
              </a:lnSpc>
            </a:pPr>
            <a:r>
              <a:rPr lang="en-US" sz="7999" b="1" spc="159" dirty="0">
                <a:solidFill>
                  <a:srgbClr val="FFFFFF"/>
                </a:solidFill>
                <a:latin typeface="Arial" panose="020B0604020202020204" pitchFamily="34" charset="0"/>
                <a:cs typeface="Arial" panose="020B0604020202020204" pitchFamily="34" charset="0"/>
              </a:rPr>
              <a:t>26%</a:t>
            </a:r>
          </a:p>
          <a:p>
            <a:pPr algn="ctr">
              <a:lnSpc>
                <a:spcPts val="6719"/>
              </a:lnSpc>
            </a:pPr>
            <a:r>
              <a:rPr lang="en-US" sz="4800" b="1" spc="96" dirty="0">
                <a:solidFill>
                  <a:srgbClr val="FFFFFF"/>
                </a:solidFill>
                <a:latin typeface="Arial" panose="020B0604020202020204" pitchFamily="34" charset="0"/>
                <a:cs typeface="Arial" panose="020B0604020202020204" pitchFamily="34" charset="0"/>
              </a:rPr>
              <a:t>more energy</a:t>
            </a:r>
          </a:p>
        </p:txBody>
      </p:sp>
      <p:sp>
        <p:nvSpPr>
          <p:cNvPr id="14" name="TextBox 14"/>
          <p:cNvSpPr txBox="1"/>
          <p:nvPr/>
        </p:nvSpPr>
        <p:spPr>
          <a:xfrm>
            <a:off x="7136269" y="5434155"/>
            <a:ext cx="4015461" cy="3447098"/>
          </a:xfrm>
          <a:prstGeom prst="rect">
            <a:avLst/>
          </a:prstGeom>
        </p:spPr>
        <p:txBody>
          <a:bodyPr lIns="0" tIns="0" rIns="0" bIns="0" rtlCol="0" anchor="t">
            <a:spAutoFit/>
          </a:bodyPr>
          <a:lstStyle/>
          <a:p>
            <a:pPr algn="ctr"/>
            <a:r>
              <a:rPr lang="en-US" sz="8000" b="1" spc="160" dirty="0">
                <a:solidFill>
                  <a:srgbClr val="FFFFFF"/>
                </a:solidFill>
                <a:latin typeface="Arial" panose="020B0604020202020204" pitchFamily="34" charset="0"/>
                <a:cs typeface="Arial" panose="020B0604020202020204" pitchFamily="34" charset="0"/>
              </a:rPr>
              <a:t>36%</a:t>
            </a:r>
          </a:p>
          <a:p>
            <a:pPr algn="ctr"/>
            <a:r>
              <a:rPr lang="en-US" sz="4800" b="1" spc="96" dirty="0">
                <a:solidFill>
                  <a:srgbClr val="FFFFFF"/>
                </a:solidFill>
                <a:latin typeface="Arial" panose="020B0604020202020204" pitchFamily="34" charset="0"/>
                <a:cs typeface="Arial" panose="020B0604020202020204" pitchFamily="34" charset="0"/>
              </a:rPr>
              <a:t>more satisfaction in their work</a:t>
            </a:r>
          </a:p>
        </p:txBody>
      </p:sp>
      <p:sp>
        <p:nvSpPr>
          <p:cNvPr id="15" name="TextBox 15"/>
          <p:cNvSpPr txBox="1"/>
          <p:nvPr/>
        </p:nvSpPr>
        <p:spPr>
          <a:xfrm>
            <a:off x="12725400" y="5514464"/>
            <a:ext cx="4343399" cy="3262432"/>
          </a:xfrm>
          <a:prstGeom prst="rect">
            <a:avLst/>
          </a:prstGeom>
        </p:spPr>
        <p:txBody>
          <a:bodyPr wrap="square" lIns="0" tIns="0" rIns="0" bIns="0" rtlCol="0" anchor="t">
            <a:spAutoFit/>
          </a:bodyPr>
          <a:lstStyle/>
          <a:p>
            <a:pPr algn="ctr"/>
            <a:r>
              <a:rPr lang="en-US" sz="8000" b="1" spc="160" dirty="0">
                <a:solidFill>
                  <a:srgbClr val="FFFFFF"/>
                </a:solidFill>
                <a:latin typeface="Arial" panose="020B0604020202020204" pitchFamily="34" charset="0"/>
                <a:cs typeface="Arial" panose="020B0604020202020204" pitchFamily="34" charset="0"/>
              </a:rPr>
              <a:t>44% </a:t>
            </a:r>
          </a:p>
          <a:p>
            <a:pPr algn="ctr"/>
            <a:r>
              <a:rPr lang="en-US" sz="4400" b="1" spc="96" dirty="0">
                <a:solidFill>
                  <a:srgbClr val="FFFFFF"/>
                </a:solidFill>
                <a:latin typeface="Arial" panose="020B0604020202020204" pitchFamily="34" charset="0"/>
                <a:cs typeface="Arial" panose="020B0604020202020204" pitchFamily="34" charset="0"/>
              </a:rPr>
              <a:t>more commitment to organization</a:t>
            </a:r>
          </a:p>
        </p:txBody>
      </p:sp>
      <p:sp>
        <p:nvSpPr>
          <p:cNvPr id="16" name="TextBox 16"/>
          <p:cNvSpPr txBox="1"/>
          <p:nvPr/>
        </p:nvSpPr>
        <p:spPr>
          <a:xfrm>
            <a:off x="4814888" y="9419683"/>
            <a:ext cx="8658225" cy="464358"/>
          </a:xfrm>
          <a:prstGeom prst="rect">
            <a:avLst/>
          </a:prstGeom>
        </p:spPr>
        <p:txBody>
          <a:bodyPr lIns="0" tIns="0" rIns="0" bIns="0" rtlCol="0" anchor="t">
            <a:spAutoFit/>
          </a:bodyPr>
          <a:lstStyle/>
          <a:p>
            <a:pPr algn="ct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
        <p:nvSpPr>
          <p:cNvPr id="17" name="Title 2">
            <a:extLst>
              <a:ext uri="{FF2B5EF4-FFF2-40B4-BE49-F238E27FC236}">
                <a16:creationId xmlns:a16="http://schemas.microsoft.com/office/drawing/2014/main" id="{6081F339-176C-C720-E280-7A6E929CB947}"/>
              </a:ext>
            </a:extLst>
          </p:cNvPr>
          <p:cNvSpPr txBox="1">
            <a:spLocks/>
          </p:cNvSpPr>
          <p:nvPr/>
        </p:nvSpPr>
        <p:spPr>
          <a:xfrm>
            <a:off x="-325700" y="9283966"/>
            <a:ext cx="5632339" cy="12001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
              <a:t>Association of Professional Executives (APEX) Report</a:t>
            </a:r>
            <a:endParaRPr lang="en-US" sz="9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3481135" y="1835468"/>
            <a:ext cx="12100171" cy="6616065"/>
            <a:chOff x="0" y="0"/>
            <a:chExt cx="13790855" cy="7540488"/>
          </a:xfrm>
        </p:grpSpPr>
        <p:sp>
          <p:nvSpPr>
            <p:cNvPr id="3" name="Freeform 3"/>
            <p:cNvSpPr/>
            <p:nvPr/>
          </p:nvSpPr>
          <p:spPr>
            <a:xfrm>
              <a:off x="0" y="0"/>
              <a:ext cx="13790856" cy="7540488"/>
            </a:xfrm>
            <a:custGeom>
              <a:avLst/>
              <a:gdLst/>
              <a:ahLst/>
              <a:cxnLst/>
              <a:rect l="l" t="t" r="r" b="b"/>
              <a:pathLst>
                <a:path w="13790856" h="7540488">
                  <a:moveTo>
                    <a:pt x="0" y="0"/>
                  </a:moveTo>
                  <a:lnTo>
                    <a:pt x="0" y="7540488"/>
                  </a:lnTo>
                  <a:lnTo>
                    <a:pt x="13790856" y="7540488"/>
                  </a:lnTo>
                  <a:lnTo>
                    <a:pt x="13790856" y="0"/>
                  </a:lnTo>
                  <a:lnTo>
                    <a:pt x="0" y="0"/>
                  </a:lnTo>
                  <a:close/>
                  <a:moveTo>
                    <a:pt x="13729895" y="7479528"/>
                  </a:moveTo>
                  <a:lnTo>
                    <a:pt x="59690" y="7479528"/>
                  </a:lnTo>
                  <a:lnTo>
                    <a:pt x="59690" y="59690"/>
                  </a:lnTo>
                  <a:lnTo>
                    <a:pt x="13729895" y="59690"/>
                  </a:lnTo>
                  <a:lnTo>
                    <a:pt x="13729895" y="7479528"/>
                  </a:lnTo>
                  <a:close/>
                </a:path>
              </a:pathLst>
            </a:custGeom>
            <a:solidFill>
              <a:srgbClr val="FC0265"/>
            </a:solidFill>
          </p:spPr>
          <p:txBody>
            <a:bodyPr/>
            <a:lstStyle/>
            <a:p>
              <a:endParaRPr lang="en-US"/>
            </a:p>
          </p:txBody>
        </p:sp>
      </p:grpSp>
      <p:sp>
        <p:nvSpPr>
          <p:cNvPr id="4" name="TextBox 4"/>
          <p:cNvSpPr txBox="1"/>
          <p:nvPr/>
        </p:nvSpPr>
        <p:spPr>
          <a:xfrm>
            <a:off x="3789869" y="1943100"/>
            <a:ext cx="11482702" cy="6817187"/>
          </a:xfrm>
          <a:prstGeom prst="rect">
            <a:avLst/>
          </a:prstGeom>
        </p:spPr>
        <p:txBody>
          <a:bodyPr lIns="0" tIns="0" rIns="0" bIns="0" rtlCol="0" anchor="t">
            <a:spAutoFit/>
          </a:bodyPr>
          <a:lstStyle/>
          <a:p>
            <a:pPr algn="ctr">
              <a:lnSpc>
                <a:spcPts val="13169"/>
              </a:lnSpc>
            </a:pPr>
            <a:r>
              <a:rPr lang="en-US" sz="11500" b="1" spc="304" dirty="0">
                <a:solidFill>
                  <a:srgbClr val="263F6B"/>
                </a:solidFill>
                <a:latin typeface="Arial" panose="020B0604020202020204" pitchFamily="34" charset="0"/>
                <a:cs typeface="Arial" panose="020B0604020202020204" pitchFamily="34" charset="0"/>
              </a:rPr>
              <a:t>WHAT DOES</a:t>
            </a:r>
          </a:p>
          <a:p>
            <a:pPr algn="ctr">
              <a:lnSpc>
                <a:spcPts val="13169"/>
              </a:lnSpc>
            </a:pPr>
            <a:r>
              <a:rPr lang="en-US" sz="11500" b="1" spc="304" dirty="0">
                <a:solidFill>
                  <a:srgbClr val="263F6B"/>
                </a:solidFill>
                <a:latin typeface="Arial" panose="020B0604020202020204" pitchFamily="34" charset="0"/>
                <a:cs typeface="Arial" panose="020B0604020202020204" pitchFamily="34" charset="0"/>
              </a:rPr>
              <a:t>KINDNESS AT WORK LOOK LIKE?</a:t>
            </a:r>
          </a:p>
        </p:txBody>
      </p:sp>
      <p:sp>
        <p:nvSpPr>
          <p:cNvPr id="5" name="TextBox 5"/>
          <p:cNvSpPr txBox="1"/>
          <p:nvPr/>
        </p:nvSpPr>
        <p:spPr>
          <a:xfrm>
            <a:off x="5202108" y="9336722"/>
            <a:ext cx="8658225" cy="464358"/>
          </a:xfrm>
          <a:prstGeom prst="rect">
            <a:avLst/>
          </a:prstGeom>
        </p:spPr>
        <p:txBody>
          <a:bodyPr lIns="0" tIns="0" rIns="0" bIns="0" rtlCol="0" anchor="t">
            <a:spAutoFit/>
          </a:bodyPr>
          <a:lstStyle/>
          <a:p>
            <a:pPr algn="ct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36147" y="-68520"/>
            <a:ext cx="9720446" cy="10555253"/>
            <a:chOff x="0" y="0"/>
            <a:chExt cx="2560117" cy="2826146"/>
          </a:xfrm>
        </p:grpSpPr>
        <p:sp>
          <p:nvSpPr>
            <p:cNvPr id="3" name="Freeform 3"/>
            <p:cNvSpPr/>
            <p:nvPr/>
          </p:nvSpPr>
          <p:spPr>
            <a:xfrm>
              <a:off x="0" y="0"/>
              <a:ext cx="2560117" cy="2826146"/>
            </a:xfrm>
            <a:custGeom>
              <a:avLst/>
              <a:gdLst/>
              <a:ahLst/>
              <a:cxnLst/>
              <a:rect l="l" t="t" r="r" b="b"/>
              <a:pathLst>
                <a:path w="2560117" h="2826146">
                  <a:moveTo>
                    <a:pt x="0" y="0"/>
                  </a:moveTo>
                  <a:lnTo>
                    <a:pt x="2560117" y="0"/>
                  </a:lnTo>
                  <a:lnTo>
                    <a:pt x="2560117" y="2826146"/>
                  </a:lnTo>
                  <a:lnTo>
                    <a:pt x="0" y="2826146"/>
                  </a:lnTo>
                  <a:close/>
                </a:path>
              </a:pathLst>
            </a:custGeom>
            <a:solidFill>
              <a:srgbClr val="1F2F6B"/>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625396" y="4291467"/>
            <a:ext cx="6661558" cy="0"/>
          </a:xfrm>
          <a:prstGeom prst="line">
            <a:avLst/>
          </a:prstGeom>
          <a:ln w="19050" cap="flat">
            <a:solidFill>
              <a:srgbClr val="1F2F6B"/>
            </a:solidFill>
            <a:prstDash val="solid"/>
            <a:headEnd type="none" w="sm" len="sm"/>
            <a:tailEnd type="none" w="sm" len="sm"/>
          </a:ln>
        </p:spPr>
        <p:txBody>
          <a:bodyPr/>
          <a:lstStyle/>
          <a:p>
            <a:endParaRPr lang="en-US"/>
          </a:p>
        </p:txBody>
      </p:sp>
      <p:sp>
        <p:nvSpPr>
          <p:cNvPr id="6" name="AutoShape 6"/>
          <p:cNvSpPr/>
          <p:nvPr/>
        </p:nvSpPr>
        <p:spPr>
          <a:xfrm>
            <a:off x="10625396" y="6488505"/>
            <a:ext cx="6661558" cy="0"/>
          </a:xfrm>
          <a:prstGeom prst="line">
            <a:avLst/>
          </a:prstGeom>
          <a:ln w="19050" cap="flat">
            <a:solidFill>
              <a:srgbClr val="1F2F6B"/>
            </a:solidFill>
            <a:prstDash val="solid"/>
            <a:headEnd type="none" w="sm" len="sm"/>
            <a:tailEnd type="none" w="sm" len="sm"/>
          </a:ln>
        </p:spPr>
        <p:txBody>
          <a:bodyPr/>
          <a:lstStyle/>
          <a:p>
            <a:endParaRPr lang="en-US"/>
          </a:p>
        </p:txBody>
      </p:sp>
      <p:sp>
        <p:nvSpPr>
          <p:cNvPr id="7" name="AutoShape 7"/>
          <p:cNvSpPr/>
          <p:nvPr/>
        </p:nvSpPr>
        <p:spPr>
          <a:xfrm>
            <a:off x="10625396" y="5389986"/>
            <a:ext cx="6661558" cy="0"/>
          </a:xfrm>
          <a:prstGeom prst="line">
            <a:avLst/>
          </a:prstGeom>
          <a:ln w="19050" cap="flat">
            <a:solidFill>
              <a:srgbClr val="1F2F6B"/>
            </a:solidFill>
            <a:prstDash val="solid"/>
            <a:headEnd type="none" w="sm" len="sm"/>
            <a:tailEnd type="none" w="sm" len="sm"/>
          </a:ln>
        </p:spPr>
        <p:txBody>
          <a:bodyPr/>
          <a:lstStyle/>
          <a:p>
            <a:endParaRPr lang="en-US"/>
          </a:p>
        </p:txBody>
      </p:sp>
      <p:sp>
        <p:nvSpPr>
          <p:cNvPr id="8" name="AutoShape 8"/>
          <p:cNvSpPr/>
          <p:nvPr/>
        </p:nvSpPr>
        <p:spPr>
          <a:xfrm>
            <a:off x="10625396" y="7587024"/>
            <a:ext cx="6661558" cy="0"/>
          </a:xfrm>
          <a:prstGeom prst="line">
            <a:avLst/>
          </a:prstGeom>
          <a:ln w="19050" cap="flat">
            <a:solidFill>
              <a:srgbClr val="1F2F6B"/>
            </a:solidFill>
            <a:prstDash val="solid"/>
            <a:headEnd type="none" w="sm" len="sm"/>
            <a:tailEnd type="none" w="sm" len="sm"/>
          </a:ln>
        </p:spPr>
        <p:txBody>
          <a:bodyPr/>
          <a:lstStyle/>
          <a:p>
            <a:endParaRPr lang="en-US"/>
          </a:p>
        </p:txBody>
      </p:sp>
      <p:sp>
        <p:nvSpPr>
          <p:cNvPr id="9" name="AutoShape 9"/>
          <p:cNvSpPr/>
          <p:nvPr/>
        </p:nvSpPr>
        <p:spPr>
          <a:xfrm>
            <a:off x="711942" y="4291467"/>
            <a:ext cx="6661558" cy="0"/>
          </a:xfrm>
          <a:prstGeom prst="line">
            <a:avLst/>
          </a:prstGeom>
          <a:ln w="19050" cap="flat">
            <a:solidFill>
              <a:srgbClr val="DFD8CA"/>
            </a:solidFill>
            <a:prstDash val="solid"/>
            <a:headEnd type="none" w="sm" len="sm"/>
            <a:tailEnd type="none" w="sm" len="sm"/>
          </a:ln>
        </p:spPr>
        <p:txBody>
          <a:bodyPr/>
          <a:lstStyle/>
          <a:p>
            <a:endParaRPr lang="en-US"/>
          </a:p>
        </p:txBody>
      </p:sp>
      <p:sp>
        <p:nvSpPr>
          <p:cNvPr id="10" name="AutoShape 10"/>
          <p:cNvSpPr/>
          <p:nvPr/>
        </p:nvSpPr>
        <p:spPr>
          <a:xfrm>
            <a:off x="711942" y="6488505"/>
            <a:ext cx="6661558" cy="0"/>
          </a:xfrm>
          <a:prstGeom prst="line">
            <a:avLst/>
          </a:prstGeom>
          <a:ln w="19050" cap="flat">
            <a:solidFill>
              <a:srgbClr val="DFD8CA"/>
            </a:solidFill>
            <a:prstDash val="solid"/>
            <a:headEnd type="none" w="sm" len="sm"/>
            <a:tailEnd type="none" w="sm" len="sm"/>
          </a:ln>
        </p:spPr>
        <p:txBody>
          <a:bodyPr/>
          <a:lstStyle/>
          <a:p>
            <a:endParaRPr lang="en-US"/>
          </a:p>
        </p:txBody>
      </p:sp>
      <p:sp>
        <p:nvSpPr>
          <p:cNvPr id="11" name="AutoShape 11"/>
          <p:cNvSpPr/>
          <p:nvPr/>
        </p:nvSpPr>
        <p:spPr>
          <a:xfrm>
            <a:off x="711942" y="5389986"/>
            <a:ext cx="6661558" cy="0"/>
          </a:xfrm>
          <a:prstGeom prst="line">
            <a:avLst/>
          </a:prstGeom>
          <a:ln w="19050" cap="flat">
            <a:solidFill>
              <a:srgbClr val="DFD8CA"/>
            </a:solidFill>
            <a:prstDash val="solid"/>
            <a:headEnd type="none" w="sm" len="sm"/>
            <a:tailEnd type="none" w="sm" len="sm"/>
          </a:ln>
        </p:spPr>
        <p:txBody>
          <a:bodyPr/>
          <a:lstStyle/>
          <a:p>
            <a:endParaRPr lang="en-US"/>
          </a:p>
        </p:txBody>
      </p:sp>
      <p:sp>
        <p:nvSpPr>
          <p:cNvPr id="12" name="AutoShape 12"/>
          <p:cNvSpPr/>
          <p:nvPr/>
        </p:nvSpPr>
        <p:spPr>
          <a:xfrm>
            <a:off x="711942" y="7587024"/>
            <a:ext cx="6661558" cy="0"/>
          </a:xfrm>
          <a:prstGeom prst="line">
            <a:avLst/>
          </a:prstGeom>
          <a:ln w="19050" cap="flat">
            <a:solidFill>
              <a:srgbClr val="DFD8CA"/>
            </a:solidFill>
            <a:prstDash val="solid"/>
            <a:headEnd type="none" w="sm" len="sm"/>
            <a:tailEnd type="none" w="sm" len="sm"/>
          </a:ln>
        </p:spPr>
        <p:txBody>
          <a:bodyPr/>
          <a:lstStyle/>
          <a:p>
            <a:endParaRPr lang="en-US"/>
          </a:p>
        </p:txBody>
      </p:sp>
      <p:sp>
        <p:nvSpPr>
          <p:cNvPr id="13" name="TextBox 13"/>
          <p:cNvSpPr txBox="1"/>
          <p:nvPr/>
        </p:nvSpPr>
        <p:spPr>
          <a:xfrm>
            <a:off x="10625396" y="3631098"/>
            <a:ext cx="6899758" cy="466474"/>
          </a:xfrm>
          <a:prstGeom prst="rect">
            <a:avLst/>
          </a:prstGeom>
        </p:spPr>
        <p:txBody>
          <a:bodyPr wrap="square" lIns="0" tIns="0" rIns="0" bIns="0" rtlCol="0" anchor="t">
            <a:spAutoFit/>
          </a:bodyPr>
          <a:lstStyle/>
          <a:p>
            <a:pPr marL="431799" lvl="1">
              <a:lnSpc>
                <a:spcPts val="3999"/>
              </a:lnSpc>
            </a:pPr>
            <a:r>
              <a:rPr lang="en-US" sz="2800" b="1" dirty="0">
                <a:solidFill>
                  <a:srgbClr val="263F6B"/>
                </a:solidFill>
                <a:latin typeface="Arial" panose="020B0604020202020204" pitchFamily="34" charset="0"/>
                <a:cs typeface="Arial" panose="020B0604020202020204" pitchFamily="34" charset="0"/>
              </a:rPr>
              <a:t>TREATING OTHERS WITH RESPECT</a:t>
            </a:r>
          </a:p>
        </p:txBody>
      </p:sp>
      <p:sp>
        <p:nvSpPr>
          <p:cNvPr id="14" name="TextBox 14"/>
          <p:cNvSpPr txBox="1"/>
          <p:nvPr/>
        </p:nvSpPr>
        <p:spPr>
          <a:xfrm>
            <a:off x="9901693" y="5745373"/>
            <a:ext cx="8424604" cy="466474"/>
          </a:xfrm>
          <a:prstGeom prst="rect">
            <a:avLst/>
          </a:prstGeom>
        </p:spPr>
        <p:txBody>
          <a:bodyPr wrap="square" lIns="0" tIns="0" rIns="0" bIns="0" rtlCol="0" anchor="t">
            <a:spAutoFit/>
          </a:bodyPr>
          <a:lstStyle/>
          <a:p>
            <a:pPr marL="431799" lvl="1">
              <a:lnSpc>
                <a:spcPts val="3999"/>
              </a:lnSpc>
            </a:pPr>
            <a:r>
              <a:rPr lang="en-US" sz="2800" b="1" dirty="0">
                <a:solidFill>
                  <a:srgbClr val="263F6B"/>
                </a:solidFill>
                <a:latin typeface="Arial" panose="020B0604020202020204" pitchFamily="34" charset="0"/>
                <a:cs typeface="Arial" panose="020B0604020202020204" pitchFamily="34" charset="0"/>
              </a:rPr>
              <a:t>COMMUNICATING WITH A PERSONAL TOUCH</a:t>
            </a:r>
          </a:p>
        </p:txBody>
      </p:sp>
      <p:sp>
        <p:nvSpPr>
          <p:cNvPr id="15" name="TextBox 15"/>
          <p:cNvSpPr txBox="1"/>
          <p:nvPr/>
        </p:nvSpPr>
        <p:spPr>
          <a:xfrm>
            <a:off x="10625396" y="4729617"/>
            <a:ext cx="6519604" cy="466474"/>
          </a:xfrm>
          <a:prstGeom prst="rect">
            <a:avLst/>
          </a:prstGeom>
        </p:spPr>
        <p:txBody>
          <a:bodyPr wrap="square" lIns="0" tIns="0" rIns="0" bIns="0" rtlCol="0" anchor="t">
            <a:spAutoFit/>
          </a:bodyPr>
          <a:lstStyle/>
          <a:p>
            <a:pPr marL="431799" lvl="1">
              <a:lnSpc>
                <a:spcPts val="3999"/>
              </a:lnSpc>
            </a:pPr>
            <a:r>
              <a:rPr lang="en-US" sz="2800" b="1" dirty="0">
                <a:solidFill>
                  <a:srgbClr val="263F6B"/>
                </a:solidFill>
                <a:latin typeface="Arial" panose="020B0604020202020204" pitchFamily="34" charset="0"/>
                <a:cs typeface="Arial" panose="020B0604020202020204" pitchFamily="34" charset="0"/>
              </a:rPr>
              <a:t>VALUING THE VIEWS OF OTHERS</a:t>
            </a:r>
          </a:p>
        </p:txBody>
      </p:sp>
      <p:sp>
        <p:nvSpPr>
          <p:cNvPr id="16" name="TextBox 16"/>
          <p:cNvSpPr txBox="1"/>
          <p:nvPr/>
        </p:nvSpPr>
        <p:spPr>
          <a:xfrm>
            <a:off x="10607467" y="6817772"/>
            <a:ext cx="7419708" cy="466474"/>
          </a:xfrm>
          <a:prstGeom prst="rect">
            <a:avLst/>
          </a:prstGeom>
        </p:spPr>
        <p:txBody>
          <a:bodyPr wrap="square" lIns="0" tIns="0" rIns="0" bIns="0" rtlCol="0" anchor="t">
            <a:spAutoFit/>
          </a:bodyPr>
          <a:lstStyle/>
          <a:p>
            <a:pPr marL="431799" lvl="1">
              <a:lnSpc>
                <a:spcPts val="3999"/>
              </a:lnSpc>
            </a:pPr>
            <a:r>
              <a:rPr lang="en-US" sz="2800" b="1" dirty="0">
                <a:solidFill>
                  <a:srgbClr val="263F6B"/>
                </a:solidFill>
                <a:latin typeface="Arial" panose="020B0604020202020204" pitchFamily="34" charset="0"/>
                <a:cs typeface="Arial" panose="020B0604020202020204" pitchFamily="34" charset="0"/>
              </a:rPr>
              <a:t>ACCOMMODATING PERSONAL ISSUES</a:t>
            </a:r>
          </a:p>
        </p:txBody>
      </p:sp>
      <p:sp>
        <p:nvSpPr>
          <p:cNvPr id="17" name="TextBox 17"/>
          <p:cNvSpPr txBox="1"/>
          <p:nvPr/>
        </p:nvSpPr>
        <p:spPr>
          <a:xfrm>
            <a:off x="10607467" y="7859648"/>
            <a:ext cx="6899758" cy="479490"/>
          </a:xfrm>
          <a:prstGeom prst="rect">
            <a:avLst/>
          </a:prstGeom>
        </p:spPr>
        <p:txBody>
          <a:bodyPr lIns="0" tIns="0" rIns="0" bIns="0" rtlCol="0" anchor="t">
            <a:spAutoFit/>
          </a:bodyPr>
          <a:lstStyle/>
          <a:p>
            <a:pPr marL="431799" lvl="1">
              <a:lnSpc>
                <a:spcPts val="3999"/>
              </a:lnSpc>
            </a:pPr>
            <a:r>
              <a:rPr lang="en-US" sz="2800" b="1" dirty="0">
                <a:solidFill>
                  <a:srgbClr val="263F6B"/>
                </a:solidFill>
                <a:latin typeface="Arial" panose="020B0604020202020204" pitchFamily="34" charset="0"/>
                <a:cs typeface="Arial" panose="020B0604020202020204" pitchFamily="34" charset="0"/>
              </a:rPr>
              <a:t>FOSTERING A SENSE OF INCLUSION</a:t>
            </a:r>
          </a:p>
        </p:txBody>
      </p:sp>
      <p:sp>
        <p:nvSpPr>
          <p:cNvPr id="18" name="TextBox 18"/>
          <p:cNvSpPr txBox="1"/>
          <p:nvPr/>
        </p:nvSpPr>
        <p:spPr>
          <a:xfrm>
            <a:off x="154353" y="3644506"/>
            <a:ext cx="9339446" cy="466474"/>
          </a:xfrm>
          <a:prstGeom prst="rect">
            <a:avLst/>
          </a:prstGeom>
        </p:spPr>
        <p:txBody>
          <a:bodyPr wrap="square" lIns="0" tIns="0" rIns="0" bIns="0" rtlCol="0" anchor="t">
            <a:spAutoFit/>
          </a:bodyPr>
          <a:lstStyle/>
          <a:p>
            <a:pPr marL="431799" lvl="1">
              <a:lnSpc>
                <a:spcPts val="3999"/>
              </a:lnSpc>
            </a:pPr>
            <a:r>
              <a:rPr lang="en-US" sz="2800" b="1" dirty="0">
                <a:solidFill>
                  <a:schemeClr val="bg1"/>
                </a:solidFill>
                <a:latin typeface="Arial" panose="020B0604020202020204" pitchFamily="34" charset="0"/>
                <a:cs typeface="Arial" panose="020B0604020202020204" pitchFamily="34" charset="0"/>
              </a:rPr>
              <a:t>PUSHING BACK  AN IDEA YOU DON'T AGREE WITH</a:t>
            </a:r>
          </a:p>
        </p:txBody>
      </p:sp>
      <p:sp>
        <p:nvSpPr>
          <p:cNvPr id="19" name="TextBox 19"/>
          <p:cNvSpPr txBox="1"/>
          <p:nvPr/>
        </p:nvSpPr>
        <p:spPr>
          <a:xfrm>
            <a:off x="181247" y="5745373"/>
            <a:ext cx="8584458" cy="466474"/>
          </a:xfrm>
          <a:prstGeom prst="rect">
            <a:avLst/>
          </a:prstGeom>
        </p:spPr>
        <p:txBody>
          <a:bodyPr wrap="square" lIns="0" tIns="0" rIns="0" bIns="0" rtlCol="0" anchor="t">
            <a:spAutoFit/>
          </a:bodyPr>
          <a:lstStyle/>
          <a:p>
            <a:pPr marL="431799" lvl="1">
              <a:lnSpc>
                <a:spcPts val="3999"/>
              </a:lnSpc>
            </a:pPr>
            <a:r>
              <a:rPr lang="en-US" sz="2800" b="1" dirty="0">
                <a:solidFill>
                  <a:schemeClr val="bg1"/>
                </a:solidFill>
                <a:latin typeface="Arial" panose="020B0604020202020204" pitchFamily="34" charset="0"/>
                <a:cs typeface="Arial" panose="020B0604020202020204" pitchFamily="34" charset="0"/>
              </a:rPr>
              <a:t>HONEST, DIRECT, &amp; TOUGH FEEDBACK</a:t>
            </a:r>
          </a:p>
        </p:txBody>
      </p:sp>
      <p:sp>
        <p:nvSpPr>
          <p:cNvPr id="20" name="TextBox 20"/>
          <p:cNvSpPr txBox="1"/>
          <p:nvPr/>
        </p:nvSpPr>
        <p:spPr>
          <a:xfrm>
            <a:off x="181247" y="4646855"/>
            <a:ext cx="9575058" cy="466474"/>
          </a:xfrm>
          <a:prstGeom prst="rect">
            <a:avLst/>
          </a:prstGeom>
        </p:spPr>
        <p:txBody>
          <a:bodyPr wrap="square" lIns="0" tIns="0" rIns="0" bIns="0" rtlCol="0" anchor="t">
            <a:spAutoFit/>
          </a:bodyPr>
          <a:lstStyle/>
          <a:p>
            <a:pPr marL="431799" lvl="1">
              <a:lnSpc>
                <a:spcPts val="3999"/>
              </a:lnSpc>
            </a:pPr>
            <a:r>
              <a:rPr lang="en-US" sz="2800" b="1" dirty="0">
                <a:solidFill>
                  <a:schemeClr val="bg1"/>
                </a:solidFill>
                <a:latin typeface="Arial" panose="020B0604020202020204" pitchFamily="34" charset="0"/>
                <a:cs typeface="Arial" panose="020B0604020202020204" pitchFamily="34" charset="0"/>
              </a:rPr>
              <a:t>SPEAKING UP WHEN VOICES AREN'T BEING HEARD</a:t>
            </a:r>
          </a:p>
        </p:txBody>
      </p:sp>
      <p:sp>
        <p:nvSpPr>
          <p:cNvPr id="21" name="TextBox 21"/>
          <p:cNvSpPr txBox="1"/>
          <p:nvPr/>
        </p:nvSpPr>
        <p:spPr>
          <a:xfrm>
            <a:off x="181247" y="6796640"/>
            <a:ext cx="7316248" cy="479490"/>
          </a:xfrm>
          <a:prstGeom prst="rect">
            <a:avLst/>
          </a:prstGeom>
        </p:spPr>
        <p:txBody>
          <a:bodyPr lIns="0" tIns="0" rIns="0" bIns="0" rtlCol="0" anchor="t">
            <a:spAutoFit/>
          </a:bodyPr>
          <a:lstStyle/>
          <a:p>
            <a:pPr marL="431799" lvl="1">
              <a:lnSpc>
                <a:spcPts val="3999"/>
              </a:lnSpc>
            </a:pPr>
            <a:r>
              <a:rPr lang="en-US" sz="2800" b="1" dirty="0">
                <a:solidFill>
                  <a:schemeClr val="bg1"/>
                </a:solidFill>
                <a:latin typeface="Arial" panose="020B0604020202020204" pitchFamily="34" charset="0"/>
                <a:cs typeface="Arial" panose="020B0604020202020204" pitchFamily="34" charset="0"/>
              </a:rPr>
              <a:t>GIVING CREDIT WHERE CREDIT IS DUE</a:t>
            </a:r>
          </a:p>
        </p:txBody>
      </p:sp>
      <p:sp>
        <p:nvSpPr>
          <p:cNvPr id="22" name="TextBox 22"/>
          <p:cNvSpPr txBox="1"/>
          <p:nvPr/>
        </p:nvSpPr>
        <p:spPr>
          <a:xfrm>
            <a:off x="181247" y="7830956"/>
            <a:ext cx="7822458" cy="466474"/>
          </a:xfrm>
          <a:prstGeom prst="rect">
            <a:avLst/>
          </a:prstGeom>
        </p:spPr>
        <p:txBody>
          <a:bodyPr wrap="square" lIns="0" tIns="0" rIns="0" bIns="0" rtlCol="0" anchor="t">
            <a:spAutoFit/>
          </a:bodyPr>
          <a:lstStyle/>
          <a:p>
            <a:pPr marL="431799" lvl="1">
              <a:lnSpc>
                <a:spcPts val="3999"/>
              </a:lnSpc>
            </a:pPr>
            <a:r>
              <a:rPr lang="en-US" sz="2800" b="1" dirty="0">
                <a:solidFill>
                  <a:schemeClr val="bg1"/>
                </a:solidFill>
                <a:latin typeface="Arial" panose="020B0604020202020204" pitchFamily="34" charset="0"/>
                <a:cs typeface="Arial" panose="020B0604020202020204" pitchFamily="34" charset="0"/>
              </a:rPr>
              <a:t>LISTENING WITHOUT INTERRUPTING</a:t>
            </a:r>
          </a:p>
        </p:txBody>
      </p:sp>
      <p:sp>
        <p:nvSpPr>
          <p:cNvPr id="23" name="TextBox 23"/>
          <p:cNvSpPr txBox="1"/>
          <p:nvPr/>
        </p:nvSpPr>
        <p:spPr>
          <a:xfrm>
            <a:off x="1752600" y="493022"/>
            <a:ext cx="11424136" cy="2051844"/>
          </a:xfrm>
          <a:prstGeom prst="rect">
            <a:avLst/>
          </a:prstGeom>
        </p:spPr>
        <p:txBody>
          <a:bodyPr lIns="0" tIns="0" rIns="0" bIns="0" rtlCol="0" anchor="t">
            <a:spAutoFit/>
          </a:bodyPr>
          <a:lstStyle/>
          <a:p>
            <a:pPr algn="ctr">
              <a:lnSpc>
                <a:spcPts val="16003"/>
              </a:lnSpc>
              <a:spcBef>
                <a:spcPct val="0"/>
              </a:spcBef>
            </a:pPr>
            <a:r>
              <a:rPr lang="en-US" sz="11430" dirty="0">
                <a:solidFill>
                  <a:schemeClr val="bg1"/>
                </a:solidFill>
                <a:latin typeface="Rage Italic" panose="03070502040507070304" pitchFamily="66" charset="0"/>
              </a:rPr>
              <a:t>Kindness</a:t>
            </a:r>
            <a:r>
              <a:rPr lang="en-US" sz="11430" dirty="0">
                <a:solidFill>
                  <a:srgbClr val="DFD8CA"/>
                </a:solidFill>
                <a:latin typeface="Rage Italic" panose="03070502040507070304" pitchFamily="66" charset="0"/>
              </a:rPr>
              <a:t> </a:t>
            </a:r>
            <a:r>
              <a:rPr lang="en-US" sz="11430" dirty="0">
                <a:solidFill>
                  <a:schemeClr val="bg1"/>
                </a:solidFill>
                <a:latin typeface="Rage Italic" panose="03070502040507070304" pitchFamily="66" charset="0"/>
              </a:rPr>
              <a:t>looks</a:t>
            </a:r>
            <a:r>
              <a:rPr lang="en-US" sz="11430" dirty="0">
                <a:solidFill>
                  <a:srgbClr val="DFD8CA"/>
                </a:solidFill>
                <a:latin typeface="Rage Italic" panose="03070502040507070304" pitchFamily="66" charset="0"/>
              </a:rPr>
              <a:t> </a:t>
            </a:r>
            <a:r>
              <a:rPr lang="en-US" sz="11430" dirty="0">
                <a:solidFill>
                  <a:srgbClr val="1F2F6B"/>
                </a:solidFill>
                <a:latin typeface="Rage Italic" panose="03070502040507070304" pitchFamily="66" charset="0"/>
              </a:rPr>
              <a:t>like...</a:t>
            </a:r>
          </a:p>
        </p:txBody>
      </p:sp>
      <p:sp>
        <p:nvSpPr>
          <p:cNvPr id="24" name="TextBox 24"/>
          <p:cNvSpPr txBox="1"/>
          <p:nvPr/>
        </p:nvSpPr>
        <p:spPr>
          <a:xfrm>
            <a:off x="9386879" y="9614295"/>
            <a:ext cx="8658225" cy="464358"/>
          </a:xfrm>
          <a:prstGeom prst="rect">
            <a:avLst/>
          </a:prstGeom>
        </p:spPr>
        <p:txBody>
          <a:bodyPr lIns="0" tIns="0" rIns="0" bIns="0" rtlCol="0" anchor="t">
            <a:spAutoFit/>
          </a:bodyPr>
          <a:lstStyle/>
          <a:p>
            <a:pPr algn="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533217" y="2095500"/>
            <a:ext cx="6511230" cy="651123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42440" t="-19127" r="-36286"/>
              </a:stretch>
            </a:blipFill>
          </p:spPr>
          <p:txBody>
            <a:bodyPr/>
            <a:lstStyle/>
            <a:p>
              <a:endParaRPr lang="en-US"/>
            </a:p>
          </p:txBody>
        </p:sp>
      </p:grpSp>
      <p:sp>
        <p:nvSpPr>
          <p:cNvPr id="4" name="TextBox 4"/>
          <p:cNvSpPr txBox="1"/>
          <p:nvPr/>
        </p:nvSpPr>
        <p:spPr>
          <a:xfrm>
            <a:off x="247182" y="2667004"/>
            <a:ext cx="11030418" cy="1329659"/>
          </a:xfrm>
          <a:prstGeom prst="rect">
            <a:avLst/>
          </a:prstGeom>
        </p:spPr>
        <p:txBody>
          <a:bodyPr wrap="square" lIns="0" tIns="0" rIns="0" bIns="0" rtlCol="0" anchor="t">
            <a:spAutoFit/>
          </a:bodyPr>
          <a:lstStyle/>
          <a:p>
            <a:pPr>
              <a:lnSpc>
                <a:spcPts val="11672"/>
              </a:lnSpc>
            </a:pPr>
            <a:r>
              <a:rPr lang="en-US" sz="7000" b="1" spc="43" dirty="0">
                <a:solidFill>
                  <a:srgbClr val="1F2F6B"/>
                </a:solidFill>
                <a:latin typeface="Arial" panose="020B0604020202020204" pitchFamily="34" charset="0"/>
                <a:cs typeface="Arial" panose="020B0604020202020204" pitchFamily="34" charset="0"/>
              </a:rPr>
              <a:t>HAPPIER PEOPLE ARE </a:t>
            </a:r>
          </a:p>
        </p:txBody>
      </p:sp>
      <p:sp>
        <p:nvSpPr>
          <p:cNvPr id="5" name="TextBox 5"/>
          <p:cNvSpPr txBox="1"/>
          <p:nvPr/>
        </p:nvSpPr>
        <p:spPr>
          <a:xfrm>
            <a:off x="1592368" y="2901253"/>
            <a:ext cx="8382000" cy="5079789"/>
          </a:xfrm>
          <a:prstGeom prst="rect">
            <a:avLst/>
          </a:prstGeom>
        </p:spPr>
        <p:txBody>
          <a:bodyPr wrap="square" lIns="0" tIns="0" rIns="0" bIns="0" rtlCol="0" anchor="t">
            <a:spAutoFit/>
          </a:bodyPr>
          <a:lstStyle/>
          <a:p>
            <a:pPr algn="ctr">
              <a:lnSpc>
                <a:spcPts val="43430"/>
              </a:lnSpc>
              <a:spcBef>
                <a:spcPct val="0"/>
              </a:spcBef>
            </a:pPr>
            <a:r>
              <a:rPr lang="en-US" sz="31022" b="1" dirty="0">
                <a:solidFill>
                  <a:srgbClr val="1F2F6B"/>
                </a:solidFill>
                <a:latin typeface="Arial" panose="020B0604020202020204" pitchFamily="34" charset="0"/>
                <a:cs typeface="Arial" panose="020B0604020202020204" pitchFamily="34" charset="0"/>
              </a:rPr>
              <a:t>12%</a:t>
            </a:r>
          </a:p>
        </p:txBody>
      </p:sp>
      <p:sp>
        <p:nvSpPr>
          <p:cNvPr id="6" name="TextBox 6"/>
          <p:cNvSpPr txBox="1"/>
          <p:nvPr/>
        </p:nvSpPr>
        <p:spPr>
          <a:xfrm>
            <a:off x="247181" y="6951541"/>
            <a:ext cx="13738051" cy="1675908"/>
          </a:xfrm>
          <a:prstGeom prst="rect">
            <a:avLst/>
          </a:prstGeom>
        </p:spPr>
        <p:txBody>
          <a:bodyPr wrap="square" lIns="0" tIns="0" rIns="0" bIns="0" rtlCol="0" anchor="t">
            <a:spAutoFit/>
          </a:bodyPr>
          <a:lstStyle/>
          <a:p>
            <a:pPr>
              <a:lnSpc>
                <a:spcPts val="15259"/>
              </a:lnSpc>
              <a:spcBef>
                <a:spcPct val="0"/>
              </a:spcBef>
            </a:pPr>
            <a:r>
              <a:rPr lang="en-US" sz="7000" b="1" spc="697" dirty="0">
                <a:solidFill>
                  <a:srgbClr val="1F2F6B"/>
                </a:solidFill>
                <a:latin typeface="Arial" panose="020B0604020202020204" pitchFamily="34" charset="0"/>
                <a:cs typeface="Arial" panose="020B0604020202020204" pitchFamily="34" charset="0"/>
              </a:rPr>
              <a:t>MORE PRODUCTIVE</a:t>
            </a:r>
          </a:p>
        </p:txBody>
      </p:sp>
      <p:sp>
        <p:nvSpPr>
          <p:cNvPr id="7" name="TextBox 7"/>
          <p:cNvSpPr txBox="1"/>
          <p:nvPr/>
        </p:nvSpPr>
        <p:spPr>
          <a:xfrm>
            <a:off x="5327008" y="9364376"/>
            <a:ext cx="8658225" cy="464358"/>
          </a:xfrm>
          <a:prstGeom prst="rect">
            <a:avLst/>
          </a:prstGeom>
        </p:spPr>
        <p:txBody>
          <a:bodyPr lIns="0" tIns="0" rIns="0" bIns="0" rtlCol="0" anchor="t">
            <a:spAutoFit/>
          </a:bodyPr>
          <a:lstStyle/>
          <a:p>
            <a:pPr algn="ctr">
              <a:lnSpc>
                <a:spcPts val="4124"/>
              </a:lnSpc>
            </a:pPr>
            <a:r>
              <a:rPr lang="en-US" sz="2400" b="1" dirty="0">
                <a:solidFill>
                  <a:schemeClr val="bg1"/>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582150"/>
            <a:ext cx="18288000" cy="1049378"/>
            <a:chOff x="0" y="0"/>
            <a:chExt cx="4816593" cy="276379"/>
          </a:xfrm>
        </p:grpSpPr>
        <p:sp>
          <p:nvSpPr>
            <p:cNvPr id="3" name="Freeform 3"/>
            <p:cNvSpPr/>
            <p:nvPr/>
          </p:nvSpPr>
          <p:spPr>
            <a:xfrm>
              <a:off x="0" y="0"/>
              <a:ext cx="4816592" cy="276379"/>
            </a:xfrm>
            <a:custGeom>
              <a:avLst/>
              <a:gdLst/>
              <a:ahLst/>
              <a:cxnLst/>
              <a:rect l="l" t="t" r="r" b="b"/>
              <a:pathLst>
                <a:path w="4816592" h="276379">
                  <a:moveTo>
                    <a:pt x="0" y="0"/>
                  </a:moveTo>
                  <a:lnTo>
                    <a:pt x="4816592" y="0"/>
                  </a:lnTo>
                  <a:lnTo>
                    <a:pt x="4816592" y="276379"/>
                  </a:lnTo>
                  <a:lnTo>
                    <a:pt x="0" y="276379"/>
                  </a:lnTo>
                  <a:close/>
                </a:path>
              </a:pathLst>
            </a:custGeom>
            <a:solidFill>
              <a:srgbClr val="FC0265"/>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grpSp>
        <p:nvGrpSpPr>
          <p:cNvPr id="5" name="Group 5"/>
          <p:cNvGrpSpPr/>
          <p:nvPr/>
        </p:nvGrpSpPr>
        <p:grpSpPr>
          <a:xfrm>
            <a:off x="0" y="-324261"/>
            <a:ext cx="18288000" cy="1029111"/>
            <a:chOff x="0" y="0"/>
            <a:chExt cx="4816593" cy="271042"/>
          </a:xfrm>
        </p:grpSpPr>
        <p:sp>
          <p:nvSpPr>
            <p:cNvPr id="6" name="Freeform 6"/>
            <p:cNvSpPr/>
            <p:nvPr/>
          </p:nvSpPr>
          <p:spPr>
            <a:xfrm>
              <a:off x="0" y="0"/>
              <a:ext cx="4816592" cy="271042"/>
            </a:xfrm>
            <a:custGeom>
              <a:avLst/>
              <a:gdLst/>
              <a:ahLst/>
              <a:cxnLst/>
              <a:rect l="l" t="t" r="r" b="b"/>
              <a:pathLst>
                <a:path w="4816592" h="271042">
                  <a:moveTo>
                    <a:pt x="0" y="0"/>
                  </a:moveTo>
                  <a:lnTo>
                    <a:pt x="4816592" y="0"/>
                  </a:lnTo>
                  <a:lnTo>
                    <a:pt x="4816592" y="271042"/>
                  </a:lnTo>
                  <a:lnTo>
                    <a:pt x="0" y="271042"/>
                  </a:lnTo>
                  <a:close/>
                </a:path>
              </a:pathLst>
            </a:custGeom>
            <a:solidFill>
              <a:srgbClr val="FC0265"/>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8" name="Picture 8"/>
          <p:cNvPicPr>
            <a:picLocks noChangeAspect="1"/>
          </p:cNvPicPr>
          <p:nvPr/>
        </p:nvPicPr>
        <p:blipFill>
          <a:blip r:embed="rId2"/>
          <a:srcRect/>
          <a:stretch>
            <a:fillRect/>
          </a:stretch>
        </p:blipFill>
        <p:spPr>
          <a:xfrm>
            <a:off x="1028700" y="1826371"/>
            <a:ext cx="16230600" cy="6634258"/>
          </a:xfrm>
          <a:prstGeom prst="rect">
            <a:avLst/>
          </a:prstGeom>
        </p:spPr>
      </p:pic>
      <p:sp>
        <p:nvSpPr>
          <p:cNvPr id="9" name="TextBox 9"/>
          <p:cNvSpPr txBox="1"/>
          <p:nvPr/>
        </p:nvSpPr>
        <p:spPr>
          <a:xfrm>
            <a:off x="4026492" y="2611793"/>
            <a:ext cx="10235016" cy="1335660"/>
          </a:xfrm>
          <a:prstGeom prst="rect">
            <a:avLst/>
          </a:prstGeom>
        </p:spPr>
        <p:txBody>
          <a:bodyPr lIns="0" tIns="0" rIns="0" bIns="0" rtlCol="0" anchor="t">
            <a:spAutoFit/>
          </a:bodyPr>
          <a:lstStyle/>
          <a:p>
            <a:pPr marL="0" lvl="0" indent="0">
              <a:lnSpc>
                <a:spcPts val="9163"/>
              </a:lnSpc>
              <a:spcBef>
                <a:spcPct val="0"/>
              </a:spcBef>
            </a:pPr>
            <a:r>
              <a:rPr lang="en-US" sz="11900" dirty="0">
                <a:solidFill>
                  <a:srgbClr val="263F6B"/>
                </a:solidFill>
                <a:latin typeface="Bebas Neue"/>
              </a:rPr>
              <a:t>random acts of</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grpSp>
        <p:nvGrpSpPr>
          <p:cNvPr id="2" name="Group 2"/>
          <p:cNvGrpSpPr/>
          <p:nvPr/>
        </p:nvGrpSpPr>
        <p:grpSpPr>
          <a:xfrm>
            <a:off x="3508788" y="1835468"/>
            <a:ext cx="12072518" cy="6616065"/>
            <a:chOff x="0" y="0"/>
            <a:chExt cx="13759338" cy="7540488"/>
          </a:xfrm>
        </p:grpSpPr>
        <p:sp>
          <p:nvSpPr>
            <p:cNvPr id="3" name="Freeform 3"/>
            <p:cNvSpPr/>
            <p:nvPr/>
          </p:nvSpPr>
          <p:spPr>
            <a:xfrm>
              <a:off x="0" y="0"/>
              <a:ext cx="13759338" cy="7540488"/>
            </a:xfrm>
            <a:custGeom>
              <a:avLst/>
              <a:gdLst/>
              <a:ahLst/>
              <a:cxnLst/>
              <a:rect l="l" t="t" r="r" b="b"/>
              <a:pathLst>
                <a:path w="13759338" h="7540488">
                  <a:moveTo>
                    <a:pt x="0" y="0"/>
                  </a:moveTo>
                  <a:lnTo>
                    <a:pt x="0" y="7540488"/>
                  </a:lnTo>
                  <a:lnTo>
                    <a:pt x="13759338" y="7540488"/>
                  </a:lnTo>
                  <a:lnTo>
                    <a:pt x="13759338" y="0"/>
                  </a:lnTo>
                  <a:lnTo>
                    <a:pt x="0" y="0"/>
                  </a:lnTo>
                  <a:close/>
                  <a:moveTo>
                    <a:pt x="13698378" y="7479528"/>
                  </a:moveTo>
                  <a:lnTo>
                    <a:pt x="59690" y="7479528"/>
                  </a:lnTo>
                  <a:lnTo>
                    <a:pt x="59690" y="59690"/>
                  </a:lnTo>
                  <a:lnTo>
                    <a:pt x="13698378" y="59690"/>
                  </a:lnTo>
                  <a:lnTo>
                    <a:pt x="13698378" y="7479528"/>
                  </a:lnTo>
                  <a:close/>
                </a:path>
              </a:pathLst>
            </a:custGeom>
            <a:solidFill>
              <a:srgbClr val="FC0265"/>
            </a:solidFill>
          </p:spPr>
          <p:txBody>
            <a:bodyPr/>
            <a:lstStyle/>
            <a:p>
              <a:endParaRPr lang="en-US"/>
            </a:p>
          </p:txBody>
        </p:sp>
      </p:grpSp>
      <p:sp>
        <p:nvSpPr>
          <p:cNvPr id="4" name="TextBox 4"/>
          <p:cNvSpPr txBox="1"/>
          <p:nvPr/>
        </p:nvSpPr>
        <p:spPr>
          <a:xfrm>
            <a:off x="3803696" y="2705100"/>
            <a:ext cx="11482702" cy="4616648"/>
          </a:xfrm>
          <a:prstGeom prst="rect">
            <a:avLst/>
          </a:prstGeom>
        </p:spPr>
        <p:txBody>
          <a:bodyPr lIns="0" tIns="0" rIns="0" bIns="0" rtlCol="0" anchor="t">
            <a:spAutoFit/>
          </a:bodyPr>
          <a:lstStyle/>
          <a:p>
            <a:pPr algn="ctr"/>
            <a:r>
              <a:rPr lang="en-US" sz="10000" b="1" dirty="0">
                <a:solidFill>
                  <a:srgbClr val="FFFFFF"/>
                </a:solidFill>
                <a:latin typeface="Arial" panose="020B0604020202020204" pitchFamily="34" charset="0"/>
                <a:cs typeface="Arial" panose="020B0604020202020204" pitchFamily="34" charset="0"/>
              </a:rPr>
              <a:t>KINDNESS</a:t>
            </a:r>
          </a:p>
          <a:p>
            <a:pPr algn="ctr"/>
            <a:r>
              <a:rPr lang="en-US" sz="10000" b="1" dirty="0">
                <a:solidFill>
                  <a:srgbClr val="FFFFFF"/>
                </a:solidFill>
                <a:latin typeface="Arial" panose="020B0604020202020204" pitchFamily="34" charset="0"/>
                <a:cs typeface="Arial" panose="020B0604020202020204" pitchFamily="34" charset="0"/>
              </a:rPr>
              <a:t>IS THE</a:t>
            </a:r>
          </a:p>
          <a:p>
            <a:pPr algn="ctr"/>
            <a:r>
              <a:rPr lang="en-US" sz="10000" b="1" dirty="0">
                <a:solidFill>
                  <a:srgbClr val="FFFFFF"/>
                </a:solidFill>
                <a:latin typeface="Arial" panose="020B0604020202020204" pitchFamily="34" charset="0"/>
                <a:cs typeface="Arial" panose="020B0604020202020204" pitchFamily="34" charset="0"/>
              </a:rPr>
              <a:t>SECRET WEAPON</a:t>
            </a:r>
          </a:p>
        </p:txBody>
      </p:sp>
      <p:sp>
        <p:nvSpPr>
          <p:cNvPr id="5" name="TextBox 5"/>
          <p:cNvSpPr txBox="1"/>
          <p:nvPr/>
        </p:nvSpPr>
        <p:spPr>
          <a:xfrm>
            <a:off x="5215935" y="9281415"/>
            <a:ext cx="8658225" cy="464358"/>
          </a:xfrm>
          <a:prstGeom prst="rect">
            <a:avLst/>
          </a:prstGeom>
        </p:spPr>
        <p:txBody>
          <a:bodyPr lIns="0" tIns="0" rIns="0" bIns="0" rtlCol="0" anchor="t">
            <a:spAutoFit/>
          </a:bodyPr>
          <a:lstStyle/>
          <a:p>
            <a:pPr algn="ctr">
              <a:lnSpc>
                <a:spcPts val="4124"/>
              </a:lnSpc>
            </a:pPr>
            <a:r>
              <a:rPr lang="en-US" sz="2400" b="1" dirty="0">
                <a:solidFill>
                  <a:schemeClr val="bg1"/>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135" y="1835468"/>
            <a:ext cx="12100171" cy="6616065"/>
            <a:chOff x="0" y="0"/>
            <a:chExt cx="13790855" cy="7540488"/>
          </a:xfrm>
        </p:grpSpPr>
        <p:sp>
          <p:nvSpPr>
            <p:cNvPr id="3" name="Freeform 3"/>
            <p:cNvSpPr/>
            <p:nvPr/>
          </p:nvSpPr>
          <p:spPr>
            <a:xfrm>
              <a:off x="0" y="0"/>
              <a:ext cx="13790856" cy="7540488"/>
            </a:xfrm>
            <a:custGeom>
              <a:avLst/>
              <a:gdLst/>
              <a:ahLst/>
              <a:cxnLst/>
              <a:rect l="l" t="t" r="r" b="b"/>
              <a:pathLst>
                <a:path w="13790856" h="7540488">
                  <a:moveTo>
                    <a:pt x="0" y="0"/>
                  </a:moveTo>
                  <a:lnTo>
                    <a:pt x="0" y="7540488"/>
                  </a:lnTo>
                  <a:lnTo>
                    <a:pt x="13790856" y="7540488"/>
                  </a:lnTo>
                  <a:lnTo>
                    <a:pt x="13790856" y="0"/>
                  </a:lnTo>
                  <a:lnTo>
                    <a:pt x="0" y="0"/>
                  </a:lnTo>
                  <a:close/>
                  <a:moveTo>
                    <a:pt x="13729895" y="7479528"/>
                  </a:moveTo>
                  <a:lnTo>
                    <a:pt x="59690" y="7479528"/>
                  </a:lnTo>
                  <a:lnTo>
                    <a:pt x="59690" y="59690"/>
                  </a:lnTo>
                  <a:lnTo>
                    <a:pt x="13729895" y="59690"/>
                  </a:lnTo>
                  <a:lnTo>
                    <a:pt x="13729895" y="7479528"/>
                  </a:lnTo>
                  <a:close/>
                </a:path>
              </a:pathLst>
            </a:custGeom>
            <a:solidFill>
              <a:srgbClr val="FC0265"/>
            </a:solidFill>
          </p:spPr>
          <p:txBody>
            <a:bodyPr/>
            <a:lstStyle/>
            <a:p>
              <a:endParaRPr lang="en-US"/>
            </a:p>
          </p:txBody>
        </p:sp>
      </p:grpSp>
      <p:sp>
        <p:nvSpPr>
          <p:cNvPr id="4" name="TextBox 4"/>
          <p:cNvSpPr txBox="1"/>
          <p:nvPr/>
        </p:nvSpPr>
        <p:spPr>
          <a:xfrm>
            <a:off x="3789869" y="2095500"/>
            <a:ext cx="11482702" cy="4266424"/>
          </a:xfrm>
          <a:prstGeom prst="rect">
            <a:avLst/>
          </a:prstGeom>
        </p:spPr>
        <p:txBody>
          <a:bodyPr lIns="0" tIns="0" rIns="0" bIns="0" rtlCol="0" anchor="t">
            <a:spAutoFit/>
          </a:bodyPr>
          <a:lstStyle/>
          <a:p>
            <a:pPr algn="ctr"/>
            <a:r>
              <a:rPr lang="en-US" sz="13862" b="1" dirty="0">
                <a:solidFill>
                  <a:srgbClr val="263F6B"/>
                </a:solidFill>
                <a:latin typeface="Arial" panose="020B0604020202020204" pitchFamily="34" charset="0"/>
                <a:cs typeface="Arial" panose="020B0604020202020204" pitchFamily="34" charset="0"/>
              </a:rPr>
              <a:t>CREATING A</a:t>
            </a:r>
          </a:p>
          <a:p>
            <a:pPr algn="ctr"/>
            <a:r>
              <a:rPr lang="en-US" sz="13862" b="1" dirty="0">
                <a:solidFill>
                  <a:srgbClr val="263F6B"/>
                </a:solidFill>
                <a:latin typeface="Arial" panose="020B0604020202020204" pitchFamily="34" charset="0"/>
                <a:cs typeface="Arial" panose="020B0604020202020204" pitchFamily="34" charset="0"/>
              </a:rPr>
              <a:t>CULTURE OF</a:t>
            </a:r>
          </a:p>
        </p:txBody>
      </p:sp>
      <p:sp>
        <p:nvSpPr>
          <p:cNvPr id="5" name="TextBox 5"/>
          <p:cNvSpPr txBox="1"/>
          <p:nvPr/>
        </p:nvSpPr>
        <p:spPr>
          <a:xfrm>
            <a:off x="6731941" y="5710051"/>
            <a:ext cx="5598558" cy="2481449"/>
          </a:xfrm>
          <a:prstGeom prst="rect">
            <a:avLst/>
          </a:prstGeom>
        </p:spPr>
        <p:txBody>
          <a:bodyPr wrap="square" lIns="0" tIns="0" rIns="0" bIns="0" rtlCol="0" anchor="t">
            <a:spAutoFit/>
          </a:bodyPr>
          <a:lstStyle/>
          <a:p>
            <a:pPr algn="ctr">
              <a:lnSpc>
                <a:spcPts val="20831"/>
              </a:lnSpc>
              <a:spcBef>
                <a:spcPct val="0"/>
              </a:spcBef>
            </a:pPr>
            <a:r>
              <a:rPr lang="en-US" sz="12500" dirty="0">
                <a:solidFill>
                  <a:srgbClr val="263F6B"/>
                </a:solidFill>
                <a:latin typeface="Rage Italic" panose="03070502040507070304" pitchFamily="66" charset="0"/>
              </a:rPr>
              <a:t>Kindness</a:t>
            </a:r>
          </a:p>
        </p:txBody>
      </p:sp>
      <p:sp>
        <p:nvSpPr>
          <p:cNvPr id="6" name="TextBox 6"/>
          <p:cNvSpPr txBox="1"/>
          <p:nvPr/>
        </p:nvSpPr>
        <p:spPr>
          <a:xfrm>
            <a:off x="5202108" y="9096375"/>
            <a:ext cx="8658225" cy="464358"/>
          </a:xfrm>
          <a:prstGeom prst="rect">
            <a:avLst/>
          </a:prstGeom>
        </p:spPr>
        <p:txBody>
          <a:bodyPr lIns="0" tIns="0" rIns="0" bIns="0" rtlCol="0" anchor="t">
            <a:spAutoFit/>
          </a:bodyPr>
          <a:lstStyle/>
          <a:p>
            <a:pPr algn="ct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143500"/>
            <a:ext cx="11262625" cy="0"/>
          </a:xfrm>
          <a:prstGeom prst="line">
            <a:avLst/>
          </a:prstGeom>
          <a:ln w="47625" cap="flat">
            <a:solidFill>
              <a:srgbClr val="FC0265"/>
            </a:solidFill>
            <a:prstDash val="solid"/>
            <a:headEnd type="none" w="sm" len="sm"/>
            <a:tailEnd type="none" w="sm" len="sm"/>
          </a:ln>
        </p:spPr>
        <p:txBody>
          <a:bodyPr/>
          <a:lstStyle/>
          <a:p>
            <a:endParaRPr lang="en-US"/>
          </a:p>
        </p:txBody>
      </p:sp>
      <p:grpSp>
        <p:nvGrpSpPr>
          <p:cNvPr id="3" name="Group 3"/>
          <p:cNvGrpSpPr/>
          <p:nvPr/>
        </p:nvGrpSpPr>
        <p:grpSpPr>
          <a:xfrm>
            <a:off x="11101791" y="314741"/>
            <a:ext cx="6856233" cy="9687937"/>
            <a:chOff x="0" y="0"/>
            <a:chExt cx="20198066" cy="28540099"/>
          </a:xfrm>
        </p:grpSpPr>
        <p:sp>
          <p:nvSpPr>
            <p:cNvPr id="4" name="Freeform 4"/>
            <p:cNvSpPr/>
            <p:nvPr/>
          </p:nvSpPr>
          <p:spPr>
            <a:xfrm>
              <a:off x="72390" y="72390"/>
              <a:ext cx="20053285" cy="28395320"/>
            </a:xfrm>
            <a:custGeom>
              <a:avLst/>
              <a:gdLst/>
              <a:ahLst/>
              <a:cxnLst/>
              <a:rect l="l" t="t" r="r" b="b"/>
              <a:pathLst>
                <a:path w="20053285" h="28395320">
                  <a:moveTo>
                    <a:pt x="0" y="0"/>
                  </a:moveTo>
                  <a:lnTo>
                    <a:pt x="20053285" y="0"/>
                  </a:lnTo>
                  <a:lnTo>
                    <a:pt x="20053285" y="28395320"/>
                  </a:lnTo>
                  <a:lnTo>
                    <a:pt x="0" y="28395320"/>
                  </a:lnTo>
                  <a:lnTo>
                    <a:pt x="0" y="0"/>
                  </a:lnTo>
                  <a:close/>
                </a:path>
              </a:pathLst>
            </a:custGeom>
            <a:solidFill>
              <a:srgbClr val="FC0265"/>
            </a:solidFill>
          </p:spPr>
          <p:txBody>
            <a:bodyPr/>
            <a:lstStyle/>
            <a:p>
              <a:endParaRPr lang="en-US"/>
            </a:p>
          </p:txBody>
        </p:sp>
        <p:sp>
          <p:nvSpPr>
            <p:cNvPr id="5" name="Freeform 5"/>
            <p:cNvSpPr/>
            <p:nvPr/>
          </p:nvSpPr>
          <p:spPr>
            <a:xfrm>
              <a:off x="0" y="0"/>
              <a:ext cx="20198066" cy="28540100"/>
            </a:xfrm>
            <a:custGeom>
              <a:avLst/>
              <a:gdLst/>
              <a:ahLst/>
              <a:cxnLst/>
              <a:rect l="l" t="t" r="r" b="b"/>
              <a:pathLst>
                <a:path w="20198066" h="28540100">
                  <a:moveTo>
                    <a:pt x="20053286" y="28395318"/>
                  </a:moveTo>
                  <a:lnTo>
                    <a:pt x="20198066" y="28395318"/>
                  </a:lnTo>
                  <a:lnTo>
                    <a:pt x="20198066" y="28540100"/>
                  </a:lnTo>
                  <a:lnTo>
                    <a:pt x="20053286" y="28540100"/>
                  </a:lnTo>
                  <a:lnTo>
                    <a:pt x="20053286" y="28395318"/>
                  </a:lnTo>
                  <a:close/>
                  <a:moveTo>
                    <a:pt x="0" y="144780"/>
                  </a:moveTo>
                  <a:lnTo>
                    <a:pt x="144780" y="144780"/>
                  </a:lnTo>
                  <a:lnTo>
                    <a:pt x="144780" y="28395318"/>
                  </a:lnTo>
                  <a:lnTo>
                    <a:pt x="0" y="28395318"/>
                  </a:lnTo>
                  <a:lnTo>
                    <a:pt x="0" y="144780"/>
                  </a:lnTo>
                  <a:close/>
                  <a:moveTo>
                    <a:pt x="0" y="28395318"/>
                  </a:moveTo>
                  <a:lnTo>
                    <a:pt x="144780" y="28395318"/>
                  </a:lnTo>
                  <a:lnTo>
                    <a:pt x="144780" y="28540100"/>
                  </a:lnTo>
                  <a:lnTo>
                    <a:pt x="0" y="28540100"/>
                  </a:lnTo>
                  <a:lnTo>
                    <a:pt x="0" y="28395318"/>
                  </a:lnTo>
                  <a:close/>
                  <a:moveTo>
                    <a:pt x="20053286" y="144780"/>
                  </a:moveTo>
                  <a:lnTo>
                    <a:pt x="20198066" y="144780"/>
                  </a:lnTo>
                  <a:lnTo>
                    <a:pt x="20198066" y="28395318"/>
                  </a:lnTo>
                  <a:lnTo>
                    <a:pt x="20053286" y="28395318"/>
                  </a:lnTo>
                  <a:lnTo>
                    <a:pt x="20053286" y="144780"/>
                  </a:lnTo>
                  <a:close/>
                  <a:moveTo>
                    <a:pt x="144780" y="28395318"/>
                  </a:moveTo>
                  <a:lnTo>
                    <a:pt x="20053286" y="28395318"/>
                  </a:lnTo>
                  <a:lnTo>
                    <a:pt x="20053286" y="28540100"/>
                  </a:lnTo>
                  <a:lnTo>
                    <a:pt x="144780" y="28540100"/>
                  </a:lnTo>
                  <a:lnTo>
                    <a:pt x="144780" y="28395318"/>
                  </a:lnTo>
                  <a:close/>
                  <a:moveTo>
                    <a:pt x="20053286" y="0"/>
                  </a:moveTo>
                  <a:lnTo>
                    <a:pt x="20198066" y="0"/>
                  </a:lnTo>
                  <a:lnTo>
                    <a:pt x="20198066" y="144780"/>
                  </a:lnTo>
                  <a:lnTo>
                    <a:pt x="20053286" y="144780"/>
                  </a:lnTo>
                  <a:lnTo>
                    <a:pt x="20053286" y="0"/>
                  </a:lnTo>
                  <a:close/>
                  <a:moveTo>
                    <a:pt x="0" y="0"/>
                  </a:moveTo>
                  <a:lnTo>
                    <a:pt x="144780" y="0"/>
                  </a:lnTo>
                  <a:lnTo>
                    <a:pt x="144780" y="144780"/>
                  </a:lnTo>
                  <a:lnTo>
                    <a:pt x="0" y="144780"/>
                  </a:lnTo>
                  <a:lnTo>
                    <a:pt x="0" y="0"/>
                  </a:lnTo>
                  <a:close/>
                  <a:moveTo>
                    <a:pt x="144780" y="0"/>
                  </a:moveTo>
                  <a:lnTo>
                    <a:pt x="20053286" y="0"/>
                  </a:lnTo>
                  <a:lnTo>
                    <a:pt x="20053286" y="144780"/>
                  </a:lnTo>
                  <a:lnTo>
                    <a:pt x="144780" y="144780"/>
                  </a:lnTo>
                  <a:lnTo>
                    <a:pt x="144780" y="0"/>
                  </a:lnTo>
                  <a:close/>
                </a:path>
              </a:pathLst>
            </a:custGeom>
            <a:solidFill>
              <a:srgbClr val="FC0265"/>
            </a:solidFill>
          </p:spPr>
          <p:txBody>
            <a:bodyPr/>
            <a:lstStyle/>
            <a:p>
              <a:endParaRPr lang="en-US"/>
            </a:p>
          </p:txBody>
        </p:sp>
      </p:grpSp>
      <p:grpSp>
        <p:nvGrpSpPr>
          <p:cNvPr id="6" name="Group 6"/>
          <p:cNvGrpSpPr/>
          <p:nvPr/>
        </p:nvGrpSpPr>
        <p:grpSpPr>
          <a:xfrm>
            <a:off x="11287198" y="533400"/>
            <a:ext cx="6397527" cy="9258300"/>
            <a:chOff x="0" y="0"/>
            <a:chExt cx="8530035" cy="12344400"/>
          </a:xfrm>
        </p:grpSpPr>
        <p:pic>
          <p:nvPicPr>
            <p:cNvPr id="7" name="Picture 7"/>
            <p:cNvPicPr>
              <a:picLocks noChangeAspect="1"/>
            </p:cNvPicPr>
            <p:nvPr/>
          </p:nvPicPr>
          <p:blipFill>
            <a:blip r:embed="rId3"/>
            <a:srcRect l="35528" r="18404"/>
            <a:stretch>
              <a:fillRect/>
            </a:stretch>
          </p:blipFill>
          <p:spPr>
            <a:xfrm>
              <a:off x="0" y="0"/>
              <a:ext cx="8530035" cy="12344400"/>
            </a:xfrm>
            <a:prstGeom prst="rect">
              <a:avLst/>
            </a:prstGeom>
          </p:spPr>
        </p:pic>
      </p:grpSp>
      <p:grpSp>
        <p:nvGrpSpPr>
          <p:cNvPr id="8" name="Group 8"/>
          <p:cNvGrpSpPr/>
          <p:nvPr/>
        </p:nvGrpSpPr>
        <p:grpSpPr>
          <a:xfrm>
            <a:off x="3409950" y="0"/>
            <a:ext cx="5734050" cy="10287000"/>
            <a:chOff x="0" y="0"/>
            <a:chExt cx="1510202" cy="2709333"/>
          </a:xfrm>
        </p:grpSpPr>
        <p:sp>
          <p:nvSpPr>
            <p:cNvPr id="9" name="Freeform 9"/>
            <p:cNvSpPr/>
            <p:nvPr/>
          </p:nvSpPr>
          <p:spPr>
            <a:xfrm>
              <a:off x="0" y="0"/>
              <a:ext cx="1510202" cy="2709333"/>
            </a:xfrm>
            <a:custGeom>
              <a:avLst/>
              <a:gdLst/>
              <a:ahLst/>
              <a:cxnLst/>
              <a:rect l="l" t="t" r="r" b="b"/>
              <a:pathLst>
                <a:path w="1510202" h="2709333">
                  <a:moveTo>
                    <a:pt x="0" y="0"/>
                  </a:moveTo>
                  <a:lnTo>
                    <a:pt x="1510202" y="0"/>
                  </a:lnTo>
                  <a:lnTo>
                    <a:pt x="1510202" y="2709333"/>
                  </a:lnTo>
                  <a:lnTo>
                    <a:pt x="0" y="2709333"/>
                  </a:lnTo>
                  <a:close/>
                </a:path>
              </a:pathLst>
            </a:custGeom>
            <a:solidFill>
              <a:srgbClr val="FC0265"/>
            </a:soli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11" name="TextBox 11"/>
          <p:cNvSpPr txBox="1"/>
          <p:nvPr/>
        </p:nvSpPr>
        <p:spPr>
          <a:xfrm>
            <a:off x="3519982" y="3086101"/>
            <a:ext cx="5513986" cy="3231654"/>
          </a:xfrm>
          <a:prstGeom prst="rect">
            <a:avLst/>
          </a:prstGeom>
        </p:spPr>
        <p:txBody>
          <a:bodyPr lIns="0" tIns="0" rIns="0" bIns="0" rtlCol="0" anchor="t">
            <a:spAutoFit/>
          </a:bodyPr>
          <a:lstStyle/>
          <a:p>
            <a:pPr algn="ctr"/>
            <a:r>
              <a:rPr lang="en-US" sz="7000" b="1" spc="425" dirty="0">
                <a:solidFill>
                  <a:srgbClr val="FFFFFF"/>
                </a:solidFill>
                <a:latin typeface="Arial" panose="020B0604020202020204" pitchFamily="34" charset="0"/>
                <a:cs typeface="Arial" panose="020B0604020202020204" pitchFamily="34" charset="0"/>
              </a:rPr>
              <a:t>BEHAVIOR</a:t>
            </a:r>
          </a:p>
          <a:p>
            <a:pPr algn="ctr"/>
            <a:r>
              <a:rPr lang="en-US" sz="7000" b="1" spc="425" dirty="0">
                <a:solidFill>
                  <a:srgbClr val="FFFFFF"/>
                </a:solidFill>
                <a:latin typeface="Arial" panose="020B0604020202020204" pitchFamily="34" charset="0"/>
                <a:cs typeface="Arial" panose="020B0604020202020204" pitchFamily="34" charset="0"/>
              </a:rPr>
              <a:t>DRIVES </a:t>
            </a:r>
          </a:p>
          <a:p>
            <a:pPr marL="0" lvl="0" indent="0" algn="ctr"/>
            <a:r>
              <a:rPr lang="en-US" sz="7000" b="1" spc="425" dirty="0">
                <a:solidFill>
                  <a:srgbClr val="FFFFFF"/>
                </a:solidFill>
                <a:latin typeface="Arial" panose="020B0604020202020204" pitchFamily="34" charset="0"/>
                <a:cs typeface="Arial" panose="020B0604020202020204" pitchFamily="34" charset="0"/>
              </a:rPr>
              <a:t>CULTURE</a:t>
            </a:r>
          </a:p>
        </p:txBody>
      </p:sp>
      <p:sp>
        <p:nvSpPr>
          <p:cNvPr id="12" name="TextBox 12"/>
          <p:cNvSpPr txBox="1"/>
          <p:nvPr/>
        </p:nvSpPr>
        <p:spPr>
          <a:xfrm>
            <a:off x="11468461" y="9144000"/>
            <a:ext cx="6216263" cy="350289"/>
          </a:xfrm>
          <a:prstGeom prst="rect">
            <a:avLst/>
          </a:prstGeom>
        </p:spPr>
        <p:txBody>
          <a:bodyPr lIns="0" tIns="0" rIns="0" bIns="0" rtlCol="0" anchor="t">
            <a:spAutoFit/>
          </a:bodyPr>
          <a:lstStyle/>
          <a:p>
            <a:pPr algn="ctr">
              <a:lnSpc>
                <a:spcPts val="2961"/>
              </a:lnSpc>
            </a:pPr>
            <a:r>
              <a:rPr lang="en-US" sz="2115" b="1" dirty="0">
                <a:solidFill>
                  <a:schemeClr val="bg1"/>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F2F6B"/>
        </a:solidFill>
        <a:effectLst/>
      </p:bgPr>
    </p:bg>
    <p:spTree>
      <p:nvGrpSpPr>
        <p:cNvPr id="1" name=""/>
        <p:cNvGrpSpPr/>
        <p:nvPr/>
      </p:nvGrpSpPr>
      <p:grpSpPr>
        <a:xfrm>
          <a:off x="0" y="0"/>
          <a:ext cx="0" cy="0"/>
          <a:chOff x="0" y="0"/>
          <a:chExt cx="0" cy="0"/>
        </a:xfrm>
      </p:grpSpPr>
      <p:grpSp>
        <p:nvGrpSpPr>
          <p:cNvPr id="2" name="Group 2"/>
          <p:cNvGrpSpPr/>
          <p:nvPr/>
        </p:nvGrpSpPr>
        <p:grpSpPr>
          <a:xfrm>
            <a:off x="7495" y="9395051"/>
            <a:ext cx="18280505" cy="891949"/>
            <a:chOff x="0" y="0"/>
            <a:chExt cx="5143250" cy="234917"/>
          </a:xfrm>
        </p:grpSpPr>
        <p:sp>
          <p:nvSpPr>
            <p:cNvPr id="3" name="Freeform 3"/>
            <p:cNvSpPr/>
            <p:nvPr/>
          </p:nvSpPr>
          <p:spPr>
            <a:xfrm>
              <a:off x="0" y="0"/>
              <a:ext cx="5143250" cy="234917"/>
            </a:xfrm>
            <a:custGeom>
              <a:avLst/>
              <a:gdLst/>
              <a:ahLst/>
              <a:cxnLst/>
              <a:rect l="l" t="t" r="r" b="b"/>
              <a:pathLst>
                <a:path w="5143250" h="234917">
                  <a:moveTo>
                    <a:pt x="0" y="0"/>
                  </a:moveTo>
                  <a:lnTo>
                    <a:pt x="5143250" y="0"/>
                  </a:lnTo>
                  <a:lnTo>
                    <a:pt x="5143250" y="234917"/>
                  </a:lnTo>
                  <a:lnTo>
                    <a:pt x="0" y="234917"/>
                  </a:lnTo>
                  <a:close/>
                </a:path>
              </a:pathLst>
            </a:custGeom>
            <a:solidFill>
              <a:srgbClr val="FC0265"/>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838200" y="336144"/>
            <a:ext cx="16230600" cy="9233297"/>
          </a:xfrm>
          <a:prstGeom prst="rect">
            <a:avLst/>
          </a:prstGeom>
        </p:spPr>
        <p:txBody>
          <a:bodyPr lIns="0" tIns="0" rIns="0" bIns="0" rtlCol="0" anchor="t">
            <a:spAutoFit/>
          </a:bodyPr>
          <a:lstStyle/>
          <a:p>
            <a:r>
              <a:rPr lang="en-US" sz="12000" b="1" spc="359" dirty="0">
                <a:solidFill>
                  <a:srgbClr val="FFFFFF"/>
                </a:solidFill>
                <a:latin typeface="Arial" panose="020B0604020202020204" pitchFamily="34" charset="0"/>
                <a:cs typeface="Arial" panose="020B0604020202020204" pitchFamily="34" charset="0"/>
              </a:rPr>
              <a:t>WHEN </a:t>
            </a:r>
            <a:r>
              <a:rPr lang="en-US" sz="12000" b="1" spc="359" dirty="0">
                <a:solidFill>
                  <a:srgbClr val="FF0066"/>
                </a:solidFill>
                <a:latin typeface="Arial" panose="020B0604020202020204" pitchFamily="34" charset="0"/>
                <a:cs typeface="Arial" panose="020B0604020202020204" pitchFamily="34" charset="0"/>
              </a:rPr>
              <a:t>KINDNESS</a:t>
            </a:r>
            <a:r>
              <a:rPr lang="en-US" sz="12000" b="1" spc="359" dirty="0">
                <a:solidFill>
                  <a:srgbClr val="FFFFFF"/>
                </a:solidFill>
                <a:latin typeface="Arial" panose="020B0604020202020204" pitchFamily="34" charset="0"/>
                <a:cs typeface="Arial" panose="020B0604020202020204" pitchFamily="34" charset="0"/>
              </a:rPr>
              <a:t> IS PART OF THE COMPANY </a:t>
            </a:r>
            <a:r>
              <a:rPr lang="en-US" sz="12000" b="1" spc="359" dirty="0">
                <a:solidFill>
                  <a:srgbClr val="FC0265"/>
                </a:solidFill>
                <a:latin typeface="Arial" panose="020B0604020202020204" pitchFamily="34" charset="0"/>
                <a:cs typeface="Arial" panose="020B0604020202020204" pitchFamily="34" charset="0"/>
              </a:rPr>
              <a:t>CULTURE </a:t>
            </a:r>
            <a:r>
              <a:rPr lang="en-US" sz="12000" b="1" spc="359" dirty="0">
                <a:solidFill>
                  <a:srgbClr val="FFFFFF"/>
                </a:solidFill>
                <a:latin typeface="Arial" panose="020B0604020202020204" pitchFamily="34" charset="0"/>
                <a:cs typeface="Arial" panose="020B0604020202020204" pitchFamily="34" charset="0"/>
              </a:rPr>
              <a:t> COMPANIES WILL EXPERIENCE</a:t>
            </a:r>
          </a:p>
        </p:txBody>
      </p:sp>
      <p:sp>
        <p:nvSpPr>
          <p:cNvPr id="6" name="TextBox 6"/>
          <p:cNvSpPr txBox="1"/>
          <p:nvPr/>
        </p:nvSpPr>
        <p:spPr>
          <a:xfrm>
            <a:off x="4814887" y="9540306"/>
            <a:ext cx="8658225" cy="464358"/>
          </a:xfrm>
          <a:prstGeom prst="rect">
            <a:avLst/>
          </a:prstGeom>
        </p:spPr>
        <p:txBody>
          <a:bodyPr lIns="0" tIns="0" rIns="0" bIns="0" rtlCol="0" anchor="t">
            <a:spAutoFit/>
          </a:bodyPr>
          <a:lstStyle/>
          <a:p>
            <a:pPr algn="ct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42DE5BE2-EABC-627F-C603-6F84D4896ADD}"/>
              </a:ext>
            </a:extLst>
          </p:cNvPr>
          <p:cNvSpPr txBox="1"/>
          <p:nvPr/>
        </p:nvSpPr>
        <p:spPr>
          <a:xfrm>
            <a:off x="990600" y="573366"/>
            <a:ext cx="6553200" cy="2269852"/>
          </a:xfrm>
          <a:prstGeom prst="rect">
            <a:avLst/>
          </a:prstGeom>
        </p:spPr>
        <p:txBody>
          <a:bodyPr wrap="square" lIns="0" tIns="0" rIns="0" bIns="0" rtlCol="0" anchor="t">
            <a:spAutoFit/>
          </a:bodyPr>
          <a:lstStyle/>
          <a:p>
            <a:pPr algn="ctr">
              <a:lnSpc>
                <a:spcPts val="5909"/>
              </a:lnSpc>
            </a:pPr>
            <a:r>
              <a:rPr lang="en-US" sz="6092" b="1" dirty="0">
                <a:solidFill>
                  <a:srgbClr val="263F6B"/>
                </a:solidFill>
                <a:latin typeface="Arial" panose="020B0604020202020204" pitchFamily="34" charset="0"/>
                <a:cs typeface="Arial" panose="020B0604020202020204" pitchFamily="34" charset="0"/>
              </a:rPr>
              <a:t>BETTER FINANCIAL PERFORMANCE</a:t>
            </a:r>
          </a:p>
        </p:txBody>
      </p:sp>
      <p:sp>
        <p:nvSpPr>
          <p:cNvPr id="3" name="TextBox 12">
            <a:extLst>
              <a:ext uri="{FF2B5EF4-FFF2-40B4-BE49-F238E27FC236}">
                <a16:creationId xmlns:a16="http://schemas.microsoft.com/office/drawing/2014/main" id="{1D603889-DCE7-CDC1-54BF-05682ED10773}"/>
              </a:ext>
            </a:extLst>
          </p:cNvPr>
          <p:cNvSpPr txBox="1"/>
          <p:nvPr/>
        </p:nvSpPr>
        <p:spPr>
          <a:xfrm>
            <a:off x="678229" y="4556457"/>
            <a:ext cx="7467392" cy="756617"/>
          </a:xfrm>
          <a:prstGeom prst="rect">
            <a:avLst/>
          </a:prstGeom>
        </p:spPr>
        <p:txBody>
          <a:bodyPr wrap="square" lIns="0" tIns="0" rIns="0" bIns="0" rtlCol="0" anchor="t">
            <a:spAutoFit/>
          </a:bodyPr>
          <a:lstStyle/>
          <a:p>
            <a:pPr algn="ctr">
              <a:lnSpc>
                <a:spcPts val="5909"/>
              </a:lnSpc>
            </a:pPr>
            <a:r>
              <a:rPr lang="en-US" sz="6092" b="1" dirty="0">
                <a:solidFill>
                  <a:srgbClr val="263F6B"/>
                </a:solidFill>
                <a:latin typeface="Arial" panose="020B0604020202020204" pitchFamily="34" charset="0"/>
                <a:cs typeface="Arial" panose="020B0604020202020204" pitchFamily="34" charset="0"/>
              </a:rPr>
              <a:t>MORE EFFICIENCY</a:t>
            </a:r>
          </a:p>
        </p:txBody>
      </p:sp>
      <p:sp>
        <p:nvSpPr>
          <p:cNvPr id="4" name="TextBox 16">
            <a:extLst>
              <a:ext uri="{FF2B5EF4-FFF2-40B4-BE49-F238E27FC236}">
                <a16:creationId xmlns:a16="http://schemas.microsoft.com/office/drawing/2014/main" id="{3F1A3E70-5F07-958B-90A3-4F548644D3C6}"/>
              </a:ext>
            </a:extLst>
          </p:cNvPr>
          <p:cNvSpPr txBox="1"/>
          <p:nvPr/>
        </p:nvSpPr>
        <p:spPr>
          <a:xfrm>
            <a:off x="380582" y="7731769"/>
            <a:ext cx="7808259" cy="1513235"/>
          </a:xfrm>
          <a:prstGeom prst="rect">
            <a:avLst/>
          </a:prstGeom>
        </p:spPr>
        <p:txBody>
          <a:bodyPr wrap="square" lIns="0" tIns="0" rIns="0" bIns="0" rtlCol="0" anchor="t">
            <a:spAutoFit/>
          </a:bodyPr>
          <a:lstStyle/>
          <a:p>
            <a:pPr algn="ctr">
              <a:lnSpc>
                <a:spcPts val="5909"/>
              </a:lnSpc>
            </a:pPr>
            <a:r>
              <a:rPr lang="en-US" sz="6092" b="1" dirty="0">
                <a:solidFill>
                  <a:srgbClr val="263F6B"/>
                </a:solidFill>
                <a:latin typeface="Arial" panose="020B0604020202020204" pitchFamily="34" charset="0"/>
                <a:cs typeface="Arial" panose="020B0604020202020204" pitchFamily="34" charset="0"/>
              </a:rPr>
              <a:t>HIGHER EMPLOYEE</a:t>
            </a:r>
          </a:p>
          <a:p>
            <a:pPr algn="ctr">
              <a:lnSpc>
                <a:spcPts val="5909"/>
              </a:lnSpc>
            </a:pPr>
            <a:r>
              <a:rPr lang="en-US" sz="6092" b="1" dirty="0">
                <a:solidFill>
                  <a:srgbClr val="263F6B"/>
                </a:solidFill>
                <a:latin typeface="Arial" panose="020B0604020202020204" pitchFamily="34" charset="0"/>
                <a:cs typeface="Arial" panose="020B0604020202020204" pitchFamily="34" charset="0"/>
              </a:rPr>
              <a:t>RETENTION</a:t>
            </a:r>
          </a:p>
        </p:txBody>
      </p:sp>
      <p:sp>
        <p:nvSpPr>
          <p:cNvPr id="5" name="TextBox 20">
            <a:extLst>
              <a:ext uri="{FF2B5EF4-FFF2-40B4-BE49-F238E27FC236}">
                <a16:creationId xmlns:a16="http://schemas.microsoft.com/office/drawing/2014/main" id="{6A5F790C-2E4A-2B51-CC3F-9FBEA1D81501}"/>
              </a:ext>
            </a:extLst>
          </p:cNvPr>
          <p:cNvSpPr txBox="1"/>
          <p:nvPr/>
        </p:nvSpPr>
        <p:spPr>
          <a:xfrm>
            <a:off x="1021976" y="3321529"/>
            <a:ext cx="6779898" cy="756617"/>
          </a:xfrm>
          <a:prstGeom prst="rect">
            <a:avLst/>
          </a:prstGeom>
        </p:spPr>
        <p:txBody>
          <a:bodyPr wrap="square" lIns="0" tIns="0" rIns="0" bIns="0" rtlCol="0" anchor="t">
            <a:spAutoFit/>
          </a:bodyPr>
          <a:lstStyle/>
          <a:p>
            <a:pPr algn="ctr">
              <a:lnSpc>
                <a:spcPts val="5909"/>
              </a:lnSpc>
            </a:pPr>
            <a:r>
              <a:rPr lang="en-US" sz="6092" b="1" dirty="0">
                <a:solidFill>
                  <a:srgbClr val="263F6B"/>
                </a:solidFill>
                <a:latin typeface="Arial" panose="020B0604020202020204" pitchFamily="34" charset="0"/>
                <a:cs typeface="Arial" panose="020B0604020202020204" pitchFamily="34" charset="0"/>
              </a:rPr>
              <a:t>REDUCED COSTS</a:t>
            </a:r>
          </a:p>
        </p:txBody>
      </p:sp>
      <p:sp>
        <p:nvSpPr>
          <p:cNvPr id="6" name="TextBox 24">
            <a:extLst>
              <a:ext uri="{FF2B5EF4-FFF2-40B4-BE49-F238E27FC236}">
                <a16:creationId xmlns:a16="http://schemas.microsoft.com/office/drawing/2014/main" id="{CA89BF83-C18F-666B-456E-A24B6B1F1C5D}"/>
              </a:ext>
            </a:extLst>
          </p:cNvPr>
          <p:cNvSpPr txBox="1"/>
          <p:nvPr/>
        </p:nvSpPr>
        <p:spPr>
          <a:xfrm>
            <a:off x="1345757" y="5791385"/>
            <a:ext cx="5842885" cy="1513235"/>
          </a:xfrm>
          <a:prstGeom prst="rect">
            <a:avLst/>
          </a:prstGeom>
        </p:spPr>
        <p:txBody>
          <a:bodyPr wrap="square" lIns="0" tIns="0" rIns="0" bIns="0" rtlCol="0" anchor="t">
            <a:spAutoFit/>
          </a:bodyPr>
          <a:lstStyle/>
          <a:p>
            <a:pPr algn="ctr">
              <a:lnSpc>
                <a:spcPts val="5909"/>
              </a:lnSpc>
            </a:pPr>
            <a:r>
              <a:rPr lang="en-US" sz="6092" b="1" dirty="0">
                <a:solidFill>
                  <a:srgbClr val="263F6B"/>
                </a:solidFill>
                <a:latin typeface="Arial" panose="020B0604020202020204" pitchFamily="34" charset="0"/>
                <a:cs typeface="Arial" panose="020B0604020202020204" pitchFamily="34" charset="0"/>
              </a:rPr>
              <a:t>INCREASED PRODUCTIVITY</a:t>
            </a:r>
          </a:p>
        </p:txBody>
      </p:sp>
      <p:sp>
        <p:nvSpPr>
          <p:cNvPr id="7" name="TextBox 29">
            <a:extLst>
              <a:ext uri="{FF2B5EF4-FFF2-40B4-BE49-F238E27FC236}">
                <a16:creationId xmlns:a16="http://schemas.microsoft.com/office/drawing/2014/main" id="{61E168A0-2F6B-FF66-707B-0C60487AEC12}"/>
              </a:ext>
            </a:extLst>
          </p:cNvPr>
          <p:cNvSpPr txBox="1"/>
          <p:nvPr/>
        </p:nvSpPr>
        <p:spPr>
          <a:xfrm>
            <a:off x="4814887" y="9677556"/>
            <a:ext cx="8658225" cy="507703"/>
          </a:xfrm>
          <a:prstGeom prst="rect">
            <a:avLst/>
          </a:prstGeom>
        </p:spPr>
        <p:txBody>
          <a:bodyPr lIns="0" tIns="0" rIns="0" bIns="0" rtlCol="0" anchor="t">
            <a:spAutoFit/>
          </a:bodyPr>
          <a:lstStyle/>
          <a:p>
            <a:pPr>
              <a:lnSpc>
                <a:spcPts val="4124"/>
              </a:lnSpc>
            </a:pPr>
            <a:r>
              <a:rPr lang="en-US" sz="2946" dirty="0">
                <a:solidFill>
                  <a:schemeClr val="bg1"/>
                </a:solidFill>
                <a:latin typeface="Mont Bold"/>
              </a:rPr>
              <a:t>@CINDYAROWE  |  LINKEDIN: CINDY ROWE</a:t>
            </a:r>
          </a:p>
        </p:txBody>
      </p:sp>
      <p:sp>
        <p:nvSpPr>
          <p:cNvPr id="8" name="TextBox 8">
            <a:extLst>
              <a:ext uri="{FF2B5EF4-FFF2-40B4-BE49-F238E27FC236}">
                <a16:creationId xmlns:a16="http://schemas.microsoft.com/office/drawing/2014/main" id="{6686901C-EDE5-36EB-CF77-2EC11DA4C838}"/>
              </a:ext>
            </a:extLst>
          </p:cNvPr>
          <p:cNvSpPr txBox="1"/>
          <p:nvPr/>
        </p:nvSpPr>
        <p:spPr>
          <a:xfrm>
            <a:off x="11015682" y="951674"/>
            <a:ext cx="6147789" cy="1513235"/>
          </a:xfrm>
          <a:prstGeom prst="rect">
            <a:avLst/>
          </a:prstGeom>
        </p:spPr>
        <p:txBody>
          <a:bodyPr wrap="square" lIns="0" tIns="0" rIns="0" bIns="0" rtlCol="0" anchor="t">
            <a:spAutoFit/>
          </a:bodyPr>
          <a:lstStyle/>
          <a:p>
            <a:pPr algn="ctr">
              <a:lnSpc>
                <a:spcPts val="5907"/>
              </a:lnSpc>
            </a:pPr>
            <a:r>
              <a:rPr lang="en-US" sz="6090" b="1" dirty="0">
                <a:solidFill>
                  <a:srgbClr val="263F6B"/>
                </a:solidFill>
                <a:latin typeface="Arial" panose="020B0604020202020204" pitchFamily="34" charset="0"/>
                <a:cs typeface="Arial" panose="020B0604020202020204" pitchFamily="34" charset="0"/>
              </a:rPr>
              <a:t>GREATER</a:t>
            </a:r>
            <a:r>
              <a:rPr lang="en-US" sz="6090" b="1" dirty="0">
                <a:solidFill>
                  <a:srgbClr val="FC0265"/>
                </a:solidFill>
                <a:latin typeface="Arial" panose="020B0604020202020204" pitchFamily="34" charset="0"/>
                <a:cs typeface="Arial" panose="020B0604020202020204" pitchFamily="34" charset="0"/>
              </a:rPr>
              <a:t> </a:t>
            </a:r>
            <a:r>
              <a:rPr lang="en-US" sz="6090" b="1" dirty="0">
                <a:solidFill>
                  <a:srgbClr val="263F6B"/>
                </a:solidFill>
                <a:latin typeface="Arial" panose="020B0604020202020204" pitchFamily="34" charset="0"/>
                <a:cs typeface="Arial" panose="020B0604020202020204" pitchFamily="34" charset="0"/>
              </a:rPr>
              <a:t>CONTENTMENT</a:t>
            </a:r>
          </a:p>
        </p:txBody>
      </p:sp>
      <p:sp>
        <p:nvSpPr>
          <p:cNvPr id="9" name="TextBox 20">
            <a:extLst>
              <a:ext uri="{FF2B5EF4-FFF2-40B4-BE49-F238E27FC236}">
                <a16:creationId xmlns:a16="http://schemas.microsoft.com/office/drawing/2014/main" id="{F1852ABE-681B-1FE8-98F7-87E7497AAAED}"/>
              </a:ext>
            </a:extLst>
          </p:cNvPr>
          <p:cNvSpPr txBox="1"/>
          <p:nvPr/>
        </p:nvSpPr>
        <p:spPr>
          <a:xfrm>
            <a:off x="10360619" y="3319618"/>
            <a:ext cx="7770499" cy="756617"/>
          </a:xfrm>
          <a:prstGeom prst="rect">
            <a:avLst/>
          </a:prstGeom>
        </p:spPr>
        <p:txBody>
          <a:bodyPr wrap="square" lIns="0" tIns="0" rIns="0" bIns="0" rtlCol="0" anchor="t">
            <a:spAutoFit/>
          </a:bodyPr>
          <a:lstStyle/>
          <a:p>
            <a:pPr algn="ctr">
              <a:lnSpc>
                <a:spcPts val="5907"/>
              </a:lnSpc>
            </a:pPr>
            <a:r>
              <a:rPr lang="en-US" sz="6090" b="1" dirty="0">
                <a:solidFill>
                  <a:srgbClr val="263F6B"/>
                </a:solidFill>
                <a:latin typeface="Arial" panose="020B0604020202020204" pitchFamily="34" charset="0"/>
                <a:cs typeface="Arial" panose="020B0604020202020204" pitchFamily="34" charset="0"/>
              </a:rPr>
              <a:t>IMPROVED</a:t>
            </a:r>
            <a:r>
              <a:rPr lang="en-US" sz="6090" b="1" dirty="0">
                <a:solidFill>
                  <a:srgbClr val="FC0265"/>
                </a:solidFill>
                <a:latin typeface="Arial" panose="020B0604020202020204" pitchFamily="34" charset="0"/>
                <a:cs typeface="Arial" panose="020B0604020202020204" pitchFamily="34" charset="0"/>
              </a:rPr>
              <a:t> </a:t>
            </a:r>
            <a:r>
              <a:rPr lang="en-US" sz="6090" b="1" dirty="0">
                <a:solidFill>
                  <a:srgbClr val="263F6B"/>
                </a:solidFill>
                <a:latin typeface="Arial" panose="020B0604020202020204" pitchFamily="34" charset="0"/>
                <a:cs typeface="Arial" panose="020B0604020202020204" pitchFamily="34" charset="0"/>
              </a:rPr>
              <a:t>MORALE</a:t>
            </a:r>
          </a:p>
        </p:txBody>
      </p:sp>
      <p:sp>
        <p:nvSpPr>
          <p:cNvPr id="10" name="TextBox 12">
            <a:extLst>
              <a:ext uri="{FF2B5EF4-FFF2-40B4-BE49-F238E27FC236}">
                <a16:creationId xmlns:a16="http://schemas.microsoft.com/office/drawing/2014/main" id="{BA37381B-4ED8-F2E1-9AB0-3D952D7E94F3}"/>
              </a:ext>
            </a:extLst>
          </p:cNvPr>
          <p:cNvSpPr txBox="1"/>
          <p:nvPr/>
        </p:nvSpPr>
        <p:spPr>
          <a:xfrm>
            <a:off x="10249258" y="4556457"/>
            <a:ext cx="7993219" cy="756617"/>
          </a:xfrm>
          <a:prstGeom prst="rect">
            <a:avLst/>
          </a:prstGeom>
        </p:spPr>
        <p:txBody>
          <a:bodyPr wrap="square" lIns="0" tIns="0" rIns="0" bIns="0" rtlCol="0" anchor="t">
            <a:spAutoFit/>
          </a:bodyPr>
          <a:lstStyle/>
          <a:p>
            <a:pPr algn="ctr">
              <a:lnSpc>
                <a:spcPts val="5907"/>
              </a:lnSpc>
            </a:pPr>
            <a:r>
              <a:rPr lang="en-US" sz="6090" b="1" dirty="0">
                <a:solidFill>
                  <a:srgbClr val="263F6B"/>
                </a:solidFill>
                <a:latin typeface="Arial" panose="020B0604020202020204" pitchFamily="34" charset="0"/>
                <a:cs typeface="Arial" panose="020B0604020202020204" pitchFamily="34" charset="0"/>
              </a:rPr>
              <a:t>HIGHER MOTIVATION</a:t>
            </a:r>
          </a:p>
        </p:txBody>
      </p:sp>
      <p:sp>
        <p:nvSpPr>
          <p:cNvPr id="11" name="TextBox 16">
            <a:extLst>
              <a:ext uri="{FF2B5EF4-FFF2-40B4-BE49-F238E27FC236}">
                <a16:creationId xmlns:a16="http://schemas.microsoft.com/office/drawing/2014/main" id="{131B8619-2DD5-1D8C-4727-1A7C05E8A247}"/>
              </a:ext>
            </a:extLst>
          </p:cNvPr>
          <p:cNvSpPr txBox="1"/>
          <p:nvPr/>
        </p:nvSpPr>
        <p:spPr>
          <a:xfrm>
            <a:off x="9936677" y="5706405"/>
            <a:ext cx="8305800" cy="2269852"/>
          </a:xfrm>
          <a:prstGeom prst="rect">
            <a:avLst/>
          </a:prstGeom>
        </p:spPr>
        <p:txBody>
          <a:bodyPr wrap="square" lIns="0" tIns="0" rIns="0" bIns="0" rtlCol="0" anchor="t">
            <a:spAutoFit/>
          </a:bodyPr>
          <a:lstStyle/>
          <a:p>
            <a:pPr algn="ctr">
              <a:lnSpc>
                <a:spcPts val="5907"/>
              </a:lnSpc>
            </a:pPr>
            <a:r>
              <a:rPr lang="en-US" sz="6090" b="1" dirty="0">
                <a:solidFill>
                  <a:srgbClr val="263F6B"/>
                </a:solidFill>
                <a:latin typeface="Arial" panose="020B0604020202020204" pitchFamily="34" charset="0"/>
                <a:cs typeface="Arial" panose="020B0604020202020204" pitchFamily="34" charset="0"/>
              </a:rPr>
              <a:t>HIGHER ENGAGEMENT &amp; PARTICIPATION</a:t>
            </a:r>
          </a:p>
        </p:txBody>
      </p:sp>
      <p:sp>
        <p:nvSpPr>
          <p:cNvPr id="12" name="TextBox 24">
            <a:extLst>
              <a:ext uri="{FF2B5EF4-FFF2-40B4-BE49-F238E27FC236}">
                <a16:creationId xmlns:a16="http://schemas.microsoft.com/office/drawing/2014/main" id="{DADCBCA7-094A-310C-51EF-56FFEEDF85A2}"/>
              </a:ext>
            </a:extLst>
          </p:cNvPr>
          <p:cNvSpPr txBox="1"/>
          <p:nvPr/>
        </p:nvSpPr>
        <p:spPr>
          <a:xfrm>
            <a:off x="9143999" y="8324439"/>
            <a:ext cx="9373018" cy="756617"/>
          </a:xfrm>
          <a:prstGeom prst="rect">
            <a:avLst/>
          </a:prstGeom>
        </p:spPr>
        <p:txBody>
          <a:bodyPr wrap="square" lIns="0" tIns="0" rIns="0" bIns="0" rtlCol="0" anchor="t">
            <a:spAutoFit/>
          </a:bodyPr>
          <a:lstStyle/>
          <a:p>
            <a:pPr algn="ctr">
              <a:lnSpc>
                <a:spcPts val="5907"/>
              </a:lnSpc>
            </a:pPr>
            <a:r>
              <a:rPr lang="en-US" sz="6090" b="1" dirty="0">
                <a:solidFill>
                  <a:srgbClr val="263F6B"/>
                </a:solidFill>
                <a:latin typeface="Arial" panose="020B0604020202020204" pitchFamily="34" charset="0"/>
                <a:cs typeface="Arial" panose="020B0604020202020204" pitchFamily="34" charset="0"/>
              </a:rPr>
              <a:t>SENSE OF BELONGING</a:t>
            </a:r>
          </a:p>
        </p:txBody>
      </p:sp>
      <p:sp>
        <p:nvSpPr>
          <p:cNvPr id="13" name="Freeform 3">
            <a:extLst>
              <a:ext uri="{FF2B5EF4-FFF2-40B4-BE49-F238E27FC236}">
                <a16:creationId xmlns:a16="http://schemas.microsoft.com/office/drawing/2014/main" id="{5D08D2BB-6FB6-ACC7-2B06-BB16DD869CD2}"/>
              </a:ext>
            </a:extLst>
          </p:cNvPr>
          <p:cNvSpPr/>
          <p:nvPr/>
        </p:nvSpPr>
        <p:spPr>
          <a:xfrm>
            <a:off x="0" y="9681387"/>
            <a:ext cx="18288000" cy="601840"/>
          </a:xfrm>
          <a:custGeom>
            <a:avLst/>
            <a:gdLst/>
            <a:ahLst/>
            <a:cxnLst/>
            <a:rect l="l" t="t" r="r" b="b"/>
            <a:pathLst>
              <a:path w="5143250" h="234917">
                <a:moveTo>
                  <a:pt x="0" y="0"/>
                </a:moveTo>
                <a:lnTo>
                  <a:pt x="5143250" y="0"/>
                </a:lnTo>
                <a:lnTo>
                  <a:pt x="5143250" y="234917"/>
                </a:lnTo>
                <a:lnTo>
                  <a:pt x="0" y="234917"/>
                </a:lnTo>
                <a:close/>
              </a:path>
            </a:pathLst>
          </a:custGeom>
          <a:solidFill>
            <a:srgbClr val="FC0265"/>
          </a:solidFill>
        </p:spPr>
        <p:txBody>
          <a:bodyPr/>
          <a:lstStyle/>
          <a:p>
            <a:pPr algn="ctr">
              <a:lnSpc>
                <a:spcPts val="4124"/>
              </a:lnSpc>
            </a:pPr>
            <a:r>
              <a:rPr lang="en-US" sz="1800" b="1" dirty="0">
                <a:solidFill>
                  <a:schemeClr val="bg1"/>
                </a:solidFill>
                <a:latin typeface="Arial" panose="020B0604020202020204" pitchFamily="34" charset="0"/>
                <a:cs typeface="Arial" panose="020B0604020202020204" pitchFamily="34" charset="0"/>
              </a:rPr>
              <a:t>@CINDYAROWE  |  LINKEDIN: CINDY ROWE</a:t>
            </a:r>
          </a:p>
        </p:txBody>
      </p:sp>
    </p:spTree>
    <p:extLst>
      <p:ext uri="{BB962C8B-B14F-4D97-AF65-F5344CB8AC3E}">
        <p14:creationId xmlns:p14="http://schemas.microsoft.com/office/powerpoint/2010/main" val="2027771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2D8D67-DA44-D733-2AA2-4B3F31DD820A}"/>
              </a:ext>
            </a:extLst>
          </p:cNvPr>
          <p:cNvPicPr>
            <a:picLocks noChangeAspect="1"/>
          </p:cNvPicPr>
          <p:nvPr/>
        </p:nvPicPr>
        <p:blipFill rotWithShape="1">
          <a:blip r:embed="rId2"/>
          <a:srcRect l="64583" t="51482" r="24584" b="23333"/>
          <a:stretch/>
        </p:blipFill>
        <p:spPr>
          <a:xfrm>
            <a:off x="990600" y="-446921"/>
            <a:ext cx="16001999" cy="10462846"/>
          </a:xfrm>
          <a:prstGeom prst="rect">
            <a:avLst/>
          </a:prstGeom>
        </p:spPr>
      </p:pic>
      <p:sp>
        <p:nvSpPr>
          <p:cNvPr id="7" name="TextBox 29">
            <a:extLst>
              <a:ext uri="{FF2B5EF4-FFF2-40B4-BE49-F238E27FC236}">
                <a16:creationId xmlns:a16="http://schemas.microsoft.com/office/drawing/2014/main" id="{61E168A0-2F6B-FF66-707B-0C60487AEC12}"/>
              </a:ext>
            </a:extLst>
          </p:cNvPr>
          <p:cNvSpPr txBox="1"/>
          <p:nvPr/>
        </p:nvSpPr>
        <p:spPr>
          <a:xfrm>
            <a:off x="4814887" y="9677556"/>
            <a:ext cx="8658225" cy="507703"/>
          </a:xfrm>
          <a:prstGeom prst="rect">
            <a:avLst/>
          </a:prstGeom>
        </p:spPr>
        <p:txBody>
          <a:bodyPr lIns="0" tIns="0" rIns="0" bIns="0" rtlCol="0" anchor="t">
            <a:spAutoFit/>
          </a:bodyPr>
          <a:lstStyle/>
          <a:p>
            <a:pPr>
              <a:lnSpc>
                <a:spcPts val="4124"/>
              </a:lnSpc>
            </a:pPr>
            <a:r>
              <a:rPr lang="en-US" sz="2946" dirty="0">
                <a:solidFill>
                  <a:schemeClr val="bg1"/>
                </a:solidFill>
                <a:latin typeface="Mont Bold"/>
              </a:rPr>
              <a:t>@CINDYAROWE  |  LINKEDIN: CINDY ROWE</a:t>
            </a:r>
          </a:p>
        </p:txBody>
      </p:sp>
      <p:sp>
        <p:nvSpPr>
          <p:cNvPr id="13" name="Freeform 3">
            <a:extLst>
              <a:ext uri="{FF2B5EF4-FFF2-40B4-BE49-F238E27FC236}">
                <a16:creationId xmlns:a16="http://schemas.microsoft.com/office/drawing/2014/main" id="{5D08D2BB-6FB6-ACC7-2B06-BB16DD869CD2}"/>
              </a:ext>
            </a:extLst>
          </p:cNvPr>
          <p:cNvSpPr/>
          <p:nvPr/>
        </p:nvSpPr>
        <p:spPr>
          <a:xfrm>
            <a:off x="0" y="9681387"/>
            <a:ext cx="18288000" cy="601840"/>
          </a:xfrm>
          <a:custGeom>
            <a:avLst/>
            <a:gdLst/>
            <a:ahLst/>
            <a:cxnLst/>
            <a:rect l="l" t="t" r="r" b="b"/>
            <a:pathLst>
              <a:path w="5143250" h="234917">
                <a:moveTo>
                  <a:pt x="0" y="0"/>
                </a:moveTo>
                <a:lnTo>
                  <a:pt x="5143250" y="0"/>
                </a:lnTo>
                <a:lnTo>
                  <a:pt x="5143250" y="234917"/>
                </a:lnTo>
                <a:lnTo>
                  <a:pt x="0" y="234917"/>
                </a:lnTo>
                <a:close/>
              </a:path>
            </a:pathLst>
          </a:custGeom>
          <a:solidFill>
            <a:srgbClr val="FC0265"/>
          </a:solidFill>
        </p:spPr>
        <p:txBody>
          <a:bodyPr/>
          <a:lstStyle/>
          <a:p>
            <a:pPr algn="ctr">
              <a:lnSpc>
                <a:spcPts val="4124"/>
              </a:lnSpc>
            </a:pPr>
            <a:r>
              <a:rPr lang="en-US" sz="1800" b="1" dirty="0">
                <a:solidFill>
                  <a:schemeClr val="bg1"/>
                </a:solidFill>
                <a:latin typeface="Arial" panose="020B0604020202020204" pitchFamily="34" charset="0"/>
                <a:cs typeface="Arial" panose="020B0604020202020204" pitchFamily="34" charset="0"/>
              </a:rPr>
              <a:t>@CINDYAROWE  |  LINKEDIN: CINDY ROWE</a:t>
            </a:r>
          </a:p>
        </p:txBody>
      </p:sp>
    </p:spTree>
    <p:extLst>
      <p:ext uri="{BB962C8B-B14F-4D97-AF65-F5344CB8AC3E}">
        <p14:creationId xmlns:p14="http://schemas.microsoft.com/office/powerpoint/2010/main" val="2415905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9">
            <a:extLst>
              <a:ext uri="{FF2B5EF4-FFF2-40B4-BE49-F238E27FC236}">
                <a16:creationId xmlns:a16="http://schemas.microsoft.com/office/drawing/2014/main" id="{61E168A0-2F6B-FF66-707B-0C60487AEC12}"/>
              </a:ext>
            </a:extLst>
          </p:cNvPr>
          <p:cNvSpPr txBox="1"/>
          <p:nvPr/>
        </p:nvSpPr>
        <p:spPr>
          <a:xfrm>
            <a:off x="4814887" y="9677556"/>
            <a:ext cx="8658225" cy="507703"/>
          </a:xfrm>
          <a:prstGeom prst="rect">
            <a:avLst/>
          </a:prstGeom>
        </p:spPr>
        <p:txBody>
          <a:bodyPr lIns="0" tIns="0" rIns="0" bIns="0" rtlCol="0" anchor="t">
            <a:spAutoFit/>
          </a:bodyPr>
          <a:lstStyle/>
          <a:p>
            <a:pPr>
              <a:lnSpc>
                <a:spcPts val="4124"/>
              </a:lnSpc>
            </a:pPr>
            <a:r>
              <a:rPr lang="en-US" sz="2946" dirty="0">
                <a:solidFill>
                  <a:schemeClr val="bg1"/>
                </a:solidFill>
                <a:latin typeface="Mont Bold"/>
              </a:rPr>
              <a:t>@CINDYAROWE  |  LINKEDIN: CINDY ROWE</a:t>
            </a:r>
          </a:p>
        </p:txBody>
      </p:sp>
      <p:sp>
        <p:nvSpPr>
          <p:cNvPr id="13" name="Freeform 3">
            <a:extLst>
              <a:ext uri="{FF2B5EF4-FFF2-40B4-BE49-F238E27FC236}">
                <a16:creationId xmlns:a16="http://schemas.microsoft.com/office/drawing/2014/main" id="{5D08D2BB-6FB6-ACC7-2B06-BB16DD869CD2}"/>
              </a:ext>
            </a:extLst>
          </p:cNvPr>
          <p:cNvSpPr/>
          <p:nvPr/>
        </p:nvSpPr>
        <p:spPr>
          <a:xfrm>
            <a:off x="0" y="9681387"/>
            <a:ext cx="18288000" cy="601840"/>
          </a:xfrm>
          <a:custGeom>
            <a:avLst/>
            <a:gdLst/>
            <a:ahLst/>
            <a:cxnLst/>
            <a:rect l="l" t="t" r="r" b="b"/>
            <a:pathLst>
              <a:path w="5143250" h="234917">
                <a:moveTo>
                  <a:pt x="0" y="0"/>
                </a:moveTo>
                <a:lnTo>
                  <a:pt x="5143250" y="0"/>
                </a:lnTo>
                <a:lnTo>
                  <a:pt x="5143250" y="234917"/>
                </a:lnTo>
                <a:lnTo>
                  <a:pt x="0" y="234917"/>
                </a:lnTo>
                <a:close/>
              </a:path>
            </a:pathLst>
          </a:custGeom>
          <a:solidFill>
            <a:srgbClr val="FC0265"/>
          </a:solidFill>
        </p:spPr>
        <p:txBody>
          <a:bodyPr/>
          <a:lstStyle/>
          <a:p>
            <a:pPr algn="ctr">
              <a:lnSpc>
                <a:spcPts val="4124"/>
              </a:lnSpc>
            </a:pPr>
            <a:r>
              <a:rPr lang="en-US" sz="1800" b="1" dirty="0">
                <a:solidFill>
                  <a:schemeClr val="bg1"/>
                </a:solidFill>
                <a:latin typeface="Arial" panose="020B0604020202020204" pitchFamily="34" charset="0"/>
                <a:cs typeface="Arial" panose="020B0604020202020204" pitchFamily="34" charset="0"/>
              </a:rPr>
              <a:t>@CINDYAROWE  |  LINKEDIN: CINDY ROWE</a:t>
            </a:r>
          </a:p>
        </p:txBody>
      </p:sp>
      <p:pic>
        <p:nvPicPr>
          <p:cNvPr id="4" name="Picture 3">
            <a:extLst>
              <a:ext uri="{FF2B5EF4-FFF2-40B4-BE49-F238E27FC236}">
                <a16:creationId xmlns:a16="http://schemas.microsoft.com/office/drawing/2014/main" id="{E46E736D-6306-DB07-0C89-F03D91BA881B}"/>
              </a:ext>
            </a:extLst>
          </p:cNvPr>
          <p:cNvPicPr>
            <a:picLocks noChangeAspect="1"/>
          </p:cNvPicPr>
          <p:nvPr/>
        </p:nvPicPr>
        <p:blipFill rotWithShape="1">
          <a:blip r:embed="rId2"/>
          <a:srcRect l="65417" t="58889" r="24583" b="17407"/>
          <a:stretch/>
        </p:blipFill>
        <p:spPr>
          <a:xfrm>
            <a:off x="1295400" y="-203791"/>
            <a:ext cx="14859000" cy="9906000"/>
          </a:xfrm>
          <a:prstGeom prst="rect">
            <a:avLst/>
          </a:prstGeom>
        </p:spPr>
      </p:pic>
    </p:spTree>
    <p:extLst>
      <p:ext uri="{BB962C8B-B14F-4D97-AF65-F5344CB8AC3E}">
        <p14:creationId xmlns:p14="http://schemas.microsoft.com/office/powerpoint/2010/main" val="539252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28949" flipV="1">
            <a:off x="-1026366" y="1846770"/>
            <a:ext cx="3695848" cy="2161"/>
          </a:xfrm>
          <a:prstGeom prst="line">
            <a:avLst/>
          </a:prstGeom>
          <a:ln w="171450" cap="flat">
            <a:solidFill>
              <a:srgbClr val="FC0265"/>
            </a:solidFill>
            <a:prstDash val="solid"/>
            <a:headEnd type="none" w="sm" len="sm"/>
            <a:tailEnd type="none" w="sm" len="sm"/>
          </a:ln>
        </p:spPr>
        <p:txBody>
          <a:bodyPr/>
          <a:lstStyle/>
          <a:p>
            <a:endParaRPr lang="en-US"/>
          </a:p>
        </p:txBody>
      </p:sp>
      <p:grpSp>
        <p:nvGrpSpPr>
          <p:cNvPr id="3" name="Group 3"/>
          <p:cNvGrpSpPr/>
          <p:nvPr/>
        </p:nvGrpSpPr>
        <p:grpSpPr>
          <a:xfrm>
            <a:off x="1464294" y="4069041"/>
            <a:ext cx="5166432" cy="5166432"/>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0265"/>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491015" y="5583708"/>
            <a:ext cx="4887373" cy="1846659"/>
          </a:xfrm>
          <a:prstGeom prst="rect">
            <a:avLst/>
          </a:prstGeom>
        </p:spPr>
        <p:txBody>
          <a:bodyPr wrap="square" lIns="0" tIns="0" rIns="0" bIns="0" rtlCol="0" anchor="t">
            <a:spAutoFit/>
          </a:bodyPr>
          <a:lstStyle/>
          <a:p>
            <a:pPr algn="ctr"/>
            <a:r>
              <a:rPr lang="en-US" sz="6000" b="1" dirty="0">
                <a:solidFill>
                  <a:srgbClr val="FFFFFF"/>
                </a:solidFill>
                <a:latin typeface="Arial" panose="020B0604020202020204" pitchFamily="34" charset="0"/>
                <a:cs typeface="Arial" panose="020B0604020202020204" pitchFamily="34" charset="0"/>
              </a:rPr>
              <a:t>VALUE EMPLOYEES</a:t>
            </a:r>
          </a:p>
        </p:txBody>
      </p:sp>
      <p:grpSp>
        <p:nvGrpSpPr>
          <p:cNvPr id="7" name="Group 7"/>
          <p:cNvGrpSpPr/>
          <p:nvPr/>
        </p:nvGrpSpPr>
        <p:grpSpPr>
          <a:xfrm>
            <a:off x="11660006" y="4046213"/>
            <a:ext cx="5163700" cy="5163700"/>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0265"/>
            </a:soli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1498459" y="4785591"/>
            <a:ext cx="5560201" cy="3096360"/>
          </a:xfrm>
          <a:prstGeom prst="rect">
            <a:avLst/>
          </a:prstGeom>
        </p:spPr>
        <p:txBody>
          <a:bodyPr wrap="square" lIns="0" tIns="0" rIns="0" bIns="0" rtlCol="0" anchor="t">
            <a:spAutoFit/>
          </a:bodyPr>
          <a:lstStyle/>
          <a:p>
            <a:pPr algn="ctr">
              <a:lnSpc>
                <a:spcPts val="8314"/>
              </a:lnSpc>
            </a:pPr>
            <a:r>
              <a:rPr lang="en-US" sz="5000" b="1" dirty="0">
                <a:solidFill>
                  <a:srgbClr val="FFFFFF"/>
                </a:solidFill>
                <a:latin typeface="Arial" panose="020B0604020202020204" pitchFamily="34" charset="0"/>
                <a:cs typeface="Arial" panose="020B0604020202020204" pitchFamily="34" charset="0"/>
              </a:rPr>
              <a:t>POSITIVE</a:t>
            </a:r>
          </a:p>
          <a:p>
            <a:pPr algn="ctr">
              <a:lnSpc>
                <a:spcPts val="8314"/>
              </a:lnSpc>
            </a:pPr>
            <a:r>
              <a:rPr lang="en-US" sz="5000" b="1" dirty="0">
                <a:solidFill>
                  <a:srgbClr val="FFFFFF"/>
                </a:solidFill>
                <a:latin typeface="Arial" panose="020B0604020202020204" pitchFamily="34" charset="0"/>
                <a:cs typeface="Arial" panose="020B0604020202020204" pitchFamily="34" charset="0"/>
              </a:rPr>
              <a:t>WORK</a:t>
            </a:r>
          </a:p>
          <a:p>
            <a:pPr algn="ctr">
              <a:lnSpc>
                <a:spcPts val="8314"/>
              </a:lnSpc>
            </a:pPr>
            <a:r>
              <a:rPr lang="en-US" sz="5000" b="1" dirty="0">
                <a:solidFill>
                  <a:srgbClr val="FFFFFF"/>
                </a:solidFill>
                <a:latin typeface="Arial" panose="020B0604020202020204" pitchFamily="34" charset="0"/>
                <a:cs typeface="Arial" panose="020B0604020202020204" pitchFamily="34" charset="0"/>
              </a:rPr>
              <a:t>ENVIRONMENT</a:t>
            </a:r>
          </a:p>
        </p:txBody>
      </p:sp>
      <p:grpSp>
        <p:nvGrpSpPr>
          <p:cNvPr id="11" name="Group 11"/>
          <p:cNvGrpSpPr/>
          <p:nvPr/>
        </p:nvGrpSpPr>
        <p:grpSpPr>
          <a:xfrm>
            <a:off x="6536743" y="4046213"/>
            <a:ext cx="5212087" cy="521208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F2F6B"/>
            </a:solidFill>
            <a:ln w="38100">
              <a:solidFill>
                <a:srgbClr val="FFFFFF"/>
              </a:solidFill>
            </a:ln>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741679" y="5755931"/>
            <a:ext cx="4802217" cy="1846659"/>
          </a:xfrm>
          <a:prstGeom prst="rect">
            <a:avLst/>
          </a:prstGeom>
        </p:spPr>
        <p:txBody>
          <a:bodyPr lIns="0" tIns="0" rIns="0" bIns="0" rtlCol="0" anchor="t">
            <a:spAutoFit/>
          </a:bodyPr>
          <a:lstStyle/>
          <a:p>
            <a:pPr algn="ctr"/>
            <a:r>
              <a:rPr lang="en-US" sz="6000" b="1" dirty="0">
                <a:solidFill>
                  <a:srgbClr val="FFFFFF"/>
                </a:solidFill>
                <a:latin typeface="Arial" panose="020B0604020202020204" pitchFamily="34" charset="0"/>
                <a:cs typeface="Arial" panose="020B0604020202020204" pitchFamily="34" charset="0"/>
              </a:rPr>
              <a:t>ALLOW FOR FLEXIBILITY</a:t>
            </a:r>
          </a:p>
        </p:txBody>
      </p:sp>
      <p:sp>
        <p:nvSpPr>
          <p:cNvPr id="15" name="TextBox 15"/>
          <p:cNvSpPr txBox="1"/>
          <p:nvPr/>
        </p:nvSpPr>
        <p:spPr>
          <a:xfrm>
            <a:off x="1100128" y="1477209"/>
            <a:ext cx="5925248" cy="1146596"/>
          </a:xfrm>
          <a:prstGeom prst="rect">
            <a:avLst/>
          </a:prstGeom>
        </p:spPr>
        <p:txBody>
          <a:bodyPr wrap="square" lIns="0" tIns="0" rIns="0" bIns="0" rtlCol="0" anchor="t">
            <a:spAutoFit/>
          </a:bodyPr>
          <a:lstStyle/>
          <a:p>
            <a:pPr>
              <a:lnSpc>
                <a:spcPts val="10073"/>
              </a:lnSpc>
            </a:pPr>
            <a:r>
              <a:rPr lang="en-US" sz="6000" b="1" dirty="0">
                <a:solidFill>
                  <a:srgbClr val="263F6B"/>
                </a:solidFill>
                <a:latin typeface="Arial" panose="020B0604020202020204" pitchFamily="34" charset="0"/>
                <a:cs typeface="Arial" panose="020B0604020202020204" pitchFamily="34" charset="0"/>
              </a:rPr>
              <a:t>A CULTURE OF</a:t>
            </a:r>
          </a:p>
        </p:txBody>
      </p:sp>
      <p:sp>
        <p:nvSpPr>
          <p:cNvPr id="16" name="TextBox 16"/>
          <p:cNvSpPr txBox="1"/>
          <p:nvPr/>
        </p:nvSpPr>
        <p:spPr>
          <a:xfrm>
            <a:off x="6400800" y="85195"/>
            <a:ext cx="8049694" cy="3443250"/>
          </a:xfrm>
          <a:prstGeom prst="rect">
            <a:avLst/>
          </a:prstGeom>
        </p:spPr>
        <p:txBody>
          <a:bodyPr wrap="square" lIns="0" tIns="0" rIns="0" bIns="0" rtlCol="0" anchor="t">
            <a:spAutoFit/>
          </a:bodyPr>
          <a:lstStyle/>
          <a:p>
            <a:pPr algn="ctr">
              <a:lnSpc>
                <a:spcPts val="28804"/>
              </a:lnSpc>
              <a:spcBef>
                <a:spcPct val="0"/>
              </a:spcBef>
            </a:pPr>
            <a:r>
              <a:rPr lang="en-US" sz="17500" dirty="0">
                <a:solidFill>
                  <a:srgbClr val="FC0265"/>
                </a:solidFill>
                <a:latin typeface="Rage Italic" panose="03070502040507070304" pitchFamily="66" charset="0"/>
              </a:rPr>
              <a:t>kindness</a:t>
            </a:r>
          </a:p>
        </p:txBody>
      </p:sp>
      <p:sp>
        <p:nvSpPr>
          <p:cNvPr id="17" name="TextBox 17"/>
          <p:cNvSpPr txBox="1"/>
          <p:nvPr/>
        </p:nvSpPr>
        <p:spPr>
          <a:xfrm>
            <a:off x="4814888" y="9553575"/>
            <a:ext cx="8658225" cy="464358"/>
          </a:xfrm>
          <a:prstGeom prst="rect">
            <a:avLst/>
          </a:prstGeom>
        </p:spPr>
        <p:txBody>
          <a:bodyPr lIns="0" tIns="0" rIns="0" bIns="0" rtlCol="0" anchor="t">
            <a:spAutoFit/>
          </a:bodyPr>
          <a:lstStyle/>
          <a:p>
            <a:pPr algn="ct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83329" y="2091421"/>
            <a:ext cx="2759138" cy="986392"/>
          </a:xfrm>
          <a:prstGeom prst="rect">
            <a:avLst/>
          </a:prstGeom>
        </p:spPr>
      </p:pic>
      <p:grpSp>
        <p:nvGrpSpPr>
          <p:cNvPr id="3" name="Group 3"/>
          <p:cNvGrpSpPr/>
          <p:nvPr/>
        </p:nvGrpSpPr>
        <p:grpSpPr>
          <a:xfrm>
            <a:off x="644633" y="2318276"/>
            <a:ext cx="5650449" cy="5650449"/>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0265"/>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621378" y="3810186"/>
            <a:ext cx="5625235" cy="2246577"/>
          </a:xfrm>
          <a:prstGeom prst="rect">
            <a:avLst/>
          </a:prstGeom>
        </p:spPr>
        <p:txBody>
          <a:bodyPr wrap="square" lIns="0" tIns="0" rIns="0" bIns="0" rtlCol="0" anchor="t">
            <a:spAutoFit/>
          </a:bodyPr>
          <a:lstStyle/>
          <a:p>
            <a:pPr algn="ctr">
              <a:lnSpc>
                <a:spcPts val="9089"/>
              </a:lnSpc>
            </a:pPr>
            <a:r>
              <a:rPr lang="en-US" sz="7000" b="1" dirty="0">
                <a:solidFill>
                  <a:srgbClr val="FFFFFF"/>
                </a:solidFill>
                <a:latin typeface="Arial" panose="020B0604020202020204" pitchFamily="34" charset="0"/>
                <a:cs typeface="Arial" panose="020B0604020202020204" pitchFamily="34" charset="0"/>
              </a:rPr>
              <a:t>VALUE EMPLOYEES</a:t>
            </a:r>
          </a:p>
        </p:txBody>
      </p:sp>
      <p:sp>
        <p:nvSpPr>
          <p:cNvPr id="7" name="TextBox 7"/>
          <p:cNvSpPr txBox="1"/>
          <p:nvPr/>
        </p:nvSpPr>
        <p:spPr>
          <a:xfrm>
            <a:off x="7065786" y="2761862"/>
            <a:ext cx="11222213" cy="958468"/>
          </a:xfrm>
          <a:prstGeom prst="rect">
            <a:avLst/>
          </a:prstGeom>
        </p:spPr>
        <p:txBody>
          <a:bodyPr wrap="square" lIns="0" tIns="0" rIns="0" bIns="0" rtlCol="0" anchor="t">
            <a:spAutoFit/>
          </a:bodyPr>
          <a:lstStyle/>
          <a:p>
            <a:pPr algn="ctr">
              <a:lnSpc>
                <a:spcPts val="8636"/>
              </a:lnSpc>
              <a:spcBef>
                <a:spcPct val="0"/>
              </a:spcBef>
            </a:pPr>
            <a:r>
              <a:rPr lang="en-US" sz="4500" b="1" dirty="0">
                <a:solidFill>
                  <a:srgbClr val="263F6B"/>
                </a:solidFill>
                <a:latin typeface="Arial" panose="020B0604020202020204" pitchFamily="34" charset="0"/>
                <a:cs typeface="Arial" panose="020B0604020202020204" pitchFamily="34" charset="0"/>
              </a:rPr>
              <a:t>SHOW APPRECIATION &amp; RECOGNITION</a:t>
            </a:r>
          </a:p>
        </p:txBody>
      </p:sp>
      <p:sp>
        <p:nvSpPr>
          <p:cNvPr id="8" name="TextBox 8"/>
          <p:cNvSpPr txBox="1"/>
          <p:nvPr/>
        </p:nvSpPr>
        <p:spPr>
          <a:xfrm>
            <a:off x="7065787" y="3790015"/>
            <a:ext cx="11222212" cy="939231"/>
          </a:xfrm>
          <a:prstGeom prst="rect">
            <a:avLst/>
          </a:prstGeom>
        </p:spPr>
        <p:txBody>
          <a:bodyPr wrap="square" lIns="0" tIns="0" rIns="0" bIns="0" rtlCol="0" anchor="t">
            <a:spAutoFit/>
          </a:bodyPr>
          <a:lstStyle/>
          <a:p>
            <a:pPr>
              <a:lnSpc>
                <a:spcPts val="8400"/>
              </a:lnSpc>
              <a:spcBef>
                <a:spcPct val="0"/>
              </a:spcBef>
            </a:pPr>
            <a:r>
              <a:rPr lang="en-US" sz="4500" b="1" dirty="0">
                <a:solidFill>
                  <a:srgbClr val="263F6B"/>
                </a:solidFill>
                <a:latin typeface="Arial" panose="020B0604020202020204" pitchFamily="34" charset="0"/>
                <a:cs typeface="Arial" panose="020B0604020202020204" pitchFamily="34" charset="0"/>
              </a:rPr>
              <a:t>START MEETINGS WITH RECOGNITION</a:t>
            </a:r>
          </a:p>
        </p:txBody>
      </p:sp>
      <p:sp>
        <p:nvSpPr>
          <p:cNvPr id="9" name="TextBox 9"/>
          <p:cNvSpPr txBox="1"/>
          <p:nvPr/>
        </p:nvSpPr>
        <p:spPr>
          <a:xfrm>
            <a:off x="7065787" y="4737951"/>
            <a:ext cx="10564976" cy="939231"/>
          </a:xfrm>
          <a:prstGeom prst="rect">
            <a:avLst/>
          </a:prstGeom>
        </p:spPr>
        <p:txBody>
          <a:bodyPr wrap="square" lIns="0" tIns="0" rIns="0" bIns="0" rtlCol="0" anchor="t">
            <a:spAutoFit/>
          </a:bodyPr>
          <a:lstStyle/>
          <a:p>
            <a:pPr>
              <a:lnSpc>
                <a:spcPts val="8400"/>
              </a:lnSpc>
              <a:spcBef>
                <a:spcPct val="0"/>
              </a:spcBef>
            </a:pPr>
            <a:r>
              <a:rPr lang="en-US" sz="4500" b="1" dirty="0">
                <a:solidFill>
                  <a:srgbClr val="263F6B"/>
                </a:solidFill>
                <a:latin typeface="Arial" panose="020B0604020202020204" pitchFamily="34" charset="0"/>
                <a:cs typeface="Arial" panose="020B0604020202020204" pitchFamily="34" charset="0"/>
              </a:rPr>
              <a:t>SAY THANK YOU, BE SPECIFIC</a:t>
            </a:r>
          </a:p>
        </p:txBody>
      </p:sp>
      <p:sp>
        <p:nvSpPr>
          <p:cNvPr id="10" name="TextBox 10"/>
          <p:cNvSpPr txBox="1"/>
          <p:nvPr/>
        </p:nvSpPr>
        <p:spPr>
          <a:xfrm>
            <a:off x="7065787" y="5664295"/>
            <a:ext cx="12212813" cy="939231"/>
          </a:xfrm>
          <a:prstGeom prst="rect">
            <a:avLst/>
          </a:prstGeom>
        </p:spPr>
        <p:txBody>
          <a:bodyPr wrap="square" lIns="0" tIns="0" rIns="0" bIns="0" rtlCol="0" anchor="t">
            <a:spAutoFit/>
          </a:bodyPr>
          <a:lstStyle/>
          <a:p>
            <a:pPr>
              <a:lnSpc>
                <a:spcPts val="8400"/>
              </a:lnSpc>
              <a:spcBef>
                <a:spcPct val="0"/>
              </a:spcBef>
            </a:pPr>
            <a:r>
              <a:rPr lang="en-US" sz="4500" b="1" dirty="0">
                <a:solidFill>
                  <a:srgbClr val="263F6B"/>
                </a:solidFill>
                <a:latin typeface="Arial" panose="020B0604020202020204" pitchFamily="34" charset="0"/>
                <a:cs typeface="Arial" panose="020B0604020202020204" pitchFamily="34" charset="0"/>
              </a:rPr>
              <a:t>MAKE A "RIGHT" LIST</a:t>
            </a:r>
          </a:p>
        </p:txBody>
      </p:sp>
      <p:sp>
        <p:nvSpPr>
          <p:cNvPr id="11" name="TextBox 11"/>
          <p:cNvSpPr txBox="1"/>
          <p:nvPr/>
        </p:nvSpPr>
        <p:spPr>
          <a:xfrm>
            <a:off x="7065787" y="6578695"/>
            <a:ext cx="8098013" cy="939231"/>
          </a:xfrm>
          <a:prstGeom prst="rect">
            <a:avLst/>
          </a:prstGeom>
        </p:spPr>
        <p:txBody>
          <a:bodyPr wrap="square" lIns="0" tIns="0" rIns="0" bIns="0" rtlCol="0" anchor="t">
            <a:spAutoFit/>
          </a:bodyPr>
          <a:lstStyle/>
          <a:p>
            <a:pPr>
              <a:lnSpc>
                <a:spcPts val="8400"/>
              </a:lnSpc>
              <a:spcBef>
                <a:spcPct val="0"/>
              </a:spcBef>
            </a:pPr>
            <a:r>
              <a:rPr lang="en-US" sz="4500" b="1" dirty="0">
                <a:solidFill>
                  <a:srgbClr val="263F6B"/>
                </a:solidFill>
                <a:latin typeface="Arial" panose="020B0604020202020204" pitchFamily="34" charset="0"/>
                <a:cs typeface="Arial" panose="020B0604020202020204" pitchFamily="34" charset="0"/>
              </a:rPr>
              <a:t>ONE-ON-ONE MEETINGS</a:t>
            </a:r>
          </a:p>
        </p:txBody>
      </p:sp>
      <p:sp>
        <p:nvSpPr>
          <p:cNvPr id="12" name="TextBox 12"/>
          <p:cNvSpPr txBox="1"/>
          <p:nvPr/>
        </p:nvSpPr>
        <p:spPr>
          <a:xfrm>
            <a:off x="7065787" y="8407495"/>
            <a:ext cx="11601590" cy="924677"/>
          </a:xfrm>
          <a:prstGeom prst="rect">
            <a:avLst/>
          </a:prstGeom>
        </p:spPr>
        <p:txBody>
          <a:bodyPr lIns="0" tIns="0" rIns="0" bIns="0" rtlCol="0" anchor="t">
            <a:spAutoFit/>
          </a:bodyPr>
          <a:lstStyle/>
          <a:p>
            <a:pPr>
              <a:lnSpc>
                <a:spcPts val="8400"/>
              </a:lnSpc>
              <a:spcBef>
                <a:spcPct val="0"/>
              </a:spcBef>
            </a:pPr>
            <a:r>
              <a:rPr lang="en-US" sz="4000" b="1" dirty="0">
                <a:solidFill>
                  <a:srgbClr val="263F6B"/>
                </a:solidFill>
                <a:latin typeface="Arial" panose="020B0604020202020204" pitchFamily="34" charset="0"/>
                <a:cs typeface="Arial" panose="020B0604020202020204" pitchFamily="34" charset="0"/>
              </a:rPr>
              <a:t>RECOGNIZE BIRTHDAYS &amp; ANNIVERSARIES</a:t>
            </a:r>
          </a:p>
        </p:txBody>
      </p:sp>
      <p:sp>
        <p:nvSpPr>
          <p:cNvPr id="13" name="TextBox 13"/>
          <p:cNvSpPr txBox="1"/>
          <p:nvPr/>
        </p:nvSpPr>
        <p:spPr>
          <a:xfrm>
            <a:off x="7065787" y="7493095"/>
            <a:ext cx="11222213" cy="907171"/>
          </a:xfrm>
          <a:prstGeom prst="rect">
            <a:avLst/>
          </a:prstGeom>
        </p:spPr>
        <p:txBody>
          <a:bodyPr wrap="square" lIns="0" tIns="0" rIns="0" bIns="0" rtlCol="0" anchor="t">
            <a:spAutoFit/>
          </a:bodyPr>
          <a:lstStyle/>
          <a:p>
            <a:pPr>
              <a:lnSpc>
                <a:spcPts val="8400"/>
              </a:lnSpc>
              <a:spcBef>
                <a:spcPct val="0"/>
              </a:spcBef>
            </a:pPr>
            <a:r>
              <a:rPr lang="en-US" sz="3400" b="1" dirty="0">
                <a:solidFill>
                  <a:srgbClr val="263F6B"/>
                </a:solidFill>
                <a:latin typeface="Arial" panose="020B0604020202020204" pitchFamily="34" charset="0"/>
                <a:cs typeface="Arial" panose="020B0604020202020204" pitchFamily="34" charset="0"/>
              </a:rPr>
              <a:t>OFFER PERSONAL DEVELOPMENT OPPORTUNITIES</a:t>
            </a:r>
          </a:p>
        </p:txBody>
      </p:sp>
      <p:sp>
        <p:nvSpPr>
          <p:cNvPr id="14" name="TextBox 14"/>
          <p:cNvSpPr txBox="1"/>
          <p:nvPr/>
        </p:nvSpPr>
        <p:spPr>
          <a:xfrm>
            <a:off x="485775" y="9467049"/>
            <a:ext cx="6174033" cy="340221"/>
          </a:xfrm>
          <a:prstGeom prst="rect">
            <a:avLst/>
          </a:prstGeom>
        </p:spPr>
        <p:txBody>
          <a:bodyPr lIns="0" tIns="0" rIns="0" bIns="0" rtlCol="0" anchor="t">
            <a:spAutoFit/>
          </a:bodyPr>
          <a:lstStyle/>
          <a:p>
            <a:pPr>
              <a:lnSpc>
                <a:spcPts val="2941"/>
              </a:lnSpc>
            </a:pPr>
            <a:r>
              <a:rPr lang="en-US" sz="2101"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83329" y="2091421"/>
            <a:ext cx="2759138" cy="986392"/>
          </a:xfrm>
          <a:prstGeom prst="rect">
            <a:avLst/>
          </a:prstGeom>
        </p:spPr>
      </p:pic>
      <p:sp>
        <p:nvSpPr>
          <p:cNvPr id="3" name="TextBox 3"/>
          <p:cNvSpPr txBox="1"/>
          <p:nvPr/>
        </p:nvSpPr>
        <p:spPr>
          <a:xfrm>
            <a:off x="1076816" y="4008756"/>
            <a:ext cx="4786082" cy="2364931"/>
          </a:xfrm>
          <a:prstGeom prst="rect">
            <a:avLst/>
          </a:prstGeom>
        </p:spPr>
        <p:txBody>
          <a:bodyPr lIns="0" tIns="0" rIns="0" bIns="0" rtlCol="0" anchor="t">
            <a:spAutoFit/>
          </a:bodyPr>
          <a:lstStyle/>
          <a:p>
            <a:pPr algn="ctr">
              <a:lnSpc>
                <a:spcPts val="9089"/>
              </a:lnSpc>
            </a:pPr>
            <a:r>
              <a:rPr lang="en-US" sz="9089">
                <a:solidFill>
                  <a:srgbClr val="FFFFFF"/>
                </a:solidFill>
                <a:latin typeface="Bebas Neue Bold"/>
              </a:rPr>
              <a:t>value employees</a:t>
            </a:r>
          </a:p>
        </p:txBody>
      </p:sp>
      <p:sp>
        <p:nvSpPr>
          <p:cNvPr id="4" name="TextBox 4"/>
          <p:cNvSpPr txBox="1"/>
          <p:nvPr/>
        </p:nvSpPr>
        <p:spPr>
          <a:xfrm>
            <a:off x="7242467" y="2460791"/>
            <a:ext cx="8988133" cy="987706"/>
          </a:xfrm>
          <a:prstGeom prst="rect">
            <a:avLst/>
          </a:prstGeom>
        </p:spPr>
        <p:txBody>
          <a:bodyPr wrap="square" lIns="0" tIns="0" rIns="0" bIns="0" rtlCol="0" anchor="t">
            <a:spAutoFit/>
          </a:bodyPr>
          <a:lstStyle/>
          <a:p>
            <a:pPr algn="ctr">
              <a:lnSpc>
                <a:spcPts val="8636"/>
              </a:lnSpc>
              <a:spcBef>
                <a:spcPct val="0"/>
              </a:spcBef>
            </a:pPr>
            <a:r>
              <a:rPr lang="en-US" sz="5500" b="1" dirty="0">
                <a:solidFill>
                  <a:srgbClr val="FC0265"/>
                </a:solidFill>
                <a:latin typeface="Arial" panose="020B0604020202020204" pitchFamily="34" charset="0"/>
                <a:cs typeface="Arial" panose="020B0604020202020204" pitchFamily="34" charset="0"/>
              </a:rPr>
              <a:t>THINK OUTSIDE THE BOX</a:t>
            </a:r>
          </a:p>
        </p:txBody>
      </p:sp>
      <p:sp>
        <p:nvSpPr>
          <p:cNvPr id="5" name="TextBox 5"/>
          <p:cNvSpPr txBox="1"/>
          <p:nvPr/>
        </p:nvSpPr>
        <p:spPr>
          <a:xfrm>
            <a:off x="7242467" y="3703956"/>
            <a:ext cx="9673933" cy="983090"/>
          </a:xfrm>
          <a:prstGeom prst="rect">
            <a:avLst/>
          </a:prstGeom>
        </p:spPr>
        <p:txBody>
          <a:bodyPr wrap="square" lIns="0" tIns="0" rIns="0" bIns="0" rtlCol="0" anchor="t">
            <a:spAutoFit/>
          </a:bodyPr>
          <a:lstStyle/>
          <a:p>
            <a:pPr>
              <a:lnSpc>
                <a:spcPts val="8400"/>
              </a:lnSpc>
              <a:spcBef>
                <a:spcPct val="0"/>
              </a:spcBef>
            </a:pPr>
            <a:r>
              <a:rPr lang="en-US" sz="6000" b="1" dirty="0">
                <a:solidFill>
                  <a:srgbClr val="263F6B"/>
                </a:solidFill>
                <a:latin typeface="Arial" panose="020B0604020202020204" pitchFamily="34" charset="0"/>
                <a:cs typeface="Arial" panose="020B0604020202020204" pitchFamily="34" charset="0"/>
              </a:rPr>
              <a:t>FLEXIBLE WORK HOURS</a:t>
            </a:r>
          </a:p>
        </p:txBody>
      </p:sp>
      <p:sp>
        <p:nvSpPr>
          <p:cNvPr id="6" name="TextBox 6"/>
          <p:cNvSpPr txBox="1"/>
          <p:nvPr/>
        </p:nvSpPr>
        <p:spPr>
          <a:xfrm>
            <a:off x="7242467" y="4618356"/>
            <a:ext cx="6955811" cy="983090"/>
          </a:xfrm>
          <a:prstGeom prst="rect">
            <a:avLst/>
          </a:prstGeom>
        </p:spPr>
        <p:txBody>
          <a:bodyPr lIns="0" tIns="0" rIns="0" bIns="0" rtlCol="0" anchor="t">
            <a:spAutoFit/>
          </a:bodyPr>
          <a:lstStyle/>
          <a:p>
            <a:pPr>
              <a:lnSpc>
                <a:spcPts val="8400"/>
              </a:lnSpc>
              <a:spcBef>
                <a:spcPct val="0"/>
              </a:spcBef>
            </a:pPr>
            <a:r>
              <a:rPr lang="en-US" sz="6000" b="1" dirty="0">
                <a:solidFill>
                  <a:srgbClr val="263F6B"/>
                </a:solidFill>
                <a:latin typeface="Arial" panose="020B0604020202020204" pitchFamily="34" charset="0"/>
                <a:cs typeface="Arial" panose="020B0604020202020204" pitchFamily="34" charset="0"/>
              </a:rPr>
              <a:t>WORK REMOTELY</a:t>
            </a:r>
          </a:p>
        </p:txBody>
      </p:sp>
      <p:sp>
        <p:nvSpPr>
          <p:cNvPr id="7" name="TextBox 7"/>
          <p:cNvSpPr txBox="1"/>
          <p:nvPr/>
        </p:nvSpPr>
        <p:spPr>
          <a:xfrm>
            <a:off x="7242467" y="5532756"/>
            <a:ext cx="6955811" cy="983090"/>
          </a:xfrm>
          <a:prstGeom prst="rect">
            <a:avLst/>
          </a:prstGeom>
        </p:spPr>
        <p:txBody>
          <a:bodyPr lIns="0" tIns="0" rIns="0" bIns="0" rtlCol="0" anchor="t">
            <a:spAutoFit/>
          </a:bodyPr>
          <a:lstStyle/>
          <a:p>
            <a:pPr>
              <a:lnSpc>
                <a:spcPts val="8400"/>
              </a:lnSpc>
              <a:spcBef>
                <a:spcPct val="0"/>
              </a:spcBef>
            </a:pPr>
            <a:r>
              <a:rPr lang="en-US" sz="6000" b="1" dirty="0">
                <a:solidFill>
                  <a:srgbClr val="263F6B"/>
                </a:solidFill>
                <a:latin typeface="Arial" panose="020B0604020202020204" pitchFamily="34" charset="0"/>
                <a:cs typeface="Arial" panose="020B0604020202020204" pitchFamily="34" charset="0"/>
              </a:rPr>
              <a:t>JOB SHARING</a:t>
            </a:r>
          </a:p>
        </p:txBody>
      </p:sp>
      <p:sp>
        <p:nvSpPr>
          <p:cNvPr id="8" name="TextBox 8"/>
          <p:cNvSpPr txBox="1"/>
          <p:nvPr/>
        </p:nvSpPr>
        <p:spPr>
          <a:xfrm>
            <a:off x="7242467" y="6400361"/>
            <a:ext cx="11031720" cy="983090"/>
          </a:xfrm>
          <a:prstGeom prst="rect">
            <a:avLst/>
          </a:prstGeom>
        </p:spPr>
        <p:txBody>
          <a:bodyPr wrap="square" lIns="0" tIns="0" rIns="0" bIns="0" rtlCol="0" anchor="t">
            <a:spAutoFit/>
          </a:bodyPr>
          <a:lstStyle/>
          <a:p>
            <a:pPr>
              <a:lnSpc>
                <a:spcPts val="8400"/>
              </a:lnSpc>
              <a:spcBef>
                <a:spcPct val="0"/>
              </a:spcBef>
            </a:pPr>
            <a:r>
              <a:rPr lang="en-US" sz="6000" b="1" dirty="0">
                <a:solidFill>
                  <a:srgbClr val="263F6B"/>
                </a:solidFill>
                <a:latin typeface="Arial" panose="020B0604020202020204" pitchFamily="34" charset="0"/>
                <a:cs typeface="Arial" panose="020B0604020202020204" pitchFamily="34" charset="0"/>
              </a:rPr>
              <a:t>COMPRESSED WORK WEEK</a:t>
            </a:r>
          </a:p>
        </p:txBody>
      </p:sp>
      <p:sp>
        <p:nvSpPr>
          <p:cNvPr id="9" name="TextBox 9"/>
          <p:cNvSpPr txBox="1"/>
          <p:nvPr/>
        </p:nvSpPr>
        <p:spPr>
          <a:xfrm>
            <a:off x="7242467" y="7277848"/>
            <a:ext cx="6955811" cy="983090"/>
          </a:xfrm>
          <a:prstGeom prst="rect">
            <a:avLst/>
          </a:prstGeom>
        </p:spPr>
        <p:txBody>
          <a:bodyPr lIns="0" tIns="0" rIns="0" bIns="0" rtlCol="0" anchor="t">
            <a:spAutoFit/>
          </a:bodyPr>
          <a:lstStyle/>
          <a:p>
            <a:pPr>
              <a:lnSpc>
                <a:spcPts val="8400"/>
              </a:lnSpc>
              <a:spcBef>
                <a:spcPct val="0"/>
              </a:spcBef>
            </a:pPr>
            <a:r>
              <a:rPr lang="en-US" sz="6000" b="1" dirty="0">
                <a:solidFill>
                  <a:srgbClr val="263F6B"/>
                </a:solidFill>
                <a:latin typeface="Arial" panose="020B0604020202020204" pitchFamily="34" charset="0"/>
                <a:cs typeface="Arial" panose="020B0604020202020204" pitchFamily="34" charset="0"/>
              </a:rPr>
              <a:t>SABBATICALS</a:t>
            </a:r>
          </a:p>
        </p:txBody>
      </p:sp>
      <p:grpSp>
        <p:nvGrpSpPr>
          <p:cNvPr id="10" name="Group 10"/>
          <p:cNvGrpSpPr/>
          <p:nvPr/>
        </p:nvGrpSpPr>
        <p:grpSpPr>
          <a:xfrm>
            <a:off x="0" y="2133112"/>
            <a:ext cx="6192486" cy="619248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F2F6B"/>
            </a:solidFill>
            <a:ln w="38100">
              <a:solidFill>
                <a:srgbClr val="FFFFFF"/>
              </a:solidFill>
            </a:ln>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43484" y="3934264"/>
            <a:ext cx="5705519" cy="2426113"/>
          </a:xfrm>
          <a:prstGeom prst="rect">
            <a:avLst/>
          </a:prstGeom>
        </p:spPr>
        <p:txBody>
          <a:bodyPr lIns="0" tIns="0" rIns="0" bIns="0" rtlCol="0" anchor="t">
            <a:spAutoFit/>
          </a:bodyPr>
          <a:lstStyle/>
          <a:p>
            <a:pPr algn="ctr">
              <a:lnSpc>
                <a:spcPts val="9878"/>
              </a:lnSpc>
            </a:pPr>
            <a:r>
              <a:rPr lang="en-US" sz="7000" b="1" dirty="0">
                <a:solidFill>
                  <a:srgbClr val="FFFFFF"/>
                </a:solidFill>
                <a:latin typeface="Arial" panose="020B0604020202020204" pitchFamily="34" charset="0"/>
                <a:cs typeface="Arial" panose="020B0604020202020204" pitchFamily="34" charset="0"/>
              </a:rPr>
              <a:t>ALLOW FOR FLEXIBILITY</a:t>
            </a:r>
          </a:p>
        </p:txBody>
      </p:sp>
      <p:sp>
        <p:nvSpPr>
          <p:cNvPr id="14" name="TextBox 14"/>
          <p:cNvSpPr txBox="1"/>
          <p:nvPr/>
        </p:nvSpPr>
        <p:spPr>
          <a:xfrm>
            <a:off x="791279" y="9395037"/>
            <a:ext cx="5705322" cy="319062"/>
          </a:xfrm>
          <a:prstGeom prst="rect">
            <a:avLst/>
          </a:prstGeom>
        </p:spPr>
        <p:txBody>
          <a:bodyPr lIns="0" tIns="0" rIns="0" bIns="0" rtlCol="0" anchor="t">
            <a:spAutoFit/>
          </a:bodyPr>
          <a:lstStyle/>
          <a:p>
            <a:pPr algn="ctr">
              <a:lnSpc>
                <a:spcPts val="2718"/>
              </a:lnSpc>
            </a:pPr>
            <a:r>
              <a:rPr lang="en-US" sz="1941"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135" y="1835468"/>
            <a:ext cx="12100171" cy="6616065"/>
            <a:chOff x="0" y="0"/>
            <a:chExt cx="13790855" cy="7540488"/>
          </a:xfrm>
        </p:grpSpPr>
        <p:sp>
          <p:nvSpPr>
            <p:cNvPr id="3" name="Freeform 3"/>
            <p:cNvSpPr/>
            <p:nvPr/>
          </p:nvSpPr>
          <p:spPr>
            <a:xfrm>
              <a:off x="0" y="0"/>
              <a:ext cx="13790856" cy="7540488"/>
            </a:xfrm>
            <a:custGeom>
              <a:avLst/>
              <a:gdLst/>
              <a:ahLst/>
              <a:cxnLst/>
              <a:rect l="l" t="t" r="r" b="b"/>
              <a:pathLst>
                <a:path w="13790856" h="7540488">
                  <a:moveTo>
                    <a:pt x="0" y="0"/>
                  </a:moveTo>
                  <a:lnTo>
                    <a:pt x="0" y="7540488"/>
                  </a:lnTo>
                  <a:lnTo>
                    <a:pt x="13790856" y="7540488"/>
                  </a:lnTo>
                  <a:lnTo>
                    <a:pt x="13790856" y="0"/>
                  </a:lnTo>
                  <a:lnTo>
                    <a:pt x="0" y="0"/>
                  </a:lnTo>
                  <a:close/>
                  <a:moveTo>
                    <a:pt x="13729895" y="7479528"/>
                  </a:moveTo>
                  <a:lnTo>
                    <a:pt x="59690" y="7479528"/>
                  </a:lnTo>
                  <a:lnTo>
                    <a:pt x="59690" y="59690"/>
                  </a:lnTo>
                  <a:lnTo>
                    <a:pt x="13729895" y="59690"/>
                  </a:lnTo>
                  <a:lnTo>
                    <a:pt x="13729895" y="7479528"/>
                  </a:lnTo>
                  <a:close/>
                </a:path>
              </a:pathLst>
            </a:custGeom>
            <a:solidFill>
              <a:srgbClr val="FC0265"/>
            </a:solidFill>
          </p:spPr>
          <p:txBody>
            <a:bodyPr/>
            <a:lstStyle/>
            <a:p>
              <a:endParaRPr lang="en-US"/>
            </a:p>
          </p:txBody>
        </p:sp>
      </p:grpSp>
      <p:sp>
        <p:nvSpPr>
          <p:cNvPr id="4" name="TextBox 4"/>
          <p:cNvSpPr txBox="1"/>
          <p:nvPr/>
        </p:nvSpPr>
        <p:spPr>
          <a:xfrm>
            <a:off x="3789869" y="2705100"/>
            <a:ext cx="11482702" cy="4116512"/>
          </a:xfrm>
          <a:prstGeom prst="rect">
            <a:avLst/>
          </a:prstGeom>
        </p:spPr>
        <p:txBody>
          <a:bodyPr lIns="0" tIns="0" rIns="0" bIns="0" rtlCol="0" anchor="t">
            <a:spAutoFit/>
          </a:bodyPr>
          <a:lstStyle/>
          <a:p>
            <a:pPr algn="ctr"/>
            <a:r>
              <a:rPr lang="en-US" sz="9000" b="1" dirty="0">
                <a:solidFill>
                  <a:srgbClr val="263F6B"/>
                </a:solidFill>
                <a:latin typeface="Arial" panose="020B0604020202020204" pitchFamily="34" charset="0"/>
                <a:cs typeface="Arial" panose="020B0604020202020204" pitchFamily="34" charset="0"/>
              </a:rPr>
              <a:t>ONE KIND ACT HAS THE POTENTIAL TO REACH </a:t>
            </a:r>
            <a:r>
              <a:rPr lang="en-US" sz="9000" b="1" dirty="0">
                <a:solidFill>
                  <a:srgbClr val="FC0265"/>
                </a:solidFill>
                <a:latin typeface="Arial" panose="020B0604020202020204" pitchFamily="34" charset="0"/>
                <a:cs typeface="Arial" panose="020B0604020202020204" pitchFamily="34" charset="0"/>
              </a:rPr>
              <a:t>125</a:t>
            </a:r>
            <a:r>
              <a:rPr lang="en-US" sz="9000" b="1" dirty="0">
                <a:solidFill>
                  <a:srgbClr val="263F6B"/>
                </a:solidFill>
                <a:latin typeface="Arial" panose="020B0604020202020204" pitchFamily="34" charset="0"/>
                <a:cs typeface="Arial" panose="020B0604020202020204" pitchFamily="34" charset="0"/>
              </a:rPr>
              <a:t> PEOPLE</a:t>
            </a:r>
          </a:p>
        </p:txBody>
      </p:sp>
      <p:sp>
        <p:nvSpPr>
          <p:cNvPr id="5" name="TextBox 5"/>
          <p:cNvSpPr txBox="1"/>
          <p:nvPr/>
        </p:nvSpPr>
        <p:spPr>
          <a:xfrm>
            <a:off x="3093914" y="6372183"/>
            <a:ext cx="12874612" cy="2590453"/>
          </a:xfrm>
          <a:prstGeom prst="rect">
            <a:avLst/>
          </a:prstGeom>
        </p:spPr>
        <p:txBody>
          <a:bodyPr lIns="0" tIns="0" rIns="0" bIns="0" rtlCol="0" anchor="t">
            <a:spAutoFit/>
          </a:bodyPr>
          <a:lstStyle/>
          <a:p>
            <a:pPr marL="0" lvl="0" indent="0" algn="ctr">
              <a:lnSpc>
                <a:spcPts val="20160"/>
              </a:lnSpc>
              <a:spcBef>
                <a:spcPct val="0"/>
              </a:spcBef>
            </a:pPr>
            <a:r>
              <a:rPr lang="en-US" sz="14400" dirty="0">
                <a:solidFill>
                  <a:srgbClr val="FC0265"/>
                </a:solidFill>
                <a:latin typeface="Rage Italic" panose="03070502040507070304" pitchFamily="66" charset="0"/>
              </a:rPr>
              <a:t>in one day!</a:t>
            </a:r>
          </a:p>
        </p:txBody>
      </p:sp>
      <p:sp>
        <p:nvSpPr>
          <p:cNvPr id="6" name="TextBox 6"/>
          <p:cNvSpPr txBox="1"/>
          <p:nvPr/>
        </p:nvSpPr>
        <p:spPr>
          <a:xfrm>
            <a:off x="5202108" y="9419683"/>
            <a:ext cx="8658225" cy="480324"/>
          </a:xfrm>
          <a:prstGeom prst="rect">
            <a:avLst/>
          </a:prstGeom>
        </p:spPr>
        <p:txBody>
          <a:bodyPr lIns="0" tIns="0" rIns="0" bIns="0" rtlCol="0" anchor="t">
            <a:spAutoFit/>
          </a:bodyPr>
          <a:lstStyle/>
          <a:p>
            <a:pPr>
              <a:lnSpc>
                <a:spcPts val="4124"/>
              </a:lnSpc>
            </a:pPr>
            <a:r>
              <a:rPr lang="en-US" sz="2946"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83329" y="2091421"/>
            <a:ext cx="2759138" cy="986392"/>
          </a:xfrm>
          <a:prstGeom prst="rect">
            <a:avLst/>
          </a:prstGeom>
        </p:spPr>
      </p:pic>
      <p:grpSp>
        <p:nvGrpSpPr>
          <p:cNvPr id="3" name="Group 3"/>
          <p:cNvGrpSpPr/>
          <p:nvPr/>
        </p:nvGrpSpPr>
        <p:grpSpPr>
          <a:xfrm>
            <a:off x="644633" y="2318275"/>
            <a:ext cx="5650449" cy="5650449"/>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0265"/>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860721" y="3696347"/>
            <a:ext cx="5218265" cy="2539157"/>
          </a:xfrm>
          <a:prstGeom prst="rect">
            <a:avLst/>
          </a:prstGeom>
        </p:spPr>
        <p:txBody>
          <a:bodyPr lIns="0" tIns="0" rIns="0" bIns="0" rtlCol="0" anchor="t">
            <a:spAutoFit/>
          </a:bodyPr>
          <a:lstStyle/>
          <a:p>
            <a:pPr algn="ctr"/>
            <a:r>
              <a:rPr lang="en-US" sz="5500" b="1" dirty="0">
                <a:solidFill>
                  <a:srgbClr val="FFFFFF"/>
                </a:solidFill>
                <a:latin typeface="Arial" panose="020B0604020202020204" pitchFamily="34" charset="0"/>
                <a:cs typeface="Arial" panose="020B0604020202020204" pitchFamily="34" charset="0"/>
              </a:rPr>
              <a:t>POSITIVE</a:t>
            </a:r>
          </a:p>
          <a:p>
            <a:pPr algn="ctr"/>
            <a:r>
              <a:rPr lang="en-US" sz="5500" b="1" dirty="0">
                <a:solidFill>
                  <a:srgbClr val="FFFFFF"/>
                </a:solidFill>
                <a:latin typeface="Arial" panose="020B0604020202020204" pitchFamily="34" charset="0"/>
                <a:cs typeface="Arial" panose="020B0604020202020204" pitchFamily="34" charset="0"/>
              </a:rPr>
              <a:t>WORK</a:t>
            </a:r>
          </a:p>
          <a:p>
            <a:pPr algn="ctr"/>
            <a:r>
              <a:rPr lang="en-US" sz="5500" b="1" dirty="0">
                <a:solidFill>
                  <a:srgbClr val="FFFFFF"/>
                </a:solidFill>
                <a:latin typeface="Arial" panose="020B0604020202020204" pitchFamily="34" charset="0"/>
                <a:cs typeface="Arial" panose="020B0604020202020204" pitchFamily="34" charset="0"/>
              </a:rPr>
              <a:t>ENVIRONMENT</a:t>
            </a:r>
          </a:p>
        </p:txBody>
      </p:sp>
      <p:sp>
        <p:nvSpPr>
          <p:cNvPr id="8" name="TextBox 8"/>
          <p:cNvSpPr txBox="1"/>
          <p:nvPr/>
        </p:nvSpPr>
        <p:spPr>
          <a:xfrm>
            <a:off x="7126941" y="3143049"/>
            <a:ext cx="9408459" cy="1011046"/>
          </a:xfrm>
          <a:prstGeom prst="rect">
            <a:avLst/>
          </a:prstGeom>
        </p:spPr>
        <p:txBody>
          <a:bodyPr wrap="square" lIns="0" tIns="0" rIns="0" bIns="0" rtlCol="0" anchor="t">
            <a:spAutoFit/>
          </a:bodyPr>
          <a:lstStyle/>
          <a:p>
            <a:pPr>
              <a:lnSpc>
                <a:spcPts val="8400"/>
              </a:lnSpc>
              <a:spcBef>
                <a:spcPct val="0"/>
              </a:spcBef>
            </a:pPr>
            <a:r>
              <a:rPr lang="en-US" sz="6000" b="1" dirty="0">
                <a:solidFill>
                  <a:srgbClr val="263F6B"/>
                </a:solidFill>
                <a:latin typeface="Arial" panose="020B0604020202020204" pitchFamily="34" charset="0"/>
                <a:cs typeface="Arial" panose="020B0604020202020204" pitchFamily="34" charset="0"/>
              </a:rPr>
              <a:t>OPEN COMMUNICATION</a:t>
            </a:r>
          </a:p>
        </p:txBody>
      </p:sp>
      <p:sp>
        <p:nvSpPr>
          <p:cNvPr id="9" name="TextBox 9"/>
          <p:cNvSpPr txBox="1"/>
          <p:nvPr/>
        </p:nvSpPr>
        <p:spPr>
          <a:xfrm>
            <a:off x="7073044" y="4079032"/>
            <a:ext cx="12738956" cy="983090"/>
          </a:xfrm>
          <a:prstGeom prst="rect">
            <a:avLst/>
          </a:prstGeom>
        </p:spPr>
        <p:txBody>
          <a:bodyPr wrap="square" lIns="0" tIns="0" rIns="0" bIns="0" rtlCol="0" anchor="t">
            <a:spAutoFit/>
          </a:bodyPr>
          <a:lstStyle/>
          <a:p>
            <a:pPr>
              <a:lnSpc>
                <a:spcPts val="8400"/>
              </a:lnSpc>
              <a:spcBef>
                <a:spcPct val="0"/>
              </a:spcBef>
            </a:pPr>
            <a:r>
              <a:rPr lang="en-US" sz="5000" b="1" dirty="0">
                <a:solidFill>
                  <a:srgbClr val="263F6B"/>
                </a:solidFill>
                <a:latin typeface="Arial" panose="020B0604020202020204" pitchFamily="34" charset="0"/>
                <a:cs typeface="Arial" panose="020B0604020202020204" pitchFamily="34" charset="0"/>
              </a:rPr>
              <a:t>OPPORTUNITIES FOR FEEDBACK</a:t>
            </a:r>
          </a:p>
        </p:txBody>
      </p:sp>
      <p:sp>
        <p:nvSpPr>
          <p:cNvPr id="10" name="TextBox 10"/>
          <p:cNvSpPr txBox="1"/>
          <p:nvPr/>
        </p:nvSpPr>
        <p:spPr>
          <a:xfrm>
            <a:off x="7073044" y="4904063"/>
            <a:ext cx="11214956" cy="953851"/>
          </a:xfrm>
          <a:prstGeom prst="rect">
            <a:avLst/>
          </a:prstGeom>
        </p:spPr>
        <p:txBody>
          <a:bodyPr wrap="square" lIns="0" tIns="0" rIns="0" bIns="0" rtlCol="0" anchor="t">
            <a:spAutoFit/>
          </a:bodyPr>
          <a:lstStyle/>
          <a:p>
            <a:pPr>
              <a:lnSpc>
                <a:spcPts val="8400"/>
              </a:lnSpc>
              <a:spcBef>
                <a:spcPct val="0"/>
              </a:spcBef>
            </a:pPr>
            <a:r>
              <a:rPr lang="en-US" sz="5000" b="1" dirty="0">
                <a:solidFill>
                  <a:srgbClr val="263F6B"/>
                </a:solidFill>
                <a:latin typeface="Arial" panose="020B0604020202020204" pitchFamily="34" charset="0"/>
                <a:cs typeface="Arial" panose="020B0604020202020204" pitchFamily="34" charset="0"/>
              </a:rPr>
              <a:t>DISCOURAGE TOXIC BEHAVIOR</a:t>
            </a:r>
          </a:p>
        </p:txBody>
      </p:sp>
      <p:sp>
        <p:nvSpPr>
          <p:cNvPr id="11" name="TextBox 11"/>
          <p:cNvSpPr txBox="1"/>
          <p:nvPr/>
        </p:nvSpPr>
        <p:spPr>
          <a:xfrm>
            <a:off x="7051273" y="6766440"/>
            <a:ext cx="10246127" cy="983090"/>
          </a:xfrm>
          <a:prstGeom prst="rect">
            <a:avLst/>
          </a:prstGeom>
        </p:spPr>
        <p:txBody>
          <a:bodyPr wrap="square" lIns="0" tIns="0" rIns="0" bIns="0" rtlCol="0" anchor="t">
            <a:spAutoFit/>
          </a:bodyPr>
          <a:lstStyle/>
          <a:p>
            <a:pPr>
              <a:lnSpc>
                <a:spcPts val="8400"/>
              </a:lnSpc>
              <a:spcBef>
                <a:spcPct val="0"/>
              </a:spcBef>
            </a:pPr>
            <a:r>
              <a:rPr lang="en-US" sz="6000" b="1" dirty="0">
                <a:solidFill>
                  <a:srgbClr val="263F6B"/>
                </a:solidFill>
                <a:latin typeface="Arial" panose="020B0604020202020204" pitchFamily="34" charset="0"/>
                <a:cs typeface="Arial" panose="020B0604020202020204" pitchFamily="34" charset="0"/>
              </a:rPr>
              <a:t>GROWTH OPPORTUNITIES</a:t>
            </a:r>
          </a:p>
        </p:txBody>
      </p:sp>
      <p:sp>
        <p:nvSpPr>
          <p:cNvPr id="12" name="TextBox 12"/>
          <p:cNvSpPr txBox="1"/>
          <p:nvPr/>
        </p:nvSpPr>
        <p:spPr>
          <a:xfrm>
            <a:off x="7051273" y="7760542"/>
            <a:ext cx="11236727" cy="1846659"/>
          </a:xfrm>
          <a:prstGeom prst="rect">
            <a:avLst/>
          </a:prstGeom>
        </p:spPr>
        <p:txBody>
          <a:bodyPr wrap="square" lIns="0" tIns="0" rIns="0" bIns="0" rtlCol="0" anchor="t">
            <a:spAutoFit/>
          </a:bodyPr>
          <a:lstStyle/>
          <a:p>
            <a:pPr>
              <a:spcBef>
                <a:spcPct val="0"/>
              </a:spcBef>
            </a:pPr>
            <a:r>
              <a:rPr lang="en-US" sz="6000" b="1" dirty="0">
                <a:solidFill>
                  <a:srgbClr val="263F6B"/>
                </a:solidFill>
                <a:latin typeface="Arial" panose="020B0604020202020204" pitchFamily="34" charset="0"/>
                <a:cs typeface="Arial" panose="020B0604020202020204" pitchFamily="34" charset="0"/>
              </a:rPr>
              <a:t>COMFORTABLE &amp; SAFE ENVIRONMENT</a:t>
            </a:r>
          </a:p>
        </p:txBody>
      </p:sp>
      <p:sp>
        <p:nvSpPr>
          <p:cNvPr id="13" name="TextBox 13"/>
          <p:cNvSpPr txBox="1"/>
          <p:nvPr/>
        </p:nvSpPr>
        <p:spPr>
          <a:xfrm>
            <a:off x="7073044" y="5772338"/>
            <a:ext cx="8090756" cy="983090"/>
          </a:xfrm>
          <a:prstGeom prst="rect">
            <a:avLst/>
          </a:prstGeom>
        </p:spPr>
        <p:txBody>
          <a:bodyPr wrap="square" lIns="0" tIns="0" rIns="0" bIns="0" rtlCol="0" anchor="t">
            <a:spAutoFit/>
          </a:bodyPr>
          <a:lstStyle/>
          <a:p>
            <a:pPr>
              <a:lnSpc>
                <a:spcPts val="8400"/>
              </a:lnSpc>
              <a:spcBef>
                <a:spcPct val="0"/>
              </a:spcBef>
            </a:pPr>
            <a:r>
              <a:rPr lang="en-US" sz="6000" b="1" dirty="0">
                <a:solidFill>
                  <a:srgbClr val="263F6B"/>
                </a:solidFill>
                <a:latin typeface="Arial" panose="020B0604020202020204" pitchFamily="34" charset="0"/>
                <a:cs typeface="Arial" panose="020B0604020202020204" pitchFamily="34" charset="0"/>
              </a:rPr>
              <a:t>REWARD POSITIVITY</a:t>
            </a:r>
          </a:p>
        </p:txBody>
      </p:sp>
      <p:sp>
        <p:nvSpPr>
          <p:cNvPr id="14" name="TextBox 14"/>
          <p:cNvSpPr txBox="1"/>
          <p:nvPr/>
        </p:nvSpPr>
        <p:spPr>
          <a:xfrm>
            <a:off x="644633" y="9393196"/>
            <a:ext cx="6230646" cy="350481"/>
          </a:xfrm>
          <a:prstGeom prst="rect">
            <a:avLst/>
          </a:prstGeom>
        </p:spPr>
        <p:txBody>
          <a:bodyPr lIns="0" tIns="0" rIns="0" bIns="0" rtlCol="0" anchor="t">
            <a:spAutoFit/>
          </a:bodyPr>
          <a:lstStyle/>
          <a:p>
            <a:pPr>
              <a:lnSpc>
                <a:spcPts val="2968"/>
              </a:lnSpc>
            </a:pPr>
            <a:r>
              <a:rPr lang="en-US" sz="2120"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135" y="1835468"/>
            <a:ext cx="12100171" cy="6616065"/>
            <a:chOff x="0" y="0"/>
            <a:chExt cx="13790855" cy="7540488"/>
          </a:xfrm>
        </p:grpSpPr>
        <p:sp>
          <p:nvSpPr>
            <p:cNvPr id="3" name="Freeform 3"/>
            <p:cNvSpPr/>
            <p:nvPr/>
          </p:nvSpPr>
          <p:spPr>
            <a:xfrm>
              <a:off x="0" y="0"/>
              <a:ext cx="13790856" cy="7540488"/>
            </a:xfrm>
            <a:custGeom>
              <a:avLst/>
              <a:gdLst/>
              <a:ahLst/>
              <a:cxnLst/>
              <a:rect l="l" t="t" r="r" b="b"/>
              <a:pathLst>
                <a:path w="13790856" h="7540488">
                  <a:moveTo>
                    <a:pt x="0" y="0"/>
                  </a:moveTo>
                  <a:lnTo>
                    <a:pt x="0" y="7540488"/>
                  </a:lnTo>
                  <a:lnTo>
                    <a:pt x="13790856" y="7540488"/>
                  </a:lnTo>
                  <a:lnTo>
                    <a:pt x="13790856" y="0"/>
                  </a:lnTo>
                  <a:lnTo>
                    <a:pt x="0" y="0"/>
                  </a:lnTo>
                  <a:close/>
                  <a:moveTo>
                    <a:pt x="13729895" y="7479528"/>
                  </a:moveTo>
                  <a:lnTo>
                    <a:pt x="59690" y="7479528"/>
                  </a:lnTo>
                  <a:lnTo>
                    <a:pt x="59690" y="59690"/>
                  </a:lnTo>
                  <a:lnTo>
                    <a:pt x="13729895" y="59690"/>
                  </a:lnTo>
                  <a:lnTo>
                    <a:pt x="13729895" y="7479528"/>
                  </a:lnTo>
                  <a:close/>
                </a:path>
              </a:pathLst>
            </a:custGeom>
            <a:solidFill>
              <a:srgbClr val="FC0265"/>
            </a:solidFill>
          </p:spPr>
          <p:txBody>
            <a:bodyPr/>
            <a:lstStyle/>
            <a:p>
              <a:endParaRPr lang="en-US"/>
            </a:p>
          </p:txBody>
        </p:sp>
      </p:grpSp>
      <p:sp>
        <p:nvSpPr>
          <p:cNvPr id="4" name="TextBox 4"/>
          <p:cNvSpPr txBox="1"/>
          <p:nvPr/>
        </p:nvSpPr>
        <p:spPr>
          <a:xfrm>
            <a:off x="3789870" y="2933700"/>
            <a:ext cx="11482702" cy="4616648"/>
          </a:xfrm>
          <a:prstGeom prst="rect">
            <a:avLst/>
          </a:prstGeom>
        </p:spPr>
        <p:txBody>
          <a:bodyPr lIns="0" tIns="0" rIns="0" bIns="0" rtlCol="0" anchor="t">
            <a:spAutoFit/>
          </a:bodyPr>
          <a:lstStyle/>
          <a:p>
            <a:pPr algn="ctr"/>
            <a:r>
              <a:rPr lang="en-US" sz="10000" b="1" dirty="0">
                <a:solidFill>
                  <a:srgbClr val="263F6B"/>
                </a:solidFill>
                <a:latin typeface="Arial" panose="020B0604020202020204" pitchFamily="34" charset="0"/>
                <a:cs typeface="Arial" panose="020B0604020202020204" pitchFamily="34" charset="0"/>
              </a:rPr>
              <a:t>WHAT DOES IT</a:t>
            </a:r>
          </a:p>
          <a:p>
            <a:pPr algn="ctr"/>
            <a:r>
              <a:rPr lang="en-US" sz="10000" b="1" dirty="0">
                <a:solidFill>
                  <a:srgbClr val="263F6B"/>
                </a:solidFill>
                <a:latin typeface="Arial" panose="020B0604020202020204" pitchFamily="34" charset="0"/>
                <a:cs typeface="Arial" panose="020B0604020202020204" pitchFamily="34" charset="0"/>
              </a:rPr>
              <a:t>TAKE TO BE A</a:t>
            </a:r>
          </a:p>
          <a:p>
            <a:pPr algn="ctr"/>
            <a:r>
              <a:rPr lang="en-US" sz="10000" b="1" dirty="0">
                <a:solidFill>
                  <a:srgbClr val="FF0066"/>
                </a:solidFill>
                <a:latin typeface="Arial" panose="020B0604020202020204" pitchFamily="34" charset="0"/>
                <a:cs typeface="Arial" panose="020B0604020202020204" pitchFamily="34" charset="0"/>
              </a:rPr>
              <a:t>KIND</a:t>
            </a:r>
            <a:r>
              <a:rPr lang="en-US" sz="10000" b="1" dirty="0">
                <a:solidFill>
                  <a:srgbClr val="263F6B"/>
                </a:solidFill>
                <a:latin typeface="Arial" panose="020B0604020202020204" pitchFamily="34" charset="0"/>
                <a:cs typeface="Arial" panose="020B0604020202020204" pitchFamily="34" charset="0"/>
              </a:rPr>
              <a:t> LEADER?</a:t>
            </a:r>
          </a:p>
        </p:txBody>
      </p:sp>
      <p:sp>
        <p:nvSpPr>
          <p:cNvPr id="5" name="TextBox 5"/>
          <p:cNvSpPr txBox="1"/>
          <p:nvPr/>
        </p:nvSpPr>
        <p:spPr>
          <a:xfrm>
            <a:off x="4814888" y="9419683"/>
            <a:ext cx="8658225" cy="464358"/>
          </a:xfrm>
          <a:prstGeom prst="rect">
            <a:avLst/>
          </a:prstGeom>
        </p:spPr>
        <p:txBody>
          <a:bodyPr lIns="0" tIns="0" rIns="0" bIns="0" rtlCol="0" anchor="t">
            <a:spAutoFit/>
          </a:bodyPr>
          <a:lstStyle/>
          <a:p>
            <a:pPr algn="ct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9">
            <a:extLst>
              <a:ext uri="{FF2B5EF4-FFF2-40B4-BE49-F238E27FC236}">
                <a16:creationId xmlns:a16="http://schemas.microsoft.com/office/drawing/2014/main" id="{84828167-5AC7-096A-141E-378DBCA8E1B4}"/>
              </a:ext>
            </a:extLst>
          </p:cNvPr>
          <p:cNvGraphicFramePr>
            <a:graphicFrameLocks noGrp="1"/>
          </p:cNvGraphicFramePr>
          <p:nvPr>
            <p:extLst>
              <p:ext uri="{D42A27DB-BD31-4B8C-83A1-F6EECF244321}">
                <p14:modId xmlns:p14="http://schemas.microsoft.com/office/powerpoint/2010/main" val="422235221"/>
              </p:ext>
            </p:extLst>
          </p:nvPr>
        </p:nvGraphicFramePr>
        <p:xfrm>
          <a:off x="4291075" y="2687201"/>
          <a:ext cx="9652000" cy="6535110"/>
        </p:xfrm>
        <a:graphic>
          <a:graphicData uri="http://schemas.openxmlformats.org/drawingml/2006/table">
            <a:tbl>
              <a:tblPr firstRow="1" bandRow="1">
                <a:tableStyleId>{5C22544A-7EE6-4342-B048-85BDC9FD1C3A}</a:tableStyleId>
              </a:tblPr>
              <a:tblGrid>
                <a:gridCol w="4826000">
                  <a:extLst>
                    <a:ext uri="{9D8B030D-6E8A-4147-A177-3AD203B41FA5}">
                      <a16:colId xmlns:a16="http://schemas.microsoft.com/office/drawing/2014/main" val="26509054"/>
                    </a:ext>
                  </a:extLst>
                </a:gridCol>
                <a:gridCol w="4826000">
                  <a:extLst>
                    <a:ext uri="{9D8B030D-6E8A-4147-A177-3AD203B41FA5}">
                      <a16:colId xmlns:a16="http://schemas.microsoft.com/office/drawing/2014/main" val="3713132198"/>
                    </a:ext>
                  </a:extLst>
                </a:gridCol>
              </a:tblGrid>
              <a:tr h="2178370">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2090768086"/>
                  </a:ext>
                </a:extLst>
              </a:tr>
              <a:tr h="2178370">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1732210927"/>
                  </a:ext>
                </a:extLst>
              </a:tr>
              <a:tr h="2178370">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3570000506"/>
                  </a:ext>
                </a:extLst>
              </a:tr>
            </a:tbl>
          </a:graphicData>
        </a:graphic>
      </p:graphicFrame>
      <p:sp>
        <p:nvSpPr>
          <p:cNvPr id="3" name="TextBox 17">
            <a:extLst>
              <a:ext uri="{FF2B5EF4-FFF2-40B4-BE49-F238E27FC236}">
                <a16:creationId xmlns:a16="http://schemas.microsoft.com/office/drawing/2014/main" id="{AEAD7D60-141D-3B18-9187-5B9CA5C15639}"/>
              </a:ext>
            </a:extLst>
          </p:cNvPr>
          <p:cNvSpPr txBox="1"/>
          <p:nvPr/>
        </p:nvSpPr>
        <p:spPr>
          <a:xfrm>
            <a:off x="9238310" y="3882186"/>
            <a:ext cx="4583529" cy="490519"/>
          </a:xfrm>
          <a:prstGeom prst="rect">
            <a:avLst/>
          </a:prstGeom>
        </p:spPr>
        <p:txBody>
          <a:bodyPr lIns="0" tIns="0" rIns="0" bIns="0" rtlCol="0" anchor="t">
            <a:spAutoFit/>
          </a:bodyPr>
          <a:lstStyle/>
          <a:p>
            <a:pPr algn="ctr">
              <a:lnSpc>
                <a:spcPts val="4339"/>
              </a:lnSpc>
            </a:pPr>
            <a:r>
              <a:rPr lang="en-US" sz="2000" b="1" dirty="0">
                <a:solidFill>
                  <a:srgbClr val="263F6B"/>
                </a:solidFill>
                <a:latin typeface="Arial" panose="020B0604020202020204" pitchFamily="34" charset="0"/>
                <a:cs typeface="Arial" panose="020B0604020202020204" pitchFamily="34" charset="0"/>
              </a:rPr>
              <a:t>"walk in their shoes" attitude</a:t>
            </a:r>
          </a:p>
        </p:txBody>
      </p:sp>
      <p:sp>
        <p:nvSpPr>
          <p:cNvPr id="4" name="TextBox 18">
            <a:extLst>
              <a:ext uri="{FF2B5EF4-FFF2-40B4-BE49-F238E27FC236}">
                <a16:creationId xmlns:a16="http://schemas.microsoft.com/office/drawing/2014/main" id="{E6877430-6B93-C7F9-95DD-7ADFC1635A74}"/>
              </a:ext>
            </a:extLst>
          </p:cNvPr>
          <p:cNvSpPr txBox="1"/>
          <p:nvPr/>
        </p:nvSpPr>
        <p:spPr>
          <a:xfrm>
            <a:off x="9238310" y="3070171"/>
            <a:ext cx="4583528" cy="953851"/>
          </a:xfrm>
          <a:prstGeom prst="rect">
            <a:avLst/>
          </a:prstGeom>
        </p:spPr>
        <p:txBody>
          <a:bodyPr wrap="square" lIns="0" tIns="0" rIns="0" bIns="0" rtlCol="0" anchor="t">
            <a:spAutoFit/>
          </a:bodyPr>
          <a:lstStyle/>
          <a:p>
            <a:pPr>
              <a:lnSpc>
                <a:spcPts val="8400"/>
              </a:lnSpc>
            </a:pPr>
            <a:r>
              <a:rPr lang="en-US" sz="5000" b="1" dirty="0">
                <a:solidFill>
                  <a:srgbClr val="263F6B"/>
                </a:solidFill>
                <a:latin typeface="Arial" panose="020B0604020202020204" pitchFamily="34" charset="0"/>
                <a:cs typeface="Arial" panose="020B0604020202020204" pitchFamily="34" charset="0"/>
              </a:rPr>
              <a:t>COMPASSION</a:t>
            </a:r>
          </a:p>
        </p:txBody>
      </p:sp>
      <p:sp>
        <p:nvSpPr>
          <p:cNvPr id="5" name="TextBox 19">
            <a:extLst>
              <a:ext uri="{FF2B5EF4-FFF2-40B4-BE49-F238E27FC236}">
                <a16:creationId xmlns:a16="http://schemas.microsoft.com/office/drawing/2014/main" id="{99E4D058-111B-374F-BEC8-544873C0028E}"/>
              </a:ext>
            </a:extLst>
          </p:cNvPr>
          <p:cNvSpPr txBox="1"/>
          <p:nvPr/>
        </p:nvSpPr>
        <p:spPr>
          <a:xfrm>
            <a:off x="9238310" y="5914296"/>
            <a:ext cx="4583529" cy="615553"/>
          </a:xfrm>
          <a:prstGeom prst="rect">
            <a:avLst/>
          </a:prstGeom>
        </p:spPr>
        <p:txBody>
          <a:bodyPr lIns="0" tIns="0" rIns="0" bIns="0" rtlCol="0" anchor="t">
            <a:spAutoFit/>
          </a:bodyPr>
          <a:lstStyle/>
          <a:p>
            <a:pPr algn="ctr"/>
            <a:r>
              <a:rPr lang="en-US" sz="2000" b="1" dirty="0">
                <a:solidFill>
                  <a:srgbClr val="263F6B"/>
                </a:solidFill>
                <a:latin typeface="Arial" panose="020B0604020202020204" pitchFamily="34" charset="0"/>
                <a:cs typeface="Arial" panose="020B0604020202020204" pitchFamily="34" charset="0"/>
              </a:rPr>
              <a:t>sometimes being kind is not the easy things to do</a:t>
            </a:r>
          </a:p>
        </p:txBody>
      </p:sp>
      <p:sp>
        <p:nvSpPr>
          <p:cNvPr id="6" name="TextBox 20">
            <a:extLst>
              <a:ext uri="{FF2B5EF4-FFF2-40B4-BE49-F238E27FC236}">
                <a16:creationId xmlns:a16="http://schemas.microsoft.com/office/drawing/2014/main" id="{EE7756AC-7B68-CCAD-4F7D-DFC6C27940B2}"/>
              </a:ext>
            </a:extLst>
          </p:cNvPr>
          <p:cNvSpPr txBox="1"/>
          <p:nvPr/>
        </p:nvSpPr>
        <p:spPr>
          <a:xfrm>
            <a:off x="9659213" y="5047495"/>
            <a:ext cx="4019322" cy="983090"/>
          </a:xfrm>
          <a:prstGeom prst="rect">
            <a:avLst/>
          </a:prstGeom>
        </p:spPr>
        <p:txBody>
          <a:bodyPr wrap="square" lIns="0" tIns="0" rIns="0" bIns="0" rtlCol="0" anchor="t">
            <a:spAutoFit/>
          </a:bodyPr>
          <a:lstStyle/>
          <a:p>
            <a:pPr>
              <a:lnSpc>
                <a:spcPts val="8400"/>
              </a:lnSpc>
            </a:pPr>
            <a:r>
              <a:rPr lang="en-US" sz="6000" b="1" dirty="0">
                <a:solidFill>
                  <a:srgbClr val="263F6B"/>
                </a:solidFill>
                <a:latin typeface="Arial" panose="020B0604020202020204" pitchFamily="34" charset="0"/>
                <a:cs typeface="Arial" panose="020B0604020202020204" pitchFamily="34" charset="0"/>
              </a:rPr>
              <a:t>COURAGE</a:t>
            </a:r>
          </a:p>
        </p:txBody>
      </p:sp>
      <p:sp>
        <p:nvSpPr>
          <p:cNvPr id="7" name="TextBox 21">
            <a:extLst>
              <a:ext uri="{FF2B5EF4-FFF2-40B4-BE49-F238E27FC236}">
                <a16:creationId xmlns:a16="http://schemas.microsoft.com/office/drawing/2014/main" id="{786FC1F6-AA91-3B55-A11E-7E47615FB1D4}"/>
              </a:ext>
            </a:extLst>
          </p:cNvPr>
          <p:cNvSpPr txBox="1"/>
          <p:nvPr/>
        </p:nvSpPr>
        <p:spPr>
          <a:xfrm>
            <a:off x="4613173" y="8044817"/>
            <a:ext cx="4583529" cy="490519"/>
          </a:xfrm>
          <a:prstGeom prst="rect">
            <a:avLst/>
          </a:prstGeom>
        </p:spPr>
        <p:txBody>
          <a:bodyPr lIns="0" tIns="0" rIns="0" bIns="0" rtlCol="0" anchor="t">
            <a:spAutoFit/>
          </a:bodyPr>
          <a:lstStyle/>
          <a:p>
            <a:pPr algn="ctr">
              <a:lnSpc>
                <a:spcPts val="4339"/>
              </a:lnSpc>
            </a:pPr>
            <a:r>
              <a:rPr lang="en-US" sz="2000" b="1" dirty="0">
                <a:solidFill>
                  <a:srgbClr val="263F6B"/>
                </a:solidFill>
                <a:latin typeface="Arial" panose="020B0604020202020204" pitchFamily="34" charset="0"/>
                <a:cs typeface="Arial" panose="020B0604020202020204" pitchFamily="34" charset="0"/>
              </a:rPr>
              <a:t>Actions speak louder than words</a:t>
            </a:r>
          </a:p>
        </p:txBody>
      </p:sp>
      <p:sp>
        <p:nvSpPr>
          <p:cNvPr id="8" name="TextBox 22">
            <a:extLst>
              <a:ext uri="{FF2B5EF4-FFF2-40B4-BE49-F238E27FC236}">
                <a16:creationId xmlns:a16="http://schemas.microsoft.com/office/drawing/2014/main" id="{67921368-13A3-0618-A4BD-B95C7F809174}"/>
              </a:ext>
            </a:extLst>
          </p:cNvPr>
          <p:cNvSpPr txBox="1"/>
          <p:nvPr/>
        </p:nvSpPr>
        <p:spPr>
          <a:xfrm>
            <a:off x="4531813" y="7231846"/>
            <a:ext cx="4465759" cy="948016"/>
          </a:xfrm>
          <a:prstGeom prst="rect">
            <a:avLst/>
          </a:prstGeom>
        </p:spPr>
        <p:txBody>
          <a:bodyPr wrap="square" lIns="0" tIns="0" rIns="0" bIns="0" rtlCol="0" anchor="t">
            <a:spAutoFit/>
          </a:bodyPr>
          <a:lstStyle/>
          <a:p>
            <a:pPr>
              <a:lnSpc>
                <a:spcPts val="8400"/>
              </a:lnSpc>
            </a:pPr>
            <a:r>
              <a:rPr lang="en-US" sz="4800" b="1" dirty="0">
                <a:solidFill>
                  <a:srgbClr val="263F6B"/>
                </a:solidFill>
                <a:latin typeface="Arial" panose="020B0604020202020204" pitchFamily="34" charset="0"/>
                <a:cs typeface="Arial" panose="020B0604020202020204" pitchFamily="34" charset="0"/>
              </a:rPr>
              <a:t>CONSISTENCY</a:t>
            </a:r>
          </a:p>
        </p:txBody>
      </p:sp>
      <p:sp>
        <p:nvSpPr>
          <p:cNvPr id="9" name="TextBox 23">
            <a:extLst>
              <a:ext uri="{FF2B5EF4-FFF2-40B4-BE49-F238E27FC236}">
                <a16:creationId xmlns:a16="http://schemas.microsoft.com/office/drawing/2014/main" id="{0D45F31C-C49C-47C3-D066-D1EF7D3A4904}"/>
              </a:ext>
            </a:extLst>
          </p:cNvPr>
          <p:cNvSpPr txBox="1"/>
          <p:nvPr/>
        </p:nvSpPr>
        <p:spPr>
          <a:xfrm>
            <a:off x="4728649" y="3956956"/>
            <a:ext cx="4072088" cy="615553"/>
          </a:xfrm>
          <a:prstGeom prst="rect">
            <a:avLst/>
          </a:prstGeom>
        </p:spPr>
        <p:txBody>
          <a:bodyPr wrap="square" lIns="0" tIns="0" rIns="0" bIns="0" rtlCol="0" anchor="t">
            <a:spAutoFit/>
          </a:bodyPr>
          <a:lstStyle/>
          <a:p>
            <a:pPr algn="ctr"/>
            <a:r>
              <a:rPr lang="en-US" sz="2000" b="1" dirty="0">
                <a:solidFill>
                  <a:srgbClr val="263F6B"/>
                </a:solidFill>
                <a:latin typeface="Arial" panose="020B0604020202020204" pitchFamily="34" charset="0"/>
                <a:cs typeface="Arial" panose="020B0604020202020204" pitchFamily="34" charset="0"/>
              </a:rPr>
              <a:t>employees know goals and responsibilities</a:t>
            </a:r>
          </a:p>
        </p:txBody>
      </p:sp>
      <p:sp>
        <p:nvSpPr>
          <p:cNvPr id="10" name="TextBox 24">
            <a:extLst>
              <a:ext uri="{FF2B5EF4-FFF2-40B4-BE49-F238E27FC236}">
                <a16:creationId xmlns:a16="http://schemas.microsoft.com/office/drawing/2014/main" id="{100B999B-E3A8-E0F0-2BC9-4BCB5F9EC920}"/>
              </a:ext>
            </a:extLst>
          </p:cNvPr>
          <p:cNvSpPr txBox="1"/>
          <p:nvPr/>
        </p:nvSpPr>
        <p:spPr>
          <a:xfrm>
            <a:off x="5181601" y="3054288"/>
            <a:ext cx="3329994" cy="983090"/>
          </a:xfrm>
          <a:prstGeom prst="rect">
            <a:avLst/>
          </a:prstGeom>
        </p:spPr>
        <p:txBody>
          <a:bodyPr wrap="square" lIns="0" tIns="0" rIns="0" bIns="0" rtlCol="0" anchor="t">
            <a:spAutoFit/>
          </a:bodyPr>
          <a:lstStyle/>
          <a:p>
            <a:pPr>
              <a:lnSpc>
                <a:spcPts val="8400"/>
              </a:lnSpc>
            </a:pPr>
            <a:r>
              <a:rPr lang="en-US" sz="6000" b="1" dirty="0">
                <a:solidFill>
                  <a:srgbClr val="263F6B"/>
                </a:solidFill>
                <a:latin typeface="Arial" panose="020B0604020202020204" pitchFamily="34" charset="0"/>
                <a:cs typeface="Arial" panose="020B0604020202020204" pitchFamily="34" charset="0"/>
              </a:rPr>
              <a:t>CLARITY</a:t>
            </a:r>
          </a:p>
        </p:txBody>
      </p:sp>
      <p:sp>
        <p:nvSpPr>
          <p:cNvPr id="11" name="TextBox 25">
            <a:extLst>
              <a:ext uri="{FF2B5EF4-FFF2-40B4-BE49-F238E27FC236}">
                <a16:creationId xmlns:a16="http://schemas.microsoft.com/office/drawing/2014/main" id="{2B0AB125-9058-DEEA-19BD-E4D083DCB01B}"/>
              </a:ext>
            </a:extLst>
          </p:cNvPr>
          <p:cNvSpPr txBox="1"/>
          <p:nvPr/>
        </p:nvSpPr>
        <p:spPr>
          <a:xfrm>
            <a:off x="4294619" y="5914296"/>
            <a:ext cx="4877504" cy="481286"/>
          </a:xfrm>
          <a:prstGeom prst="rect">
            <a:avLst/>
          </a:prstGeom>
        </p:spPr>
        <p:txBody>
          <a:bodyPr wrap="square" lIns="0" tIns="0" rIns="0" bIns="0" rtlCol="0" anchor="t">
            <a:spAutoFit/>
          </a:bodyPr>
          <a:lstStyle/>
          <a:p>
            <a:pPr algn="ctr">
              <a:lnSpc>
                <a:spcPts val="4339"/>
              </a:lnSpc>
            </a:pPr>
            <a:r>
              <a:rPr lang="en-US" sz="2000" b="1" dirty="0">
                <a:solidFill>
                  <a:srgbClr val="263F6B"/>
                </a:solidFill>
                <a:latin typeface="Arial" panose="020B0604020202020204" pitchFamily="34" charset="0"/>
                <a:cs typeface="Arial" panose="020B0604020202020204" pitchFamily="34" charset="0"/>
              </a:rPr>
              <a:t>direct, open, honest communication</a:t>
            </a:r>
          </a:p>
        </p:txBody>
      </p:sp>
      <p:sp>
        <p:nvSpPr>
          <p:cNvPr id="12" name="TextBox 26">
            <a:extLst>
              <a:ext uri="{FF2B5EF4-FFF2-40B4-BE49-F238E27FC236}">
                <a16:creationId xmlns:a16="http://schemas.microsoft.com/office/drawing/2014/main" id="{BF6FE79B-201A-5CF5-884C-8DBAAE09A754}"/>
              </a:ext>
            </a:extLst>
          </p:cNvPr>
          <p:cNvSpPr txBox="1"/>
          <p:nvPr/>
        </p:nvSpPr>
        <p:spPr>
          <a:xfrm>
            <a:off x="5029200" y="5143500"/>
            <a:ext cx="3482393" cy="983090"/>
          </a:xfrm>
          <a:prstGeom prst="rect">
            <a:avLst/>
          </a:prstGeom>
        </p:spPr>
        <p:txBody>
          <a:bodyPr wrap="square" lIns="0" tIns="0" rIns="0" bIns="0" rtlCol="0" anchor="t">
            <a:spAutoFit/>
          </a:bodyPr>
          <a:lstStyle/>
          <a:p>
            <a:pPr>
              <a:lnSpc>
                <a:spcPts val="8400"/>
              </a:lnSpc>
            </a:pPr>
            <a:r>
              <a:rPr lang="en-US" sz="6000" b="1" dirty="0">
                <a:solidFill>
                  <a:srgbClr val="263F6B"/>
                </a:solidFill>
                <a:latin typeface="Arial" panose="020B0604020202020204" pitchFamily="34" charset="0"/>
                <a:cs typeface="Arial" panose="020B0604020202020204" pitchFamily="34" charset="0"/>
              </a:rPr>
              <a:t>CANDOR</a:t>
            </a:r>
          </a:p>
        </p:txBody>
      </p:sp>
      <p:sp>
        <p:nvSpPr>
          <p:cNvPr id="13" name="TextBox 28">
            <a:extLst>
              <a:ext uri="{FF2B5EF4-FFF2-40B4-BE49-F238E27FC236}">
                <a16:creationId xmlns:a16="http://schemas.microsoft.com/office/drawing/2014/main" id="{40F983CD-F8A5-2FC0-FB0F-114976A55509}"/>
              </a:ext>
            </a:extLst>
          </p:cNvPr>
          <p:cNvSpPr txBox="1"/>
          <p:nvPr/>
        </p:nvSpPr>
        <p:spPr>
          <a:xfrm>
            <a:off x="9117075" y="9636367"/>
            <a:ext cx="8658225" cy="452753"/>
          </a:xfrm>
          <a:prstGeom prst="rect">
            <a:avLst/>
          </a:prstGeom>
        </p:spPr>
        <p:txBody>
          <a:bodyPr lIns="0" tIns="0" rIns="0" bIns="0" rtlCol="0" anchor="t">
            <a:spAutoFit/>
          </a:bodyPr>
          <a:lstStyle/>
          <a:p>
            <a:pPr algn="r">
              <a:lnSpc>
                <a:spcPts val="4124"/>
              </a:lnSpc>
            </a:pPr>
            <a:r>
              <a:rPr lang="en-US" sz="2000" b="1" dirty="0">
                <a:solidFill>
                  <a:srgbClr val="1F2F6B"/>
                </a:solidFill>
                <a:latin typeface="Arial" panose="020B0604020202020204" pitchFamily="34" charset="0"/>
                <a:cs typeface="Arial" panose="020B0604020202020204" pitchFamily="34" charset="0"/>
              </a:rPr>
              <a:t>@CINDYAROWE  |  LINKEDIN: CINDY ROWE</a:t>
            </a:r>
          </a:p>
        </p:txBody>
      </p:sp>
      <p:sp>
        <p:nvSpPr>
          <p:cNvPr id="14" name="TextBox 22">
            <a:extLst>
              <a:ext uri="{FF2B5EF4-FFF2-40B4-BE49-F238E27FC236}">
                <a16:creationId xmlns:a16="http://schemas.microsoft.com/office/drawing/2014/main" id="{1B644BA7-223D-BA9A-EB9C-A46B91B6BDAD}"/>
              </a:ext>
            </a:extLst>
          </p:cNvPr>
          <p:cNvSpPr txBox="1"/>
          <p:nvPr/>
        </p:nvSpPr>
        <p:spPr>
          <a:xfrm>
            <a:off x="9238310" y="7321247"/>
            <a:ext cx="4704765" cy="948016"/>
          </a:xfrm>
          <a:prstGeom prst="rect">
            <a:avLst/>
          </a:prstGeom>
        </p:spPr>
        <p:txBody>
          <a:bodyPr wrap="square" lIns="0" tIns="0" rIns="0" bIns="0" rtlCol="0" anchor="t">
            <a:spAutoFit/>
          </a:bodyPr>
          <a:lstStyle/>
          <a:p>
            <a:pPr>
              <a:lnSpc>
                <a:spcPts val="8400"/>
              </a:lnSpc>
            </a:pPr>
            <a:r>
              <a:rPr lang="en-US" sz="4800" b="1" dirty="0">
                <a:solidFill>
                  <a:srgbClr val="263F6B"/>
                </a:solidFill>
                <a:latin typeface="Arial" panose="020B0604020202020204" pitchFamily="34" charset="0"/>
                <a:cs typeface="Arial" panose="020B0604020202020204" pitchFamily="34" charset="0"/>
              </a:rPr>
              <a:t>COMMUNICATE</a:t>
            </a:r>
          </a:p>
        </p:txBody>
      </p:sp>
      <p:sp>
        <p:nvSpPr>
          <p:cNvPr id="15" name="TextBox 21">
            <a:extLst>
              <a:ext uri="{FF2B5EF4-FFF2-40B4-BE49-F238E27FC236}">
                <a16:creationId xmlns:a16="http://schemas.microsoft.com/office/drawing/2014/main" id="{5B67C67B-FD55-07F0-6A50-A0B445127DC1}"/>
              </a:ext>
            </a:extLst>
          </p:cNvPr>
          <p:cNvSpPr txBox="1"/>
          <p:nvPr/>
        </p:nvSpPr>
        <p:spPr>
          <a:xfrm>
            <a:off x="9377110" y="8075343"/>
            <a:ext cx="4583529" cy="490519"/>
          </a:xfrm>
          <a:prstGeom prst="rect">
            <a:avLst/>
          </a:prstGeom>
        </p:spPr>
        <p:txBody>
          <a:bodyPr lIns="0" tIns="0" rIns="0" bIns="0" rtlCol="0" anchor="t">
            <a:spAutoFit/>
          </a:bodyPr>
          <a:lstStyle/>
          <a:p>
            <a:pPr algn="ctr">
              <a:lnSpc>
                <a:spcPts val="4339"/>
              </a:lnSpc>
            </a:pPr>
            <a:r>
              <a:rPr lang="en-US" sz="2000" b="1" dirty="0">
                <a:solidFill>
                  <a:srgbClr val="263F6B"/>
                </a:solidFill>
                <a:latin typeface="Arial" panose="020B0604020202020204" pitchFamily="34" charset="0"/>
                <a:cs typeface="Arial" panose="020B0604020202020204" pitchFamily="34" charset="0"/>
              </a:rPr>
              <a:t>keep staff informed</a:t>
            </a:r>
          </a:p>
        </p:txBody>
      </p:sp>
      <p:sp>
        <p:nvSpPr>
          <p:cNvPr id="17" name="TextBox 16">
            <a:extLst>
              <a:ext uri="{FF2B5EF4-FFF2-40B4-BE49-F238E27FC236}">
                <a16:creationId xmlns:a16="http://schemas.microsoft.com/office/drawing/2014/main" id="{D0F9D77E-FC00-7E36-DF33-491FD78CE693}"/>
              </a:ext>
            </a:extLst>
          </p:cNvPr>
          <p:cNvSpPr txBox="1"/>
          <p:nvPr/>
        </p:nvSpPr>
        <p:spPr>
          <a:xfrm>
            <a:off x="0" y="67033"/>
            <a:ext cx="18288000" cy="2037866"/>
          </a:xfrm>
          <a:prstGeom prst="rect">
            <a:avLst/>
          </a:prstGeom>
          <a:noFill/>
        </p:spPr>
        <p:txBody>
          <a:bodyPr wrap="square">
            <a:spAutoFit/>
          </a:bodyPr>
          <a:lstStyle/>
          <a:p>
            <a:pPr algn="ctr">
              <a:lnSpc>
                <a:spcPts val="17766"/>
              </a:lnSpc>
              <a:spcBef>
                <a:spcPct val="0"/>
              </a:spcBef>
            </a:pPr>
            <a:r>
              <a:rPr lang="en-US" sz="8000" b="1" dirty="0">
                <a:solidFill>
                  <a:srgbClr val="263F6B"/>
                </a:solidFill>
                <a:latin typeface="Arial" panose="020B0604020202020204" pitchFamily="34" charset="0"/>
                <a:cs typeface="Arial" panose="020B0604020202020204" pitchFamily="34" charset="0"/>
              </a:rPr>
              <a:t>6 KEYS OF KIND LEADERSHIP</a:t>
            </a:r>
          </a:p>
        </p:txBody>
      </p:sp>
    </p:spTree>
    <p:extLst>
      <p:ext uri="{BB962C8B-B14F-4D97-AF65-F5344CB8AC3E}">
        <p14:creationId xmlns:p14="http://schemas.microsoft.com/office/powerpoint/2010/main" val="3768730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09800" y="774071"/>
            <a:ext cx="15163800" cy="7386638"/>
          </a:xfrm>
          <a:prstGeom prst="rect">
            <a:avLst/>
          </a:prstGeom>
        </p:spPr>
        <p:txBody>
          <a:bodyPr wrap="square" lIns="0" tIns="0" rIns="0" bIns="0" rtlCol="0" anchor="t">
            <a:spAutoFit/>
          </a:bodyPr>
          <a:lstStyle/>
          <a:p>
            <a:r>
              <a:rPr lang="en-US" sz="12000" b="1" dirty="0">
                <a:solidFill>
                  <a:srgbClr val="263F6B"/>
                </a:solidFill>
                <a:latin typeface="Arial" panose="020B0604020202020204" pitchFamily="34" charset="0"/>
                <a:cs typeface="Arial" panose="020B0604020202020204" pitchFamily="34" charset="0"/>
              </a:rPr>
              <a:t>An </a:t>
            </a:r>
            <a:r>
              <a:rPr lang="en-US" sz="12000" b="1" dirty="0">
                <a:solidFill>
                  <a:srgbClr val="FC0265"/>
                </a:solidFill>
                <a:latin typeface="Arial" panose="020B0604020202020204" pitchFamily="34" charset="0"/>
                <a:cs typeface="Arial" panose="020B0604020202020204" pitchFamily="34" charset="0"/>
              </a:rPr>
              <a:t>UNKIND LEADER </a:t>
            </a:r>
            <a:r>
              <a:rPr lang="en-US" sz="12000" b="1" dirty="0">
                <a:solidFill>
                  <a:srgbClr val="263F6B"/>
                </a:solidFill>
                <a:latin typeface="Arial" panose="020B0604020202020204" pitchFamily="34" charset="0"/>
                <a:cs typeface="Arial" panose="020B0604020202020204" pitchFamily="34" charset="0"/>
              </a:rPr>
              <a:t>has a </a:t>
            </a:r>
            <a:r>
              <a:rPr lang="en-US" sz="12000" b="1" dirty="0">
                <a:solidFill>
                  <a:srgbClr val="FC0265"/>
                </a:solidFill>
                <a:latin typeface="Arial" panose="020B0604020202020204" pitchFamily="34" charset="0"/>
                <a:cs typeface="Arial" panose="020B0604020202020204" pitchFamily="34" charset="0"/>
              </a:rPr>
              <a:t>1 in 2000</a:t>
            </a:r>
          </a:p>
          <a:p>
            <a:r>
              <a:rPr lang="en-US" sz="12000" b="1" dirty="0">
                <a:solidFill>
                  <a:srgbClr val="263F6B"/>
                </a:solidFill>
                <a:latin typeface="Arial" panose="020B0604020202020204" pitchFamily="34" charset="0"/>
                <a:cs typeface="Arial" panose="020B0604020202020204" pitchFamily="34" charset="0"/>
              </a:rPr>
              <a:t>chance to also be effective.</a:t>
            </a:r>
          </a:p>
        </p:txBody>
      </p:sp>
      <p:grpSp>
        <p:nvGrpSpPr>
          <p:cNvPr id="3" name="Group 3"/>
          <p:cNvGrpSpPr/>
          <p:nvPr/>
        </p:nvGrpSpPr>
        <p:grpSpPr>
          <a:xfrm>
            <a:off x="-187084" y="9582150"/>
            <a:ext cx="18985354" cy="891949"/>
            <a:chOff x="0" y="0"/>
            <a:chExt cx="5000258" cy="234917"/>
          </a:xfrm>
        </p:grpSpPr>
        <p:sp>
          <p:nvSpPr>
            <p:cNvPr id="4" name="Freeform 4"/>
            <p:cNvSpPr/>
            <p:nvPr/>
          </p:nvSpPr>
          <p:spPr>
            <a:xfrm>
              <a:off x="0" y="0"/>
              <a:ext cx="5000258" cy="234917"/>
            </a:xfrm>
            <a:custGeom>
              <a:avLst/>
              <a:gdLst/>
              <a:ahLst/>
              <a:cxnLst/>
              <a:rect l="l" t="t" r="r" b="b"/>
              <a:pathLst>
                <a:path w="5000258" h="234917">
                  <a:moveTo>
                    <a:pt x="0" y="0"/>
                  </a:moveTo>
                  <a:lnTo>
                    <a:pt x="5000258" y="0"/>
                  </a:lnTo>
                  <a:lnTo>
                    <a:pt x="5000258" y="234917"/>
                  </a:lnTo>
                  <a:lnTo>
                    <a:pt x="0" y="234917"/>
                  </a:lnTo>
                  <a:close/>
                </a:path>
              </a:pathLst>
            </a:custGeom>
            <a:solidFill>
              <a:srgbClr val="FC0265"/>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7" name="TextBox 7"/>
          <p:cNvSpPr txBox="1"/>
          <p:nvPr/>
        </p:nvSpPr>
        <p:spPr>
          <a:xfrm>
            <a:off x="4814888" y="9646444"/>
            <a:ext cx="8658225" cy="601437"/>
          </a:xfrm>
          <a:prstGeom prst="rect">
            <a:avLst/>
          </a:prstGeom>
        </p:spPr>
        <p:txBody>
          <a:bodyPr lIns="0" tIns="0" rIns="0" bIns="0" rtlCol="0" anchor="t">
            <a:spAutoFit/>
          </a:bodyPr>
          <a:lstStyle/>
          <a:p>
            <a:pPr>
              <a:lnSpc>
                <a:spcPts val="4124"/>
              </a:lnSpc>
            </a:pPr>
            <a:r>
              <a:rPr lang="en-US" sz="2946">
                <a:solidFill>
                  <a:srgbClr val="FFFFFF"/>
                </a:solidFill>
                <a:latin typeface="Mont Bold"/>
              </a:rPr>
              <a:t>@CINDYAROWE  |  LINKEDIN: CINDY ROWE</a:t>
            </a:r>
          </a:p>
        </p:txBody>
      </p:sp>
      <p:sp>
        <p:nvSpPr>
          <p:cNvPr id="8" name="TextBox 7">
            <a:extLst>
              <a:ext uri="{FF2B5EF4-FFF2-40B4-BE49-F238E27FC236}">
                <a16:creationId xmlns:a16="http://schemas.microsoft.com/office/drawing/2014/main" id="{C6B05208-04D3-FE54-F59F-631213982AEC}"/>
              </a:ext>
            </a:extLst>
          </p:cNvPr>
          <p:cNvSpPr txBox="1"/>
          <p:nvPr/>
        </p:nvSpPr>
        <p:spPr>
          <a:xfrm>
            <a:off x="13106400" y="8286654"/>
            <a:ext cx="4724400" cy="584775"/>
          </a:xfrm>
          <a:prstGeom prst="rect">
            <a:avLst/>
          </a:prstGeom>
          <a:noFill/>
        </p:spPr>
        <p:txBody>
          <a:bodyPr wrap="square" rtlCol="0">
            <a:spAutoFit/>
          </a:bodyPr>
          <a:lstStyle/>
          <a:p>
            <a:r>
              <a:rPr lang="en-US" sz="3200" b="1" dirty="0">
                <a:solidFill>
                  <a:srgbClr val="263F6B"/>
                </a:solidFill>
                <a:latin typeface="Arial" panose="020B0604020202020204" pitchFamily="34" charset="0"/>
                <a:cs typeface="Arial" panose="020B0604020202020204" pitchFamily="34" charset="0"/>
              </a:rPr>
              <a:t>--LEADERSHIP STUDY</a:t>
            </a:r>
          </a:p>
        </p:txBody>
      </p:sp>
    </p:spTree>
    <p:extLst>
      <p:ext uri="{BB962C8B-B14F-4D97-AF65-F5344CB8AC3E}">
        <p14:creationId xmlns:p14="http://schemas.microsoft.com/office/powerpoint/2010/main" val="4114733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03" y="9204182"/>
            <a:ext cx="18275397" cy="1066800"/>
            <a:chOff x="0" y="0"/>
            <a:chExt cx="4941206" cy="280968"/>
          </a:xfrm>
        </p:grpSpPr>
        <p:sp>
          <p:nvSpPr>
            <p:cNvPr id="3" name="Freeform 3"/>
            <p:cNvSpPr/>
            <p:nvPr/>
          </p:nvSpPr>
          <p:spPr>
            <a:xfrm>
              <a:off x="0" y="0"/>
              <a:ext cx="4941206" cy="280968"/>
            </a:xfrm>
            <a:custGeom>
              <a:avLst/>
              <a:gdLst/>
              <a:ahLst/>
              <a:cxnLst/>
              <a:rect l="l" t="t" r="r" b="b"/>
              <a:pathLst>
                <a:path w="4941206" h="280968">
                  <a:moveTo>
                    <a:pt x="0" y="0"/>
                  </a:moveTo>
                  <a:lnTo>
                    <a:pt x="4941206" y="0"/>
                  </a:lnTo>
                  <a:lnTo>
                    <a:pt x="4941206" y="280968"/>
                  </a:lnTo>
                  <a:lnTo>
                    <a:pt x="0" y="280968"/>
                  </a:lnTo>
                  <a:close/>
                </a:path>
              </a:pathLst>
            </a:custGeom>
            <a:solidFill>
              <a:srgbClr val="FC0265"/>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2603" y="2736924"/>
            <a:ext cx="7659453" cy="1187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32220" y="2697031"/>
            <a:ext cx="7659453" cy="1187215"/>
          </a:xfrm>
          <a:prstGeom prst="rect">
            <a:avLst/>
          </a:prstGeom>
        </p:spPr>
      </p:pic>
      <p:grpSp>
        <p:nvGrpSpPr>
          <p:cNvPr id="7" name="Group 7"/>
          <p:cNvGrpSpPr/>
          <p:nvPr/>
        </p:nvGrpSpPr>
        <p:grpSpPr>
          <a:xfrm>
            <a:off x="15037895" y="807291"/>
            <a:ext cx="4442809" cy="1409341"/>
            <a:chOff x="0" y="0"/>
            <a:chExt cx="973031" cy="308663"/>
          </a:xfrm>
        </p:grpSpPr>
        <p:sp>
          <p:nvSpPr>
            <p:cNvPr id="8" name="Freeform 8"/>
            <p:cNvSpPr/>
            <p:nvPr/>
          </p:nvSpPr>
          <p:spPr>
            <a:xfrm>
              <a:off x="0" y="0"/>
              <a:ext cx="973031" cy="308663"/>
            </a:xfrm>
            <a:custGeom>
              <a:avLst/>
              <a:gdLst/>
              <a:ahLst/>
              <a:cxnLst/>
              <a:rect l="l" t="t" r="r" b="b"/>
              <a:pathLst>
                <a:path w="973031" h="308663">
                  <a:moveTo>
                    <a:pt x="0" y="0"/>
                  </a:moveTo>
                  <a:lnTo>
                    <a:pt x="973031" y="0"/>
                  </a:lnTo>
                  <a:lnTo>
                    <a:pt x="973031" y="308663"/>
                  </a:lnTo>
                  <a:lnTo>
                    <a:pt x="0" y="308663"/>
                  </a:lnTo>
                  <a:close/>
                </a:path>
              </a:pathLst>
            </a:custGeom>
            <a:solidFill>
              <a:srgbClr val="FFFFFF"/>
            </a:solidFill>
          </p:spPr>
          <p:txBody>
            <a:bodyPr/>
            <a:lstStyle/>
            <a:p>
              <a:endParaRPr lang="en-US"/>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10" name="TextBox 10"/>
          <p:cNvSpPr txBox="1"/>
          <p:nvPr/>
        </p:nvSpPr>
        <p:spPr>
          <a:xfrm>
            <a:off x="457958" y="1026009"/>
            <a:ext cx="16153642" cy="1099788"/>
          </a:xfrm>
          <a:prstGeom prst="rect">
            <a:avLst/>
          </a:prstGeom>
        </p:spPr>
        <p:txBody>
          <a:bodyPr wrap="square" lIns="0" tIns="0" rIns="0" bIns="0" rtlCol="0" anchor="t">
            <a:spAutoFit/>
          </a:bodyPr>
          <a:lstStyle/>
          <a:p>
            <a:pPr marL="0" lvl="0" indent="0">
              <a:lnSpc>
                <a:spcPts val="8399"/>
              </a:lnSpc>
            </a:pPr>
            <a:r>
              <a:rPr lang="en-US" sz="9999" b="1" dirty="0">
                <a:solidFill>
                  <a:srgbClr val="263F6B"/>
                </a:solidFill>
                <a:latin typeface="Arial" panose="020B0604020202020204" pitchFamily="34" charset="0"/>
                <a:cs typeface="Arial" panose="020B0604020202020204" pitchFamily="34" charset="0"/>
              </a:rPr>
              <a:t>HOW TO GET STARTED?</a:t>
            </a:r>
          </a:p>
        </p:txBody>
      </p:sp>
      <p:sp>
        <p:nvSpPr>
          <p:cNvPr id="11" name="TextBox 11"/>
          <p:cNvSpPr txBox="1"/>
          <p:nvPr/>
        </p:nvSpPr>
        <p:spPr>
          <a:xfrm rot="3293225">
            <a:off x="-283406" y="5765286"/>
            <a:ext cx="5476478" cy="689676"/>
          </a:xfrm>
          <a:prstGeom prst="rect">
            <a:avLst/>
          </a:prstGeom>
        </p:spPr>
        <p:txBody>
          <a:bodyPr wrap="square" lIns="0" tIns="0" rIns="0" bIns="0" rtlCol="0" anchor="t">
            <a:spAutoFit/>
          </a:bodyPr>
          <a:lstStyle/>
          <a:p>
            <a:pPr>
              <a:lnSpc>
                <a:spcPts val="5863"/>
              </a:lnSpc>
              <a:spcBef>
                <a:spcPct val="0"/>
              </a:spcBef>
            </a:pPr>
            <a:r>
              <a:rPr lang="en-US" sz="4188" b="1" dirty="0">
                <a:solidFill>
                  <a:srgbClr val="263F6B"/>
                </a:solidFill>
                <a:latin typeface="Arial" panose="020B0604020202020204" pitchFamily="34" charset="0"/>
                <a:cs typeface="Arial" panose="020B0604020202020204" pitchFamily="34" charset="0"/>
              </a:rPr>
              <a:t>LEAD BY EXAMPLE</a:t>
            </a:r>
          </a:p>
        </p:txBody>
      </p:sp>
      <p:sp>
        <p:nvSpPr>
          <p:cNvPr id="12" name="TextBox 12"/>
          <p:cNvSpPr txBox="1"/>
          <p:nvPr/>
        </p:nvSpPr>
        <p:spPr>
          <a:xfrm rot="3293225">
            <a:off x="2087857" y="5784476"/>
            <a:ext cx="6254025" cy="1693477"/>
          </a:xfrm>
          <a:prstGeom prst="rect">
            <a:avLst/>
          </a:prstGeom>
        </p:spPr>
        <p:txBody>
          <a:bodyPr wrap="square" lIns="0" tIns="0" rIns="0" bIns="0" rtlCol="0" anchor="t">
            <a:spAutoFit/>
          </a:bodyPr>
          <a:lstStyle/>
          <a:p>
            <a:pPr>
              <a:lnSpc>
                <a:spcPts val="4439"/>
              </a:lnSpc>
            </a:pPr>
            <a:r>
              <a:rPr lang="en-US" sz="4188" b="1" dirty="0">
                <a:solidFill>
                  <a:srgbClr val="263F6B"/>
                </a:solidFill>
                <a:latin typeface="Arial" panose="020B0604020202020204" pitchFamily="34" charset="0"/>
                <a:cs typeface="Arial" panose="020B0604020202020204" pitchFamily="34" charset="0"/>
              </a:rPr>
              <a:t>ENCOURAGE COMMUNICATION &amp; FEEDBACK</a:t>
            </a:r>
          </a:p>
        </p:txBody>
      </p:sp>
      <p:sp>
        <p:nvSpPr>
          <p:cNvPr id="13" name="TextBox 13"/>
          <p:cNvSpPr txBox="1"/>
          <p:nvPr/>
        </p:nvSpPr>
        <p:spPr>
          <a:xfrm rot="3293225">
            <a:off x="5308977" y="5488348"/>
            <a:ext cx="5929739" cy="1693477"/>
          </a:xfrm>
          <a:prstGeom prst="rect">
            <a:avLst/>
          </a:prstGeom>
        </p:spPr>
        <p:txBody>
          <a:bodyPr lIns="0" tIns="0" rIns="0" bIns="0" rtlCol="0" anchor="t">
            <a:spAutoFit/>
          </a:bodyPr>
          <a:lstStyle/>
          <a:p>
            <a:pPr>
              <a:lnSpc>
                <a:spcPts val="4439"/>
              </a:lnSpc>
            </a:pPr>
            <a:r>
              <a:rPr lang="en-US" sz="4188" b="1" dirty="0">
                <a:solidFill>
                  <a:srgbClr val="263F6B"/>
                </a:solidFill>
                <a:latin typeface="Arial" panose="020B0604020202020204" pitchFamily="34" charset="0"/>
                <a:cs typeface="Arial" panose="020B0604020202020204" pitchFamily="34" charset="0"/>
              </a:rPr>
              <a:t>FOSTER A SENSE OF COMMUNITY, ESPECIALLY HYBRID </a:t>
            </a:r>
          </a:p>
        </p:txBody>
      </p:sp>
      <p:sp>
        <p:nvSpPr>
          <p:cNvPr id="14" name="TextBox 14"/>
          <p:cNvSpPr txBox="1"/>
          <p:nvPr/>
        </p:nvSpPr>
        <p:spPr>
          <a:xfrm rot="3293225">
            <a:off x="7864665" y="6134624"/>
            <a:ext cx="5929739" cy="564257"/>
          </a:xfrm>
          <a:prstGeom prst="rect">
            <a:avLst/>
          </a:prstGeom>
        </p:spPr>
        <p:txBody>
          <a:bodyPr lIns="0" tIns="0" rIns="0" bIns="0" rtlCol="0" anchor="t">
            <a:spAutoFit/>
          </a:bodyPr>
          <a:lstStyle/>
          <a:p>
            <a:pPr>
              <a:lnSpc>
                <a:spcPts val="4439"/>
              </a:lnSpc>
            </a:pPr>
            <a:r>
              <a:rPr lang="en-US" sz="4188" b="1" dirty="0">
                <a:solidFill>
                  <a:srgbClr val="263F6B"/>
                </a:solidFill>
                <a:latin typeface="Arial" panose="020B0604020202020204" pitchFamily="34" charset="0"/>
                <a:cs typeface="Arial" panose="020B0604020202020204" pitchFamily="34" charset="0"/>
              </a:rPr>
              <a:t>EVALUATE - CHECK-IN</a:t>
            </a:r>
          </a:p>
        </p:txBody>
      </p:sp>
      <p:sp>
        <p:nvSpPr>
          <p:cNvPr id="15" name="TextBox 15"/>
          <p:cNvSpPr txBox="1"/>
          <p:nvPr/>
        </p:nvSpPr>
        <p:spPr>
          <a:xfrm rot="3293225">
            <a:off x="10615341" y="6370454"/>
            <a:ext cx="7047025" cy="564257"/>
          </a:xfrm>
          <a:prstGeom prst="rect">
            <a:avLst/>
          </a:prstGeom>
        </p:spPr>
        <p:txBody>
          <a:bodyPr wrap="square" lIns="0" tIns="0" rIns="0" bIns="0" rtlCol="0" anchor="t">
            <a:spAutoFit/>
          </a:bodyPr>
          <a:lstStyle/>
          <a:p>
            <a:pPr>
              <a:lnSpc>
                <a:spcPts val="4439"/>
              </a:lnSpc>
            </a:pPr>
            <a:r>
              <a:rPr lang="en-US" sz="4188" b="1" dirty="0">
                <a:solidFill>
                  <a:srgbClr val="263F6B"/>
                </a:solidFill>
                <a:latin typeface="Arial" panose="020B0604020202020204" pitchFamily="34" charset="0"/>
                <a:cs typeface="Arial" panose="020B0604020202020204" pitchFamily="34" charset="0"/>
              </a:rPr>
              <a:t>CELEBRATE SUCCESSES</a:t>
            </a:r>
          </a:p>
        </p:txBody>
      </p:sp>
      <p:sp>
        <p:nvSpPr>
          <p:cNvPr id="16" name="TextBox 16"/>
          <p:cNvSpPr txBox="1"/>
          <p:nvPr/>
        </p:nvSpPr>
        <p:spPr>
          <a:xfrm rot="3293225">
            <a:off x="13680262" y="5770477"/>
            <a:ext cx="5929739" cy="1129220"/>
          </a:xfrm>
          <a:prstGeom prst="rect">
            <a:avLst/>
          </a:prstGeom>
        </p:spPr>
        <p:txBody>
          <a:bodyPr lIns="0" tIns="0" rIns="0" bIns="0" rtlCol="0" anchor="t">
            <a:spAutoFit/>
          </a:bodyPr>
          <a:lstStyle/>
          <a:p>
            <a:pPr>
              <a:lnSpc>
                <a:spcPts val="4439"/>
              </a:lnSpc>
            </a:pPr>
            <a:r>
              <a:rPr lang="en-US" sz="4188" b="1" dirty="0">
                <a:solidFill>
                  <a:srgbClr val="263F6B"/>
                </a:solidFill>
                <a:latin typeface="Arial" panose="020B0604020202020204" pitchFamily="34" charset="0"/>
                <a:cs typeface="Arial" panose="020B0604020202020204" pitchFamily="34" charset="0"/>
              </a:rPr>
              <a:t>REMEMBER THE PLATINUM RULE</a:t>
            </a:r>
          </a:p>
        </p:txBody>
      </p:sp>
      <p:sp>
        <p:nvSpPr>
          <p:cNvPr id="17" name="TextBox 17"/>
          <p:cNvSpPr txBox="1"/>
          <p:nvPr/>
        </p:nvSpPr>
        <p:spPr>
          <a:xfrm>
            <a:off x="5096764" y="9410019"/>
            <a:ext cx="8658225" cy="464358"/>
          </a:xfrm>
          <a:prstGeom prst="rect">
            <a:avLst/>
          </a:prstGeom>
        </p:spPr>
        <p:txBody>
          <a:bodyPr lIns="0" tIns="0" rIns="0" bIns="0" rtlCol="0" anchor="t">
            <a:spAutoFit/>
          </a:bodyPr>
          <a:lstStyle/>
          <a:p>
            <a:pPr algn="ctr">
              <a:lnSpc>
                <a:spcPts val="4124"/>
              </a:lnSpc>
            </a:pPr>
            <a:r>
              <a:rPr lang="en-US" sz="2400" b="1" dirty="0">
                <a:solidFill>
                  <a:schemeClr val="bg1"/>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and white card with a qr code&#10;&#10;Description automatically generated">
            <a:extLst>
              <a:ext uri="{FF2B5EF4-FFF2-40B4-BE49-F238E27FC236}">
                <a16:creationId xmlns:a16="http://schemas.microsoft.com/office/drawing/2014/main" id="{FA967FEF-8598-4005-C570-FF3E8273A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pic>
        <p:nvPicPr>
          <p:cNvPr id="4" name="Picture 3" descr="A qr code with black squares&#10;&#10;Description automatically generated">
            <a:extLst>
              <a:ext uri="{FF2B5EF4-FFF2-40B4-BE49-F238E27FC236}">
                <a16:creationId xmlns:a16="http://schemas.microsoft.com/office/drawing/2014/main" id="{127919E7-668A-6F85-8A35-F9EAB1757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4762500"/>
            <a:ext cx="4191000" cy="4191000"/>
          </a:xfrm>
          <a:prstGeom prst="rect">
            <a:avLst/>
          </a:prstGeom>
        </p:spPr>
      </p:pic>
    </p:spTree>
    <p:extLst>
      <p:ext uri="{BB962C8B-B14F-4D97-AF65-F5344CB8AC3E}">
        <p14:creationId xmlns:p14="http://schemas.microsoft.com/office/powerpoint/2010/main" val="3155676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666750" cy="10401300"/>
            <a:chOff x="0" y="0"/>
            <a:chExt cx="175605" cy="2739437"/>
          </a:xfrm>
        </p:grpSpPr>
        <p:sp>
          <p:nvSpPr>
            <p:cNvPr id="6" name="Freeform 6"/>
            <p:cNvSpPr/>
            <p:nvPr/>
          </p:nvSpPr>
          <p:spPr>
            <a:xfrm>
              <a:off x="0" y="0"/>
              <a:ext cx="175605" cy="2739437"/>
            </a:xfrm>
            <a:custGeom>
              <a:avLst/>
              <a:gdLst/>
              <a:ahLst/>
              <a:cxnLst/>
              <a:rect l="l" t="t" r="r" b="b"/>
              <a:pathLst>
                <a:path w="175605" h="2739437">
                  <a:moveTo>
                    <a:pt x="0" y="0"/>
                  </a:moveTo>
                  <a:lnTo>
                    <a:pt x="175605" y="0"/>
                  </a:lnTo>
                  <a:lnTo>
                    <a:pt x="175605" y="2739437"/>
                  </a:lnTo>
                  <a:lnTo>
                    <a:pt x="0" y="2739437"/>
                  </a:lnTo>
                  <a:close/>
                </a:path>
              </a:pathLst>
            </a:custGeom>
            <a:solidFill>
              <a:srgbClr val="263F6B"/>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2209800" y="1028700"/>
            <a:ext cx="15215755" cy="7386638"/>
          </a:xfrm>
          <a:prstGeom prst="rect">
            <a:avLst/>
          </a:prstGeom>
        </p:spPr>
        <p:txBody>
          <a:bodyPr wrap="square" lIns="0" tIns="0" rIns="0" bIns="0" rtlCol="0" anchor="t">
            <a:spAutoFit/>
          </a:bodyPr>
          <a:lstStyle/>
          <a:p>
            <a:pPr algn="l"/>
            <a:r>
              <a:rPr lang="en-US" sz="8000" b="1" i="0" dirty="0">
                <a:solidFill>
                  <a:srgbClr val="002060"/>
                </a:solidFill>
                <a:effectLst/>
                <a:latin typeface="Arial" panose="020B0604020202020204" pitchFamily="34" charset="0"/>
                <a:cs typeface="Arial" panose="020B0604020202020204" pitchFamily="34" charset="0"/>
              </a:rPr>
              <a:t>"The best HR managers understand that </a:t>
            </a:r>
            <a:r>
              <a:rPr lang="en-US" sz="8000" b="1" i="0" dirty="0">
                <a:solidFill>
                  <a:srgbClr val="FF0066"/>
                </a:solidFill>
                <a:effectLst/>
                <a:latin typeface="Arial" panose="020B0604020202020204" pitchFamily="34" charset="0"/>
                <a:cs typeface="Arial" panose="020B0604020202020204" pitchFamily="34" charset="0"/>
              </a:rPr>
              <a:t>kindness </a:t>
            </a:r>
            <a:r>
              <a:rPr lang="en-US" sz="8000" b="1" i="0" dirty="0">
                <a:solidFill>
                  <a:srgbClr val="002060"/>
                </a:solidFill>
                <a:effectLst/>
                <a:latin typeface="Arial" panose="020B0604020202020204" pitchFamily="34" charset="0"/>
                <a:cs typeface="Arial" panose="020B0604020202020204" pitchFamily="34" charset="0"/>
              </a:rPr>
              <a:t>is the bridge that </a:t>
            </a:r>
            <a:r>
              <a:rPr lang="en-US" sz="8000" b="1" i="0" dirty="0">
                <a:solidFill>
                  <a:srgbClr val="FF0066"/>
                </a:solidFill>
                <a:effectLst/>
                <a:latin typeface="Arial" panose="020B0604020202020204" pitchFamily="34" charset="0"/>
                <a:cs typeface="Arial" panose="020B0604020202020204" pitchFamily="34" charset="0"/>
              </a:rPr>
              <a:t>connects</a:t>
            </a:r>
            <a:r>
              <a:rPr lang="en-US" sz="8000" b="1" i="0" dirty="0">
                <a:solidFill>
                  <a:srgbClr val="002060"/>
                </a:solidFill>
                <a:effectLst/>
                <a:latin typeface="Arial" panose="020B0604020202020204" pitchFamily="34" charset="0"/>
                <a:cs typeface="Arial" panose="020B0604020202020204" pitchFamily="34" charset="0"/>
              </a:rPr>
              <a:t> policies with people, </a:t>
            </a:r>
            <a:r>
              <a:rPr lang="en-US" sz="8000" b="1" i="0" dirty="0">
                <a:solidFill>
                  <a:srgbClr val="FF0066"/>
                </a:solidFill>
                <a:effectLst/>
                <a:latin typeface="Arial" panose="020B0604020202020204" pitchFamily="34" charset="0"/>
                <a:cs typeface="Arial" panose="020B0604020202020204" pitchFamily="34" charset="0"/>
              </a:rPr>
              <a:t>transforming workplaces </a:t>
            </a:r>
            <a:r>
              <a:rPr lang="en-US" sz="8000" b="1" i="0" dirty="0">
                <a:solidFill>
                  <a:srgbClr val="002060"/>
                </a:solidFill>
                <a:effectLst/>
                <a:latin typeface="Arial" panose="020B0604020202020204" pitchFamily="34" charset="0"/>
                <a:cs typeface="Arial" panose="020B0604020202020204" pitchFamily="34" charset="0"/>
              </a:rPr>
              <a:t>into communities." </a:t>
            </a:r>
          </a:p>
        </p:txBody>
      </p:sp>
      <p:sp>
        <p:nvSpPr>
          <p:cNvPr id="15" name="TextBox 15"/>
          <p:cNvSpPr txBox="1"/>
          <p:nvPr/>
        </p:nvSpPr>
        <p:spPr>
          <a:xfrm>
            <a:off x="6598017" y="9651128"/>
            <a:ext cx="6051301" cy="339067"/>
          </a:xfrm>
          <a:prstGeom prst="rect">
            <a:avLst/>
          </a:prstGeom>
        </p:spPr>
        <p:txBody>
          <a:bodyPr lIns="0" tIns="0" rIns="0" bIns="0" rtlCol="0" anchor="t">
            <a:spAutoFit/>
          </a:bodyPr>
          <a:lstStyle/>
          <a:p>
            <a:pPr algn="ctr">
              <a:lnSpc>
                <a:spcPts val="2882"/>
              </a:lnSpc>
            </a:pPr>
            <a:r>
              <a:rPr lang="en-US" sz="2059"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AE6631B-4B6C-8E5C-CE0D-8985CB4C6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26526"/>
            <a:ext cx="18335156" cy="10313525"/>
          </a:xfrm>
          <a:prstGeom prst="rect">
            <a:avLst/>
          </a:prstGeom>
        </p:spPr>
      </p:pic>
      <p:grpSp>
        <p:nvGrpSpPr>
          <p:cNvPr id="2" name="Group 2"/>
          <p:cNvGrpSpPr/>
          <p:nvPr/>
        </p:nvGrpSpPr>
        <p:grpSpPr>
          <a:xfrm>
            <a:off x="1138003" y="1400175"/>
            <a:ext cx="7486650" cy="748665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0265"/>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360"/>
                </a:lnSpc>
              </a:pPr>
              <a:endParaRPr/>
            </a:p>
          </p:txBody>
        </p:sp>
      </p:grpSp>
      <p:grpSp>
        <p:nvGrpSpPr>
          <p:cNvPr id="5" name="Group 5"/>
          <p:cNvGrpSpPr/>
          <p:nvPr/>
        </p:nvGrpSpPr>
        <p:grpSpPr>
          <a:xfrm>
            <a:off x="0" y="0"/>
            <a:ext cx="666750" cy="10401300"/>
            <a:chOff x="0" y="0"/>
            <a:chExt cx="175605" cy="2739437"/>
          </a:xfrm>
        </p:grpSpPr>
        <p:sp>
          <p:nvSpPr>
            <p:cNvPr id="6" name="Freeform 6"/>
            <p:cNvSpPr/>
            <p:nvPr/>
          </p:nvSpPr>
          <p:spPr>
            <a:xfrm>
              <a:off x="0" y="0"/>
              <a:ext cx="175605" cy="2739437"/>
            </a:xfrm>
            <a:custGeom>
              <a:avLst/>
              <a:gdLst/>
              <a:ahLst/>
              <a:cxnLst/>
              <a:rect l="l" t="t" r="r" b="b"/>
              <a:pathLst>
                <a:path w="175605" h="2739437">
                  <a:moveTo>
                    <a:pt x="0" y="0"/>
                  </a:moveTo>
                  <a:lnTo>
                    <a:pt x="175605" y="0"/>
                  </a:lnTo>
                  <a:lnTo>
                    <a:pt x="175605" y="2739437"/>
                  </a:lnTo>
                  <a:lnTo>
                    <a:pt x="0" y="2739437"/>
                  </a:lnTo>
                  <a:close/>
                </a:path>
              </a:pathLst>
            </a:custGeom>
            <a:solidFill>
              <a:srgbClr val="263F6B"/>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1664010" y="2888101"/>
            <a:ext cx="6253328" cy="4924425"/>
          </a:xfrm>
          <a:prstGeom prst="rect">
            <a:avLst/>
          </a:prstGeom>
        </p:spPr>
        <p:txBody>
          <a:bodyPr wrap="square" lIns="0" tIns="0" rIns="0" bIns="0" rtlCol="0" anchor="t">
            <a:spAutoFit/>
          </a:bodyPr>
          <a:lstStyle/>
          <a:p>
            <a:pPr algn="ctr"/>
            <a:r>
              <a:rPr lang="en-US" sz="4000" b="1" i="1" dirty="0">
                <a:solidFill>
                  <a:srgbClr val="FFFFFF"/>
                </a:solidFill>
                <a:latin typeface="Arial" panose="020B0604020202020204" pitchFamily="34" charset="0"/>
                <a:cs typeface="Arial" panose="020B0604020202020204" pitchFamily="34" charset="0"/>
              </a:rPr>
              <a:t>I’VE LEARNED THAT PEOPLE WILL FORGET WHAT YOU SAID, PEOPLE WILL FORGET WHAT YOU DID, BUT PEOPLE WILL NEVER FORGET HOW YOU MADE THEM FEEL.</a:t>
            </a:r>
          </a:p>
        </p:txBody>
      </p:sp>
      <p:sp>
        <p:nvSpPr>
          <p:cNvPr id="15" name="TextBox 15"/>
          <p:cNvSpPr txBox="1"/>
          <p:nvPr/>
        </p:nvSpPr>
        <p:spPr>
          <a:xfrm>
            <a:off x="1981200" y="9796110"/>
            <a:ext cx="6051301" cy="339067"/>
          </a:xfrm>
          <a:prstGeom prst="rect">
            <a:avLst/>
          </a:prstGeom>
        </p:spPr>
        <p:txBody>
          <a:bodyPr lIns="0" tIns="0" rIns="0" bIns="0" rtlCol="0" anchor="t">
            <a:spAutoFit/>
          </a:bodyPr>
          <a:lstStyle/>
          <a:p>
            <a:pPr>
              <a:lnSpc>
                <a:spcPts val="2882"/>
              </a:lnSpc>
            </a:pPr>
            <a:r>
              <a:rPr lang="en-US" sz="2059"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A380B91-D080-7C48-8798-90BA45284F47}"/>
              </a:ext>
            </a:extLst>
          </p:cNvPr>
          <p:cNvGrpSpPr/>
          <p:nvPr/>
        </p:nvGrpSpPr>
        <p:grpSpPr>
          <a:xfrm>
            <a:off x="666750" y="704850"/>
            <a:ext cx="16954500" cy="8877300"/>
            <a:chOff x="0" y="0"/>
            <a:chExt cx="4465383" cy="2338054"/>
          </a:xfrm>
        </p:grpSpPr>
        <p:sp>
          <p:nvSpPr>
            <p:cNvPr id="3" name="Freeform 3">
              <a:extLst>
                <a:ext uri="{FF2B5EF4-FFF2-40B4-BE49-F238E27FC236}">
                  <a16:creationId xmlns:a16="http://schemas.microsoft.com/office/drawing/2014/main" id="{3BDE5701-3FC5-A881-0B1F-6B531CD9AEF8}"/>
                </a:ext>
              </a:extLst>
            </p:cNvPr>
            <p:cNvSpPr/>
            <p:nvPr/>
          </p:nvSpPr>
          <p:spPr>
            <a:xfrm>
              <a:off x="0" y="0"/>
              <a:ext cx="4465383" cy="2338054"/>
            </a:xfrm>
            <a:custGeom>
              <a:avLst/>
              <a:gdLst/>
              <a:ahLst/>
              <a:cxnLst/>
              <a:rect l="l" t="t" r="r" b="b"/>
              <a:pathLst>
                <a:path w="4465383" h="2338054">
                  <a:moveTo>
                    <a:pt x="0" y="0"/>
                  </a:moveTo>
                  <a:lnTo>
                    <a:pt x="4465383" y="0"/>
                  </a:lnTo>
                  <a:lnTo>
                    <a:pt x="4465383" y="2338054"/>
                  </a:lnTo>
                  <a:lnTo>
                    <a:pt x="0" y="2338054"/>
                  </a:lnTo>
                  <a:close/>
                </a:path>
              </a:pathLst>
            </a:custGeom>
            <a:solidFill>
              <a:srgbClr val="000000">
                <a:alpha val="0"/>
              </a:srgbClr>
            </a:solidFill>
            <a:ln w="38100">
              <a:solidFill>
                <a:srgbClr val="FC0265"/>
              </a:solidFill>
            </a:ln>
          </p:spPr>
          <p:txBody>
            <a:bodyPr/>
            <a:lstStyle/>
            <a:p>
              <a:endParaRPr lang="en-US"/>
            </a:p>
          </p:txBody>
        </p:sp>
        <p:sp>
          <p:nvSpPr>
            <p:cNvPr id="4" name="TextBox 4">
              <a:extLst>
                <a:ext uri="{FF2B5EF4-FFF2-40B4-BE49-F238E27FC236}">
                  <a16:creationId xmlns:a16="http://schemas.microsoft.com/office/drawing/2014/main" id="{53DC88AE-C2B2-64E7-14D8-BA628FB18AF6}"/>
                </a:ext>
              </a:extLst>
            </p:cNvPr>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5" name="TextBox 5">
            <a:extLst>
              <a:ext uri="{FF2B5EF4-FFF2-40B4-BE49-F238E27FC236}">
                <a16:creationId xmlns:a16="http://schemas.microsoft.com/office/drawing/2014/main" id="{4DEF779A-1741-809B-67DA-7A0BB96A2484}"/>
              </a:ext>
            </a:extLst>
          </p:cNvPr>
          <p:cNvSpPr txBox="1"/>
          <p:nvPr/>
        </p:nvSpPr>
        <p:spPr>
          <a:xfrm>
            <a:off x="1981198" y="3619500"/>
            <a:ext cx="14554199" cy="4629601"/>
          </a:xfrm>
          <a:prstGeom prst="rect">
            <a:avLst/>
          </a:prstGeom>
        </p:spPr>
        <p:txBody>
          <a:bodyPr wrap="square" lIns="0" tIns="0" rIns="0" bIns="0" rtlCol="0" anchor="t">
            <a:spAutoFit/>
          </a:bodyPr>
          <a:lstStyle/>
          <a:p>
            <a:pPr algn="ctr"/>
            <a:r>
              <a:rPr lang="en-US" sz="10000" b="1" dirty="0">
                <a:solidFill>
                  <a:srgbClr val="1F2F6B"/>
                </a:solidFill>
                <a:latin typeface="Arial" panose="020B0604020202020204" pitchFamily="34" charset="0"/>
                <a:cs typeface="Arial" panose="020B0604020202020204" pitchFamily="34" charset="0"/>
              </a:rPr>
              <a:t>DO ONE KIND THING FOR ANOTHER PERSON TODAY.</a:t>
            </a:r>
          </a:p>
        </p:txBody>
      </p:sp>
      <p:sp>
        <p:nvSpPr>
          <p:cNvPr id="6" name="TextBox 6">
            <a:extLst>
              <a:ext uri="{FF2B5EF4-FFF2-40B4-BE49-F238E27FC236}">
                <a16:creationId xmlns:a16="http://schemas.microsoft.com/office/drawing/2014/main" id="{4AD6CCAC-2C9D-46B1-323B-36C6FB0ED1CE}"/>
              </a:ext>
            </a:extLst>
          </p:cNvPr>
          <p:cNvSpPr txBox="1"/>
          <p:nvPr/>
        </p:nvSpPr>
        <p:spPr>
          <a:xfrm rot="-559740">
            <a:off x="872283" y="757448"/>
            <a:ext cx="9388348" cy="3167534"/>
          </a:xfrm>
          <a:prstGeom prst="rect">
            <a:avLst/>
          </a:prstGeom>
        </p:spPr>
        <p:txBody>
          <a:bodyPr wrap="square" lIns="0" tIns="0" rIns="0" bIns="0" rtlCol="0" anchor="t">
            <a:spAutoFit/>
          </a:bodyPr>
          <a:lstStyle/>
          <a:p>
            <a:pPr algn="ctr">
              <a:lnSpc>
                <a:spcPts val="24654"/>
              </a:lnSpc>
              <a:spcBef>
                <a:spcPct val="0"/>
              </a:spcBef>
            </a:pPr>
            <a:r>
              <a:rPr lang="en-US" sz="17610" dirty="0">
                <a:solidFill>
                  <a:srgbClr val="FC0265"/>
                </a:solidFill>
                <a:latin typeface="Rage Italic" panose="03070502040507070304" pitchFamily="66" charset="0"/>
              </a:rPr>
              <a:t>Challenge</a:t>
            </a:r>
          </a:p>
        </p:txBody>
      </p:sp>
      <p:sp>
        <p:nvSpPr>
          <p:cNvPr id="7" name="TextBox 7">
            <a:extLst>
              <a:ext uri="{FF2B5EF4-FFF2-40B4-BE49-F238E27FC236}">
                <a16:creationId xmlns:a16="http://schemas.microsoft.com/office/drawing/2014/main" id="{42AA1F05-B39E-79B5-5E7B-09321C2DC8DF}"/>
              </a:ext>
            </a:extLst>
          </p:cNvPr>
          <p:cNvSpPr txBox="1"/>
          <p:nvPr/>
        </p:nvSpPr>
        <p:spPr>
          <a:xfrm>
            <a:off x="4929186" y="8863257"/>
            <a:ext cx="8658225" cy="464358"/>
          </a:xfrm>
          <a:prstGeom prst="rect">
            <a:avLst/>
          </a:prstGeom>
        </p:spPr>
        <p:txBody>
          <a:bodyPr lIns="0" tIns="0" rIns="0" bIns="0" rtlCol="0" anchor="t">
            <a:spAutoFit/>
          </a:bodyPr>
          <a:lstStyle/>
          <a:p>
            <a:pPr algn="ctr">
              <a:lnSpc>
                <a:spcPts val="4124"/>
              </a:lnSpc>
            </a:pPr>
            <a:r>
              <a:rPr lang="en-US" sz="2400" b="1" dirty="0">
                <a:solidFill>
                  <a:srgbClr val="1F2F6B"/>
                </a:solidFill>
                <a:latin typeface="Arial" panose="020B0604020202020204" pitchFamily="34" charset="0"/>
                <a:cs typeface="Arial" panose="020B0604020202020204" pitchFamily="34" charset="0"/>
              </a:rPr>
              <a:t>@CINDYAROWE  |  LINKEDIN: CINDY ROWE</a:t>
            </a:r>
          </a:p>
        </p:txBody>
      </p:sp>
    </p:spTree>
    <p:extLst>
      <p:ext uri="{BB962C8B-B14F-4D97-AF65-F5344CB8AC3E}">
        <p14:creationId xmlns:p14="http://schemas.microsoft.com/office/powerpoint/2010/main" val="1643379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5801FEF7-F3B6-9B45-897F-7CC4343FCE6A}"/>
              </a:ext>
            </a:extLst>
          </p:cNvPr>
          <p:cNvSpPr/>
          <p:nvPr/>
        </p:nvSpPr>
        <p:spPr>
          <a:xfrm>
            <a:off x="0" y="8765351"/>
            <a:ext cx="18745200" cy="6633"/>
          </a:xfrm>
          <a:prstGeom prst="line">
            <a:avLst/>
          </a:prstGeom>
          <a:ln w="47625" cap="flat">
            <a:solidFill>
              <a:srgbClr val="FC0265"/>
            </a:solidFill>
            <a:prstDash val="solid"/>
            <a:headEnd type="none" w="sm" len="sm"/>
            <a:tailEnd type="none" w="sm" len="sm"/>
          </a:ln>
        </p:spPr>
        <p:txBody>
          <a:bodyPr/>
          <a:lstStyle/>
          <a:p>
            <a:endParaRPr lang="en-US"/>
          </a:p>
        </p:txBody>
      </p:sp>
      <p:sp>
        <p:nvSpPr>
          <p:cNvPr id="3" name="TextBox 9">
            <a:extLst>
              <a:ext uri="{FF2B5EF4-FFF2-40B4-BE49-F238E27FC236}">
                <a16:creationId xmlns:a16="http://schemas.microsoft.com/office/drawing/2014/main" id="{DEDEC2DD-76B7-0A0B-9BA5-FA96477E651B}"/>
              </a:ext>
            </a:extLst>
          </p:cNvPr>
          <p:cNvSpPr txBox="1"/>
          <p:nvPr/>
        </p:nvSpPr>
        <p:spPr>
          <a:xfrm>
            <a:off x="2362200" y="877864"/>
            <a:ext cx="8260847" cy="1872307"/>
          </a:xfrm>
          <a:prstGeom prst="rect">
            <a:avLst/>
          </a:prstGeom>
        </p:spPr>
        <p:txBody>
          <a:bodyPr lIns="0" tIns="0" rIns="0" bIns="0" rtlCol="0" anchor="t">
            <a:spAutoFit/>
          </a:bodyPr>
          <a:lstStyle/>
          <a:p>
            <a:pPr marL="0" lvl="0" indent="0">
              <a:lnSpc>
                <a:spcPts val="14637"/>
              </a:lnSpc>
            </a:pPr>
            <a:r>
              <a:rPr lang="en-US" sz="14000" dirty="0">
                <a:solidFill>
                  <a:srgbClr val="263F6B"/>
                </a:solidFill>
                <a:latin typeface="Bebas Neue Bold"/>
              </a:rPr>
              <a:t>Thank YOU!</a:t>
            </a:r>
          </a:p>
        </p:txBody>
      </p:sp>
      <p:pic>
        <p:nvPicPr>
          <p:cNvPr id="4" name="Picture 3" descr="A pink and white card with a qr code&#10;&#10;Description automatically generated">
            <a:extLst>
              <a:ext uri="{FF2B5EF4-FFF2-40B4-BE49-F238E27FC236}">
                <a16:creationId xmlns:a16="http://schemas.microsoft.com/office/drawing/2014/main" id="{A1B5F841-CF44-B86A-D88C-51B9BF6FBA31}"/>
              </a:ext>
            </a:extLst>
          </p:cNvPr>
          <p:cNvPicPr>
            <a:picLocks noChangeAspect="1"/>
          </p:cNvPicPr>
          <p:nvPr/>
        </p:nvPicPr>
        <p:blipFill rotWithShape="1">
          <a:blip r:embed="rId2">
            <a:extLst>
              <a:ext uri="{28A0092B-C50C-407E-A947-70E740481C1C}">
                <a14:useLocalDpi xmlns:a14="http://schemas.microsoft.com/office/drawing/2010/main" val="0"/>
              </a:ext>
            </a:extLst>
          </a:blip>
          <a:srcRect t="31897" r="-275" b="-1"/>
          <a:stretch/>
        </p:blipFill>
        <p:spPr>
          <a:xfrm>
            <a:off x="1903395" y="3442671"/>
            <a:ext cx="11571464" cy="4420701"/>
          </a:xfrm>
          <a:prstGeom prst="rect">
            <a:avLst/>
          </a:prstGeom>
        </p:spPr>
      </p:pic>
      <p:grpSp>
        <p:nvGrpSpPr>
          <p:cNvPr id="5" name="Group 7">
            <a:extLst>
              <a:ext uri="{FF2B5EF4-FFF2-40B4-BE49-F238E27FC236}">
                <a16:creationId xmlns:a16="http://schemas.microsoft.com/office/drawing/2014/main" id="{9E6D5091-33AA-188D-F20D-05B5982E7338}"/>
              </a:ext>
            </a:extLst>
          </p:cNvPr>
          <p:cNvGrpSpPr/>
          <p:nvPr/>
        </p:nvGrpSpPr>
        <p:grpSpPr>
          <a:xfrm>
            <a:off x="13763786" y="738237"/>
            <a:ext cx="3657600" cy="4538836"/>
            <a:chOff x="0" y="0"/>
            <a:chExt cx="8077937" cy="10034094"/>
          </a:xfrm>
        </p:grpSpPr>
        <p:pic>
          <p:nvPicPr>
            <p:cNvPr id="6" name="Picture 8">
              <a:extLst>
                <a:ext uri="{FF2B5EF4-FFF2-40B4-BE49-F238E27FC236}">
                  <a16:creationId xmlns:a16="http://schemas.microsoft.com/office/drawing/2014/main" id="{26474D7B-5980-AC50-B012-7F3121CFE548}"/>
                </a:ext>
              </a:extLst>
            </p:cNvPr>
            <p:cNvPicPr>
              <a:picLocks noChangeAspect="1"/>
            </p:cNvPicPr>
            <p:nvPr/>
          </p:nvPicPr>
          <p:blipFill>
            <a:blip r:embed="rId3"/>
            <a:srcRect l="755" t="13024" r="16510" b="9898"/>
            <a:stretch>
              <a:fillRect/>
            </a:stretch>
          </p:blipFill>
          <p:spPr>
            <a:xfrm>
              <a:off x="0" y="0"/>
              <a:ext cx="8077937" cy="10034094"/>
            </a:xfrm>
            <a:prstGeom prst="rect">
              <a:avLst/>
            </a:prstGeom>
          </p:spPr>
        </p:pic>
      </p:grpSp>
      <p:pic>
        <p:nvPicPr>
          <p:cNvPr id="8" name="Picture 7" descr="A qr code with black squares&#10;&#10;Description automatically generated">
            <a:extLst>
              <a:ext uri="{FF2B5EF4-FFF2-40B4-BE49-F238E27FC236}">
                <a16:creationId xmlns:a16="http://schemas.microsoft.com/office/drawing/2014/main" id="{73186B26-7191-1AC8-7F42-9929FB4A8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4562049"/>
            <a:ext cx="2362200" cy="2362200"/>
          </a:xfrm>
          <a:prstGeom prst="rect">
            <a:avLst/>
          </a:prstGeom>
        </p:spPr>
      </p:pic>
      <p:sp>
        <p:nvSpPr>
          <p:cNvPr id="7" name="TextBox 9">
            <a:extLst>
              <a:ext uri="{FF2B5EF4-FFF2-40B4-BE49-F238E27FC236}">
                <a16:creationId xmlns:a16="http://schemas.microsoft.com/office/drawing/2014/main" id="{519C1198-805B-D931-39EC-5F8524E6725B}"/>
              </a:ext>
            </a:extLst>
          </p:cNvPr>
          <p:cNvSpPr txBox="1"/>
          <p:nvPr/>
        </p:nvSpPr>
        <p:spPr>
          <a:xfrm>
            <a:off x="2391508" y="8793583"/>
            <a:ext cx="12115800" cy="1231106"/>
          </a:xfrm>
          <a:prstGeom prst="rect">
            <a:avLst/>
          </a:prstGeom>
        </p:spPr>
        <p:txBody>
          <a:bodyPr wrap="square" lIns="0" tIns="0" rIns="0" bIns="0" rtlCol="0" anchor="t">
            <a:spAutoFit/>
          </a:bodyPr>
          <a:lstStyle/>
          <a:p>
            <a:r>
              <a:rPr lang="en-US" sz="4000" b="1" dirty="0">
                <a:solidFill>
                  <a:srgbClr val="FC0265"/>
                </a:solidFill>
                <a:latin typeface="Arial" panose="020B0604020202020204" pitchFamily="34" charset="0"/>
                <a:cs typeface="Arial" panose="020B0604020202020204" pitchFamily="34" charset="0"/>
              </a:rPr>
              <a:t>Be sure to check out:</a:t>
            </a:r>
          </a:p>
          <a:p>
            <a:r>
              <a:rPr lang="en-US" sz="4000" b="1" dirty="0">
                <a:solidFill>
                  <a:srgbClr val="FC0265"/>
                </a:solidFill>
                <a:latin typeface="Arial" panose="020B0604020202020204" pitchFamily="34" charset="0"/>
                <a:cs typeface="Arial" panose="020B0604020202020204" pitchFamily="34" charset="0"/>
              </a:rPr>
              <a:t>The Kindness Advantage Podcast</a:t>
            </a:r>
          </a:p>
        </p:txBody>
      </p:sp>
    </p:spTree>
    <p:extLst>
      <p:ext uri="{BB962C8B-B14F-4D97-AF65-F5344CB8AC3E}">
        <p14:creationId xmlns:p14="http://schemas.microsoft.com/office/powerpoint/2010/main" val="2465695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765352"/>
            <a:ext cx="12332970" cy="0"/>
          </a:xfrm>
          <a:prstGeom prst="line">
            <a:avLst/>
          </a:prstGeom>
          <a:ln w="47625" cap="flat">
            <a:solidFill>
              <a:srgbClr val="FC0265"/>
            </a:solidFill>
            <a:prstDash val="solid"/>
            <a:headEnd type="none" w="sm" len="sm"/>
            <a:tailEnd type="none" w="sm" len="sm"/>
          </a:ln>
        </p:spPr>
        <p:txBody>
          <a:bodyPr/>
          <a:lstStyle/>
          <a:p>
            <a:endParaRPr lang="en-US"/>
          </a:p>
        </p:txBody>
      </p:sp>
      <p:sp>
        <p:nvSpPr>
          <p:cNvPr id="3" name="AutoShape 3"/>
          <p:cNvSpPr/>
          <p:nvPr/>
        </p:nvSpPr>
        <p:spPr>
          <a:xfrm rot="-5412797">
            <a:off x="-1851626" y="6548989"/>
            <a:ext cx="7428448" cy="0"/>
          </a:xfrm>
          <a:prstGeom prst="line">
            <a:avLst/>
          </a:prstGeom>
          <a:ln w="47625" cap="flat">
            <a:solidFill>
              <a:srgbClr val="FC0265"/>
            </a:solidFill>
            <a:prstDash val="solid"/>
            <a:headEnd type="none" w="sm" len="sm"/>
            <a:tailEnd type="none" w="sm" len="sm"/>
          </a:ln>
        </p:spPr>
        <p:txBody>
          <a:bodyPr/>
          <a:lstStyle/>
          <a:p>
            <a:endParaRPr lang="en-US"/>
          </a:p>
        </p:txBody>
      </p:sp>
      <p:grpSp>
        <p:nvGrpSpPr>
          <p:cNvPr id="4" name="Group 4"/>
          <p:cNvGrpSpPr/>
          <p:nvPr/>
        </p:nvGrpSpPr>
        <p:grpSpPr>
          <a:xfrm>
            <a:off x="10984585" y="573640"/>
            <a:ext cx="6738986" cy="8239337"/>
            <a:chOff x="0" y="0"/>
            <a:chExt cx="15880397" cy="19415970"/>
          </a:xfrm>
        </p:grpSpPr>
        <p:sp>
          <p:nvSpPr>
            <p:cNvPr id="5" name="Freeform 5"/>
            <p:cNvSpPr/>
            <p:nvPr/>
          </p:nvSpPr>
          <p:spPr>
            <a:xfrm>
              <a:off x="72390" y="72390"/>
              <a:ext cx="15735617" cy="19271191"/>
            </a:xfrm>
            <a:custGeom>
              <a:avLst/>
              <a:gdLst/>
              <a:ahLst/>
              <a:cxnLst/>
              <a:rect l="l" t="t" r="r" b="b"/>
              <a:pathLst>
                <a:path w="15735617" h="19271191">
                  <a:moveTo>
                    <a:pt x="0" y="0"/>
                  </a:moveTo>
                  <a:lnTo>
                    <a:pt x="15735617" y="0"/>
                  </a:lnTo>
                  <a:lnTo>
                    <a:pt x="15735617" y="19271191"/>
                  </a:lnTo>
                  <a:lnTo>
                    <a:pt x="0" y="19271191"/>
                  </a:lnTo>
                  <a:lnTo>
                    <a:pt x="0" y="0"/>
                  </a:lnTo>
                  <a:close/>
                </a:path>
              </a:pathLst>
            </a:custGeom>
            <a:solidFill>
              <a:srgbClr val="FC0265"/>
            </a:solidFill>
          </p:spPr>
          <p:txBody>
            <a:bodyPr/>
            <a:lstStyle/>
            <a:p>
              <a:endParaRPr lang="en-US"/>
            </a:p>
          </p:txBody>
        </p:sp>
        <p:sp>
          <p:nvSpPr>
            <p:cNvPr id="6" name="Freeform 6"/>
            <p:cNvSpPr/>
            <p:nvPr/>
          </p:nvSpPr>
          <p:spPr>
            <a:xfrm>
              <a:off x="0" y="0"/>
              <a:ext cx="15880398" cy="19415970"/>
            </a:xfrm>
            <a:custGeom>
              <a:avLst/>
              <a:gdLst/>
              <a:ahLst/>
              <a:cxnLst/>
              <a:rect l="l" t="t" r="r" b="b"/>
              <a:pathLst>
                <a:path w="15880398" h="19415970">
                  <a:moveTo>
                    <a:pt x="15735618" y="19271190"/>
                  </a:moveTo>
                  <a:lnTo>
                    <a:pt x="15880398" y="19271190"/>
                  </a:lnTo>
                  <a:lnTo>
                    <a:pt x="15880398" y="19415970"/>
                  </a:lnTo>
                  <a:lnTo>
                    <a:pt x="15735618" y="19415970"/>
                  </a:lnTo>
                  <a:lnTo>
                    <a:pt x="15735618" y="19271190"/>
                  </a:lnTo>
                  <a:close/>
                  <a:moveTo>
                    <a:pt x="0" y="144780"/>
                  </a:moveTo>
                  <a:lnTo>
                    <a:pt x="144780" y="144780"/>
                  </a:lnTo>
                  <a:lnTo>
                    <a:pt x="144780" y="19271190"/>
                  </a:lnTo>
                  <a:lnTo>
                    <a:pt x="0" y="19271190"/>
                  </a:lnTo>
                  <a:lnTo>
                    <a:pt x="0" y="144780"/>
                  </a:lnTo>
                  <a:close/>
                  <a:moveTo>
                    <a:pt x="0" y="19271190"/>
                  </a:moveTo>
                  <a:lnTo>
                    <a:pt x="144780" y="19271190"/>
                  </a:lnTo>
                  <a:lnTo>
                    <a:pt x="144780" y="19415970"/>
                  </a:lnTo>
                  <a:lnTo>
                    <a:pt x="0" y="19415970"/>
                  </a:lnTo>
                  <a:lnTo>
                    <a:pt x="0" y="19271190"/>
                  </a:lnTo>
                  <a:close/>
                  <a:moveTo>
                    <a:pt x="15735618" y="144780"/>
                  </a:moveTo>
                  <a:lnTo>
                    <a:pt x="15880398" y="144780"/>
                  </a:lnTo>
                  <a:lnTo>
                    <a:pt x="15880398" y="19271190"/>
                  </a:lnTo>
                  <a:lnTo>
                    <a:pt x="15735618" y="19271190"/>
                  </a:lnTo>
                  <a:lnTo>
                    <a:pt x="15735618" y="144780"/>
                  </a:lnTo>
                  <a:close/>
                  <a:moveTo>
                    <a:pt x="144780" y="19271190"/>
                  </a:moveTo>
                  <a:lnTo>
                    <a:pt x="15735618" y="19271190"/>
                  </a:lnTo>
                  <a:lnTo>
                    <a:pt x="15735618" y="19415970"/>
                  </a:lnTo>
                  <a:lnTo>
                    <a:pt x="144780" y="19415970"/>
                  </a:lnTo>
                  <a:lnTo>
                    <a:pt x="144780" y="19271190"/>
                  </a:lnTo>
                  <a:close/>
                  <a:moveTo>
                    <a:pt x="15735618" y="0"/>
                  </a:moveTo>
                  <a:lnTo>
                    <a:pt x="15880398" y="0"/>
                  </a:lnTo>
                  <a:lnTo>
                    <a:pt x="15880398" y="144780"/>
                  </a:lnTo>
                  <a:lnTo>
                    <a:pt x="15735618" y="144780"/>
                  </a:lnTo>
                  <a:lnTo>
                    <a:pt x="15735618" y="0"/>
                  </a:lnTo>
                  <a:close/>
                  <a:moveTo>
                    <a:pt x="0" y="0"/>
                  </a:moveTo>
                  <a:lnTo>
                    <a:pt x="144780" y="0"/>
                  </a:lnTo>
                  <a:lnTo>
                    <a:pt x="144780" y="144780"/>
                  </a:lnTo>
                  <a:lnTo>
                    <a:pt x="0" y="144780"/>
                  </a:lnTo>
                  <a:lnTo>
                    <a:pt x="0" y="0"/>
                  </a:lnTo>
                  <a:close/>
                  <a:moveTo>
                    <a:pt x="144780" y="0"/>
                  </a:moveTo>
                  <a:lnTo>
                    <a:pt x="15735618" y="0"/>
                  </a:lnTo>
                  <a:lnTo>
                    <a:pt x="15735618" y="144780"/>
                  </a:lnTo>
                  <a:lnTo>
                    <a:pt x="144780" y="144780"/>
                  </a:lnTo>
                  <a:lnTo>
                    <a:pt x="144780" y="0"/>
                  </a:lnTo>
                  <a:close/>
                </a:path>
              </a:pathLst>
            </a:custGeom>
            <a:solidFill>
              <a:srgbClr val="FC0265"/>
            </a:solidFill>
          </p:spPr>
          <p:txBody>
            <a:bodyPr/>
            <a:lstStyle/>
            <a:p>
              <a:endParaRPr lang="en-US"/>
            </a:p>
          </p:txBody>
        </p:sp>
      </p:grpSp>
      <p:grpSp>
        <p:nvGrpSpPr>
          <p:cNvPr id="7" name="Group 7"/>
          <p:cNvGrpSpPr/>
          <p:nvPr/>
        </p:nvGrpSpPr>
        <p:grpSpPr>
          <a:xfrm>
            <a:off x="11324851" y="930523"/>
            <a:ext cx="6058453" cy="7525571"/>
            <a:chOff x="0" y="0"/>
            <a:chExt cx="8077937" cy="10034094"/>
          </a:xfrm>
        </p:grpSpPr>
        <p:pic>
          <p:nvPicPr>
            <p:cNvPr id="8" name="Picture 8"/>
            <p:cNvPicPr>
              <a:picLocks noChangeAspect="1"/>
            </p:cNvPicPr>
            <p:nvPr/>
          </p:nvPicPr>
          <p:blipFill>
            <a:blip r:embed="rId3"/>
            <a:srcRect t="17697" b="17697"/>
            <a:stretch>
              <a:fillRect/>
            </a:stretch>
          </p:blipFill>
          <p:spPr>
            <a:xfrm>
              <a:off x="0" y="0"/>
              <a:ext cx="8077937" cy="10034094"/>
            </a:xfrm>
            <a:prstGeom prst="rect">
              <a:avLst/>
            </a:prstGeom>
          </p:spPr>
        </p:pic>
      </p:grpSp>
      <p:sp>
        <p:nvSpPr>
          <p:cNvPr id="9" name="TextBox 9"/>
          <p:cNvSpPr txBox="1"/>
          <p:nvPr/>
        </p:nvSpPr>
        <p:spPr>
          <a:xfrm>
            <a:off x="2154596" y="3390900"/>
            <a:ext cx="8658225" cy="4431983"/>
          </a:xfrm>
          <a:prstGeom prst="rect">
            <a:avLst/>
          </a:prstGeom>
        </p:spPr>
        <p:txBody>
          <a:bodyPr wrap="square" lIns="0" tIns="0" rIns="0" bIns="0" rtlCol="0" anchor="t">
            <a:spAutoFit/>
          </a:bodyPr>
          <a:lstStyle/>
          <a:p>
            <a:pPr marL="0" lvl="0" indent="0"/>
            <a:r>
              <a:rPr lang="en-US" sz="9600" b="1" dirty="0">
                <a:solidFill>
                  <a:srgbClr val="263F6B"/>
                </a:solidFill>
                <a:latin typeface="Arial" panose="020B0604020202020204" pitchFamily="34" charset="0"/>
                <a:cs typeface="Arial" panose="020B0604020202020204" pitchFamily="34" charset="0"/>
              </a:rPr>
              <a:t>31 DAYS THAT CHANGED MY LIFE</a:t>
            </a:r>
          </a:p>
        </p:txBody>
      </p:sp>
      <p:sp>
        <p:nvSpPr>
          <p:cNvPr id="10" name="TextBox 10"/>
          <p:cNvSpPr txBox="1"/>
          <p:nvPr/>
        </p:nvSpPr>
        <p:spPr>
          <a:xfrm>
            <a:off x="4814888" y="9364376"/>
            <a:ext cx="8658225" cy="480324"/>
          </a:xfrm>
          <a:prstGeom prst="rect">
            <a:avLst/>
          </a:prstGeom>
        </p:spPr>
        <p:txBody>
          <a:bodyPr lIns="0" tIns="0" rIns="0" bIns="0" rtlCol="0" anchor="t">
            <a:spAutoFit/>
          </a:bodyPr>
          <a:lstStyle/>
          <a:p>
            <a:pPr algn="ctr">
              <a:lnSpc>
                <a:spcPts val="4124"/>
              </a:lnSpc>
            </a:pPr>
            <a:r>
              <a:rPr lang="en-US" sz="2946"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135" y="1835468"/>
            <a:ext cx="12100171" cy="6616065"/>
            <a:chOff x="0" y="0"/>
            <a:chExt cx="13790855" cy="7540488"/>
          </a:xfrm>
        </p:grpSpPr>
        <p:sp>
          <p:nvSpPr>
            <p:cNvPr id="3" name="Freeform 3"/>
            <p:cNvSpPr/>
            <p:nvPr/>
          </p:nvSpPr>
          <p:spPr>
            <a:xfrm>
              <a:off x="0" y="0"/>
              <a:ext cx="13790856" cy="7540488"/>
            </a:xfrm>
            <a:custGeom>
              <a:avLst/>
              <a:gdLst/>
              <a:ahLst/>
              <a:cxnLst/>
              <a:rect l="l" t="t" r="r" b="b"/>
              <a:pathLst>
                <a:path w="13790856" h="7540488">
                  <a:moveTo>
                    <a:pt x="0" y="0"/>
                  </a:moveTo>
                  <a:lnTo>
                    <a:pt x="0" y="7540488"/>
                  </a:lnTo>
                  <a:lnTo>
                    <a:pt x="13790856" y="7540488"/>
                  </a:lnTo>
                  <a:lnTo>
                    <a:pt x="13790856" y="0"/>
                  </a:lnTo>
                  <a:lnTo>
                    <a:pt x="0" y="0"/>
                  </a:lnTo>
                  <a:close/>
                  <a:moveTo>
                    <a:pt x="13729895" y="7479528"/>
                  </a:moveTo>
                  <a:lnTo>
                    <a:pt x="59690" y="7479528"/>
                  </a:lnTo>
                  <a:lnTo>
                    <a:pt x="59690" y="59690"/>
                  </a:lnTo>
                  <a:lnTo>
                    <a:pt x="13729895" y="59690"/>
                  </a:lnTo>
                  <a:lnTo>
                    <a:pt x="13729895" y="7479528"/>
                  </a:lnTo>
                  <a:close/>
                </a:path>
              </a:pathLst>
            </a:custGeom>
            <a:solidFill>
              <a:srgbClr val="FC0265"/>
            </a:solidFill>
          </p:spPr>
          <p:txBody>
            <a:bodyPr/>
            <a:lstStyle/>
            <a:p>
              <a:endParaRPr lang="en-US"/>
            </a:p>
          </p:txBody>
        </p:sp>
      </p:grpSp>
      <p:sp>
        <p:nvSpPr>
          <p:cNvPr id="4" name="TextBox 4"/>
          <p:cNvSpPr txBox="1"/>
          <p:nvPr/>
        </p:nvSpPr>
        <p:spPr>
          <a:xfrm>
            <a:off x="3789869" y="2324100"/>
            <a:ext cx="11482702" cy="5909310"/>
          </a:xfrm>
          <a:prstGeom prst="rect">
            <a:avLst/>
          </a:prstGeom>
        </p:spPr>
        <p:txBody>
          <a:bodyPr lIns="0" tIns="0" rIns="0" bIns="0" rtlCol="0" anchor="t">
            <a:spAutoFit/>
          </a:bodyPr>
          <a:lstStyle/>
          <a:p>
            <a:pPr algn="ctr"/>
            <a:r>
              <a:rPr lang="en-US" sz="9600" b="1" dirty="0">
                <a:solidFill>
                  <a:srgbClr val="263F6B"/>
                </a:solidFill>
                <a:latin typeface="Arial" panose="020B0604020202020204" pitchFamily="34" charset="0"/>
                <a:cs typeface="Arial" panose="020B0604020202020204" pitchFamily="34" charset="0"/>
              </a:rPr>
              <a:t>KINDNESS HAS A RIPPLE EFFECT AND IT STARTS WITH YOU</a:t>
            </a:r>
          </a:p>
        </p:txBody>
      </p:sp>
      <p:sp>
        <p:nvSpPr>
          <p:cNvPr id="5" name="TextBox 5"/>
          <p:cNvSpPr txBox="1"/>
          <p:nvPr/>
        </p:nvSpPr>
        <p:spPr>
          <a:xfrm>
            <a:off x="5202108" y="9392029"/>
            <a:ext cx="8658225" cy="480324"/>
          </a:xfrm>
          <a:prstGeom prst="rect">
            <a:avLst/>
          </a:prstGeom>
        </p:spPr>
        <p:txBody>
          <a:bodyPr lIns="0" tIns="0" rIns="0" bIns="0" rtlCol="0" anchor="t">
            <a:spAutoFit/>
          </a:bodyPr>
          <a:lstStyle/>
          <a:p>
            <a:pPr algn="ctr">
              <a:lnSpc>
                <a:spcPts val="4124"/>
              </a:lnSpc>
            </a:pPr>
            <a:r>
              <a:rPr lang="en-US" sz="2946" b="1" dirty="0">
                <a:solidFill>
                  <a:srgbClr val="1F2F6B"/>
                </a:solidFill>
                <a:latin typeface="Arial" panose="020B0604020202020204" pitchFamily="34" charset="0"/>
                <a:cs typeface="Arial" panose="020B0604020202020204" pitchFamily="34" charset="0"/>
              </a:rPr>
              <a:t>@CINDYAROWE  |  LINKEDIN: CINDY ROWE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971800" y="1333500"/>
            <a:ext cx="5982855" cy="598285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C0265"/>
            </a:solidFill>
          </p:spPr>
          <p:txBody>
            <a:bodyPr/>
            <a:lstStyle/>
            <a:p>
              <a:endParaRPr lang="en-US"/>
            </a:p>
          </p:txBody>
        </p:sp>
      </p:grpSp>
      <p:grpSp>
        <p:nvGrpSpPr>
          <p:cNvPr id="8" name="Group 8"/>
          <p:cNvGrpSpPr/>
          <p:nvPr/>
        </p:nvGrpSpPr>
        <p:grpSpPr>
          <a:xfrm>
            <a:off x="8506874" y="1333500"/>
            <a:ext cx="5982855" cy="598285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txBody>
            <a:bodyPr/>
            <a:lstStyle/>
            <a:p>
              <a:endParaRPr lang="en-US"/>
            </a:p>
          </p:txBody>
        </p:sp>
      </p:grpSp>
      <p:grpSp>
        <p:nvGrpSpPr>
          <p:cNvPr id="11" name="Group 11"/>
          <p:cNvGrpSpPr/>
          <p:nvPr/>
        </p:nvGrpSpPr>
        <p:grpSpPr>
          <a:xfrm>
            <a:off x="8136565" y="3954619"/>
            <a:ext cx="740618" cy="740618"/>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en-US"/>
            </a:p>
          </p:txBody>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0971" y="4143508"/>
            <a:ext cx="211807" cy="362839"/>
          </a:xfrm>
          <a:prstGeom prst="rect">
            <a:avLst/>
          </a:prstGeom>
        </p:spPr>
      </p:pic>
      <p:sp>
        <p:nvSpPr>
          <p:cNvPr id="14" name="TextBox 14"/>
          <p:cNvSpPr txBox="1"/>
          <p:nvPr/>
        </p:nvSpPr>
        <p:spPr>
          <a:xfrm>
            <a:off x="4408424" y="2939932"/>
            <a:ext cx="3109606" cy="2215991"/>
          </a:xfrm>
          <a:prstGeom prst="rect">
            <a:avLst/>
          </a:prstGeom>
        </p:spPr>
        <p:txBody>
          <a:bodyPr wrap="square" lIns="0" tIns="0" rIns="0" bIns="0" rtlCol="0" anchor="t">
            <a:spAutoFit/>
          </a:bodyPr>
          <a:lstStyle/>
          <a:p>
            <a:r>
              <a:rPr lang="en-US" sz="7200" b="1" dirty="0">
                <a:solidFill>
                  <a:srgbClr val="FFFFFF"/>
                </a:solidFill>
                <a:latin typeface="Arial" panose="020B0604020202020204" pitchFamily="34" charset="0"/>
                <a:cs typeface="Arial" panose="020B0604020202020204" pitchFamily="34" charset="0"/>
              </a:rPr>
              <a:t>BEING</a:t>
            </a:r>
          </a:p>
          <a:p>
            <a:r>
              <a:rPr lang="en-US" sz="7200" b="1" dirty="0">
                <a:solidFill>
                  <a:srgbClr val="FFFFFF"/>
                </a:solidFill>
                <a:latin typeface="Arial" panose="020B0604020202020204" pitchFamily="34" charset="0"/>
                <a:cs typeface="Arial" panose="020B0604020202020204" pitchFamily="34" charset="0"/>
              </a:rPr>
              <a:t>KIND</a:t>
            </a:r>
          </a:p>
        </p:txBody>
      </p:sp>
      <p:sp>
        <p:nvSpPr>
          <p:cNvPr id="19" name="TextBox 19"/>
          <p:cNvSpPr txBox="1"/>
          <p:nvPr/>
        </p:nvSpPr>
        <p:spPr>
          <a:xfrm>
            <a:off x="10134600" y="2939931"/>
            <a:ext cx="4564072" cy="2462213"/>
          </a:xfrm>
          <a:prstGeom prst="rect">
            <a:avLst/>
          </a:prstGeom>
        </p:spPr>
        <p:txBody>
          <a:bodyPr lIns="0" tIns="0" rIns="0" bIns="0" rtlCol="0" anchor="t">
            <a:spAutoFit/>
          </a:bodyPr>
          <a:lstStyle/>
          <a:p>
            <a:r>
              <a:rPr lang="en-US" sz="8000" b="1" dirty="0">
                <a:solidFill>
                  <a:srgbClr val="FFFFFF"/>
                </a:solidFill>
                <a:latin typeface="Arial" panose="020B0604020202020204" pitchFamily="34" charset="0"/>
                <a:cs typeface="Arial" panose="020B0604020202020204" pitchFamily="34" charset="0"/>
              </a:rPr>
              <a:t>BEING</a:t>
            </a:r>
          </a:p>
          <a:p>
            <a:r>
              <a:rPr lang="en-US" sz="8000" b="1" dirty="0">
                <a:solidFill>
                  <a:srgbClr val="FFFFFF"/>
                </a:solidFill>
                <a:latin typeface="Arial" panose="020B0604020202020204" pitchFamily="34" charset="0"/>
                <a:cs typeface="Arial" panose="020B0604020202020204" pitchFamily="34" charset="0"/>
              </a:rPr>
              <a:t>NICE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at the camera&#10;&#10;Description automatically generated">
            <a:extLst>
              <a:ext uri="{FF2B5EF4-FFF2-40B4-BE49-F238E27FC236}">
                <a16:creationId xmlns:a16="http://schemas.microsoft.com/office/drawing/2014/main" id="{50A25106-FDAF-4A4C-A970-BB6B9D468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1" y="1638301"/>
            <a:ext cx="9897257" cy="8232719"/>
          </a:xfrm>
          <a:prstGeom prst="rect">
            <a:avLst/>
          </a:prstGeom>
        </p:spPr>
      </p:pic>
      <p:sp>
        <p:nvSpPr>
          <p:cNvPr id="4" name="TextBox 12">
            <a:extLst>
              <a:ext uri="{FF2B5EF4-FFF2-40B4-BE49-F238E27FC236}">
                <a16:creationId xmlns:a16="http://schemas.microsoft.com/office/drawing/2014/main" id="{2851EBA7-6FA4-E25C-D351-5C680D70BC19}"/>
              </a:ext>
            </a:extLst>
          </p:cNvPr>
          <p:cNvSpPr txBox="1"/>
          <p:nvPr/>
        </p:nvSpPr>
        <p:spPr>
          <a:xfrm>
            <a:off x="0" y="430270"/>
            <a:ext cx="18288000" cy="1231234"/>
          </a:xfrm>
          <a:prstGeom prst="rect">
            <a:avLst/>
          </a:prstGeom>
        </p:spPr>
        <p:txBody>
          <a:bodyPr wrap="square" lIns="0" tIns="0" rIns="0" bIns="0" rtlCol="0" anchor="t">
            <a:spAutoFit/>
          </a:bodyPr>
          <a:lstStyle/>
          <a:p>
            <a:pPr algn="ctr" defTabSz="914445"/>
            <a:r>
              <a:rPr lang="en-US" sz="8001" b="1" dirty="0">
                <a:solidFill>
                  <a:srgbClr val="263F6B"/>
                </a:solidFill>
                <a:latin typeface="Mont Bold" panose="020B0604020202020204" charset="0"/>
              </a:rPr>
              <a:t>DO I HAVE FOOD IN MY TEETH?</a:t>
            </a:r>
          </a:p>
        </p:txBody>
      </p:sp>
    </p:spTree>
    <p:extLst>
      <p:ext uri="{BB962C8B-B14F-4D97-AF65-F5344CB8AC3E}">
        <p14:creationId xmlns:p14="http://schemas.microsoft.com/office/powerpoint/2010/main" val="3141637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7201" y="800102"/>
            <a:ext cx="8449877" cy="1936428"/>
          </a:xfrm>
          <a:prstGeom prst="rect">
            <a:avLst/>
          </a:prstGeom>
        </p:spPr>
        <p:txBody>
          <a:bodyPr wrap="square" lIns="0" tIns="0" rIns="0" bIns="0" rtlCol="0" anchor="t">
            <a:spAutoFit/>
          </a:bodyPr>
          <a:lstStyle/>
          <a:p>
            <a:pPr algn="ctr" defTabSz="914445">
              <a:lnSpc>
                <a:spcPts val="15134"/>
              </a:lnSpc>
            </a:pPr>
            <a:r>
              <a:rPr lang="en-US" sz="11642" spc="-174" dirty="0">
                <a:solidFill>
                  <a:srgbClr val="1F2F6B"/>
                </a:solidFill>
                <a:latin typeface="Mont Bold" panose="020B0604020202020204" charset="0"/>
              </a:rPr>
              <a:t>Kind:</a:t>
            </a:r>
          </a:p>
        </p:txBody>
      </p:sp>
      <p:sp>
        <p:nvSpPr>
          <p:cNvPr id="3" name="TextBox 3"/>
          <p:cNvSpPr txBox="1"/>
          <p:nvPr/>
        </p:nvSpPr>
        <p:spPr>
          <a:xfrm>
            <a:off x="9971324" y="893301"/>
            <a:ext cx="7764074" cy="1936428"/>
          </a:xfrm>
          <a:prstGeom prst="rect">
            <a:avLst/>
          </a:prstGeom>
        </p:spPr>
        <p:txBody>
          <a:bodyPr lIns="0" tIns="0" rIns="0" bIns="0" rtlCol="0" anchor="t">
            <a:spAutoFit/>
          </a:bodyPr>
          <a:lstStyle/>
          <a:p>
            <a:pPr algn="ctr" defTabSz="914445">
              <a:lnSpc>
                <a:spcPts val="15081"/>
              </a:lnSpc>
            </a:pPr>
            <a:r>
              <a:rPr lang="en-US" sz="11601" spc="-174" dirty="0">
                <a:solidFill>
                  <a:srgbClr val="1F2F6B"/>
                </a:solidFill>
                <a:latin typeface="Mont Bold" panose="020B0604020202020204" charset="0"/>
              </a:rPr>
              <a:t>Nice:</a:t>
            </a:r>
          </a:p>
        </p:txBody>
      </p:sp>
      <p:sp>
        <p:nvSpPr>
          <p:cNvPr id="4" name="TextBox 4"/>
          <p:cNvSpPr txBox="1"/>
          <p:nvPr/>
        </p:nvSpPr>
        <p:spPr>
          <a:xfrm>
            <a:off x="762002" y="3473370"/>
            <a:ext cx="7535627" cy="4710136"/>
          </a:xfrm>
          <a:prstGeom prst="rect">
            <a:avLst/>
          </a:prstGeom>
        </p:spPr>
        <p:txBody>
          <a:bodyPr wrap="square" lIns="0" tIns="0" rIns="0" bIns="0" rtlCol="0" anchor="t">
            <a:spAutoFit/>
          </a:bodyPr>
          <a:lstStyle/>
          <a:p>
            <a:pPr algn="ctr" defTabSz="914445"/>
            <a:r>
              <a:rPr lang="en-US" sz="3401" dirty="0">
                <a:solidFill>
                  <a:srgbClr val="002060"/>
                </a:solidFill>
                <a:latin typeface="Mont Bold" panose="020B0604020202020204" charset="0"/>
              </a:rPr>
              <a:t>At work, a kind approach might involve giving </a:t>
            </a:r>
            <a:r>
              <a:rPr lang="en-US" sz="3401" u="sng" dirty="0">
                <a:solidFill>
                  <a:srgbClr val="FC0265"/>
                </a:solidFill>
                <a:latin typeface="Mont Bold" panose="020B0604020202020204" charset="0"/>
              </a:rPr>
              <a:t>constructive feedback </a:t>
            </a:r>
            <a:r>
              <a:rPr lang="en-US" sz="3401" dirty="0">
                <a:solidFill>
                  <a:srgbClr val="002060"/>
                </a:solidFill>
                <a:latin typeface="Mont Bold" panose="020B0604020202020204" charset="0"/>
              </a:rPr>
              <a:t>to a colleague with the intention of </a:t>
            </a:r>
            <a:r>
              <a:rPr lang="en-US" sz="3401" u="sng" dirty="0">
                <a:solidFill>
                  <a:srgbClr val="FC0265"/>
                </a:solidFill>
                <a:latin typeface="Mont Bold" panose="020B0604020202020204" charset="0"/>
              </a:rPr>
              <a:t>helping them improve and grow </a:t>
            </a:r>
            <a:r>
              <a:rPr lang="en-US" sz="3401" dirty="0">
                <a:solidFill>
                  <a:srgbClr val="002060"/>
                </a:solidFill>
                <a:latin typeface="Mont Bold" panose="020B0604020202020204" charset="0"/>
              </a:rPr>
              <a:t>in their role. You provide honest feedback, even if it's not easy to hear, because you genuinely want to support their development.</a:t>
            </a:r>
          </a:p>
        </p:txBody>
      </p:sp>
      <p:sp>
        <p:nvSpPr>
          <p:cNvPr id="6" name="AutoShape 6"/>
          <p:cNvSpPr/>
          <p:nvPr/>
        </p:nvSpPr>
        <p:spPr>
          <a:xfrm rot="-5400000">
            <a:off x="4973665" y="4645421"/>
            <a:ext cx="8340674" cy="0"/>
          </a:xfrm>
          <a:prstGeom prst="line">
            <a:avLst/>
          </a:prstGeom>
          <a:ln w="76200" cap="rnd">
            <a:solidFill>
              <a:srgbClr val="FC0265"/>
            </a:solidFill>
            <a:prstDash val="solid"/>
            <a:headEnd type="none" w="sm" len="sm"/>
            <a:tailEnd type="none" w="sm" len="sm"/>
          </a:ln>
        </p:spPr>
        <p:txBody>
          <a:bodyPr/>
          <a:lstStyle/>
          <a:p>
            <a:pPr defTabSz="914445"/>
            <a:endParaRPr lang="en-US">
              <a:solidFill>
                <a:prstClr val="black"/>
              </a:solidFill>
              <a:latin typeface="Calibri"/>
            </a:endParaRPr>
          </a:p>
        </p:txBody>
      </p:sp>
      <p:sp>
        <p:nvSpPr>
          <p:cNvPr id="7" name="TextBox 7"/>
          <p:cNvSpPr txBox="1"/>
          <p:nvPr/>
        </p:nvSpPr>
        <p:spPr>
          <a:xfrm>
            <a:off x="5195136" y="9327449"/>
            <a:ext cx="8658225" cy="507703"/>
          </a:xfrm>
          <a:prstGeom prst="rect">
            <a:avLst/>
          </a:prstGeom>
        </p:spPr>
        <p:txBody>
          <a:bodyPr lIns="0" tIns="0" rIns="0" bIns="0" rtlCol="0" anchor="t">
            <a:spAutoFit/>
          </a:bodyPr>
          <a:lstStyle/>
          <a:p>
            <a:pPr defTabSz="914445">
              <a:lnSpc>
                <a:spcPts val="4124"/>
              </a:lnSpc>
            </a:pPr>
            <a:r>
              <a:rPr lang="en-US" sz="2946" dirty="0">
                <a:solidFill>
                  <a:srgbClr val="1F2F6B"/>
                </a:solidFill>
                <a:latin typeface="Mont Bold"/>
              </a:rPr>
              <a:t>@CINDYAROWE  |  LINKEDIN: CINDY ROWE</a:t>
            </a:r>
          </a:p>
        </p:txBody>
      </p:sp>
      <p:sp>
        <p:nvSpPr>
          <p:cNvPr id="8" name="TextBox 4">
            <a:extLst>
              <a:ext uri="{FF2B5EF4-FFF2-40B4-BE49-F238E27FC236}">
                <a16:creationId xmlns:a16="http://schemas.microsoft.com/office/drawing/2014/main" id="{60CA487C-7554-4FB9-2DC8-9AC97AFC0904}"/>
              </a:ext>
            </a:extLst>
          </p:cNvPr>
          <p:cNvSpPr txBox="1"/>
          <p:nvPr/>
        </p:nvSpPr>
        <p:spPr>
          <a:xfrm>
            <a:off x="9990373" y="3473370"/>
            <a:ext cx="7535627" cy="3663439"/>
          </a:xfrm>
          <a:prstGeom prst="rect">
            <a:avLst/>
          </a:prstGeom>
        </p:spPr>
        <p:txBody>
          <a:bodyPr wrap="square" lIns="0" tIns="0" rIns="0" bIns="0" rtlCol="0" anchor="t">
            <a:spAutoFit/>
          </a:bodyPr>
          <a:lstStyle/>
          <a:p>
            <a:pPr algn="ctr" defTabSz="914445"/>
            <a:r>
              <a:rPr lang="en-US" sz="3401" dirty="0">
                <a:solidFill>
                  <a:srgbClr val="002060"/>
                </a:solidFill>
                <a:latin typeface="Mont Bold" panose="020B0604020202020204" charset="0"/>
              </a:rPr>
              <a:t>Being nice in this scenario might mean </a:t>
            </a:r>
            <a:r>
              <a:rPr lang="en-US" sz="3401" u="sng" dirty="0">
                <a:solidFill>
                  <a:srgbClr val="FC0265"/>
                </a:solidFill>
                <a:latin typeface="Mont Bold" panose="020B0604020202020204" charset="0"/>
              </a:rPr>
              <a:t>avoiding any criticism </a:t>
            </a:r>
            <a:r>
              <a:rPr lang="en-US" sz="3401" dirty="0">
                <a:solidFill>
                  <a:srgbClr val="002060"/>
                </a:solidFill>
                <a:latin typeface="Mont Bold" panose="020B0604020202020204" charset="0"/>
              </a:rPr>
              <a:t>or </a:t>
            </a:r>
            <a:r>
              <a:rPr lang="en-US" sz="3401" u="sng" dirty="0">
                <a:solidFill>
                  <a:srgbClr val="FC0265"/>
                </a:solidFill>
                <a:latin typeface="Mont Bold" panose="020B0604020202020204" charset="0"/>
              </a:rPr>
              <a:t>sugar-coating feedback </a:t>
            </a:r>
            <a:r>
              <a:rPr lang="en-US" sz="3401" dirty="0">
                <a:solidFill>
                  <a:srgbClr val="002060"/>
                </a:solidFill>
                <a:latin typeface="Mont Bold" panose="020B0604020202020204" charset="0"/>
              </a:rPr>
              <a:t>to spare their feelings. While this may temporarily make the person feel better, it doesn't necessarily help them in the long run.</a:t>
            </a:r>
          </a:p>
        </p:txBody>
      </p:sp>
      <p:pic>
        <p:nvPicPr>
          <p:cNvPr id="10" name="Graphic 9" descr="Smiling with hearts face outline with solid fill">
            <a:extLst>
              <a:ext uri="{FF2B5EF4-FFF2-40B4-BE49-F238E27FC236}">
                <a16:creationId xmlns:a16="http://schemas.microsoft.com/office/drawing/2014/main" id="{54E582AE-386C-82C7-0340-5564490A69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200" y="1028700"/>
            <a:ext cx="1371600" cy="1371600"/>
          </a:xfrm>
          <a:prstGeom prst="rect">
            <a:avLst/>
          </a:prstGeom>
        </p:spPr>
      </p:pic>
      <p:pic>
        <p:nvPicPr>
          <p:cNvPr id="12" name="Graphic 11" descr="Smiling face outline with solid fill">
            <a:extLst>
              <a:ext uri="{FF2B5EF4-FFF2-40B4-BE49-F238E27FC236}">
                <a16:creationId xmlns:a16="http://schemas.microsoft.com/office/drawing/2014/main" id="{120CCE8C-B106-6FEB-6D13-1660DF4EF2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68000" y="1047750"/>
            <a:ext cx="1438680" cy="1438680"/>
          </a:xfrm>
          <a:prstGeom prst="rect">
            <a:avLst/>
          </a:prstGeom>
        </p:spPr>
      </p:pic>
    </p:spTree>
    <p:extLst>
      <p:ext uri="{BB962C8B-B14F-4D97-AF65-F5344CB8AC3E}">
        <p14:creationId xmlns:p14="http://schemas.microsoft.com/office/powerpoint/2010/main" val="36492420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2.0.5522"/>
  <p:tag name="SLIDO_PRESENTATION_ID" val="00000000-0000-0000-0000-000000000000"/>
  <p:tag name="SLIDO_EVENT_UUID" val="c2e3cccf-6cb8-4d2c-a82d-feb096fb7441"/>
  <p:tag name="SLIDO_EVENT_SECTION_UUID" val="13e4502d-b896-4187-8346-a91922eeb9d3"/>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jE5MzIxOTZ9"/>
  <p:tag name="SLIDO_TYPE" val="SlidoPoll"/>
  <p:tag name="SLIDO_POLL_UUID" val="b8f86d99-b806-4595-b7c8-9b4b385da116"/>
  <p:tag name="SLIDO_TIMELINE" val="W3sicG9sbFF1ZXN0aW9uVXVpZCI6IjFhMmUxMjM5LThmZDUtNDVkYy1iMDRmLWViZGZiNmIxNmQzNC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TotalTime>
  <Words>1943</Words>
  <Application>Microsoft Office PowerPoint</Application>
  <PresentationFormat>Custom</PresentationFormat>
  <Paragraphs>306</Paragraphs>
  <Slides>49</Slides>
  <Notes>27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49</vt:i4>
      </vt:variant>
    </vt:vector>
  </HeadingPairs>
  <TitlesOfParts>
    <vt:vector size="62" baseType="lpstr">
      <vt:lpstr>Rage Italic</vt:lpstr>
      <vt:lpstr>Century Gothic</vt:lpstr>
      <vt:lpstr>Wingdings 3</vt:lpstr>
      <vt:lpstr>aktiv-grotesk</vt:lpstr>
      <vt:lpstr>Bebas Neue</vt:lpstr>
      <vt:lpstr>Bebas Neue Bold</vt:lpstr>
      <vt:lpstr>Arial</vt:lpstr>
      <vt:lpstr>AngsanaUPC</vt:lpstr>
      <vt:lpstr>Mont Bold</vt:lpstr>
      <vt:lpstr>Decotura ICG</vt:lpstr>
      <vt:lpstr>Calibri</vt:lpstr>
      <vt:lpstr>Office Theme</vt:lpstr>
      <vt:lpstr>Ion</vt:lpstr>
      <vt:lpstr>           28th Annual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GMSHRM slides</dc:title>
  <cp:lastModifiedBy>Cindy Rowe</cp:lastModifiedBy>
  <cp:revision>3</cp:revision>
  <cp:lastPrinted>2023-08-18T14:52:16Z</cp:lastPrinted>
  <dcterms:created xsi:type="dcterms:W3CDTF">2006-08-16T00:00:00Z</dcterms:created>
  <dcterms:modified xsi:type="dcterms:W3CDTF">2024-07-25T18:34:58Z</dcterms:modified>
  <dc:identifier>DAFdGXuTuaQ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1.12.0.5522</vt:lpwstr>
  </property>
</Properties>
</file>