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1" r:id="rId1"/>
    <p:sldMasterId id="2147483742"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Helvetica Neue" panose="020B0604020202020204" charset="0"/>
      <p:regular r:id="rId36"/>
      <p:bold r:id="rId37"/>
      <p:italic r:id="rId38"/>
      <p:boldItalic r:id="rId39"/>
    </p:embeddedFont>
    <p:embeddedFont>
      <p:font typeface="Inter" panose="020B0604020202020204" charset="0"/>
      <p:regular r:id="rId40"/>
      <p:bold r:id="rId41"/>
    </p:embeddedFont>
    <p:embeddedFont>
      <p:font typeface="Inter Light" panose="020B0604020202020204" charset="0"/>
      <p:regular r:id="rId42"/>
      <p:bold r:id="rId43"/>
    </p:embeddedFont>
    <p:embeddedFont>
      <p:font typeface="Inter Medium" panose="020B0604020202020204" charset="0"/>
      <p:regular r:id="rId44"/>
      <p:bold r:id="rId45"/>
    </p:embeddedFont>
    <p:embeddedFont>
      <p:font typeface="Inter SemiBold" panose="020B0604020202020204" charset="0"/>
      <p:regular r:id="rId46"/>
      <p:bold r:id="rId47"/>
    </p:embeddedFont>
    <p:embeddedFont>
      <p:font typeface="Libre Caslon Text" panose="020B0604020202020204" charset="0"/>
      <p:regular r:id="rId48"/>
      <p:bold r:id="rId49"/>
      <p:italic r:id="rId50"/>
    </p:embeddedFont>
    <p:embeddedFont>
      <p:font typeface="Libre Franklin" pitchFamily="2" charset="0"/>
      <p:regular r:id="rId51"/>
      <p:bold r:id="rId52"/>
      <p:italic r:id="rId53"/>
      <p:boldItalic r:id="rId54"/>
    </p:embeddedFont>
    <p:embeddedFont>
      <p:font typeface="Libre Franklin Medium" pitchFamily="2"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Open Sans Light" panose="020B0306030504020204" pitchFamily="34" charset="0"/>
      <p:regular r:id="rId63"/>
      <p:bold r:id="rId64"/>
      <p:italic r:id="rId65"/>
      <p:boldItalic r:id="rId66"/>
    </p:embeddedFont>
    <p:embeddedFont>
      <p:font typeface="Roboto" panose="02000000000000000000" pitchFamily="2" charset="0"/>
      <p:regular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42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11.fntdata"/><Relationship Id="rId47" Type="http://schemas.openxmlformats.org/officeDocument/2006/relationships/font" Target="fonts/font16.fntdata"/><Relationship Id="rId63" Type="http://schemas.openxmlformats.org/officeDocument/2006/relationships/font" Target="fonts/font32.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66" Type="http://schemas.openxmlformats.org/officeDocument/2006/relationships/font" Target="fonts/font35.fntdata"/><Relationship Id="rId5" Type="http://schemas.openxmlformats.org/officeDocument/2006/relationships/slide" Target="slides/slide3.xml"/><Relationship Id="rId61" Type="http://schemas.openxmlformats.org/officeDocument/2006/relationships/font" Target="fonts/font3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font" Target="fonts/font33.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67" Type="http://schemas.openxmlformats.org/officeDocument/2006/relationships/font" Target="fonts/font36.fntdata"/><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font" Target="fonts/font31.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font" Target="fonts/font3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8.fntdata"/><Relationship Id="rId34" Type="http://schemas.openxmlformats.org/officeDocument/2006/relationships/font" Target="fonts/font3.fntdata"/><Relationship Id="rId50" Type="http://schemas.openxmlformats.org/officeDocument/2006/relationships/font" Target="fonts/font19.fntdata"/><Relationship Id="rId55"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1564c46a704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g1564c46a704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7" name="Google Shape;917;g1564c46a704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ff0534c0f0_0_9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gff0534c0f0_0_9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a:solidFill>
                  <a:schemeClr val="dk1"/>
                </a:solidFill>
              </a:rPr>
              <a:t>Marcel</a:t>
            </a:r>
            <a:endParaRPr>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i="1">
                <a:solidFill>
                  <a:schemeClr val="dk1"/>
                </a:solidFill>
              </a:rPr>
              <a:t>How does this impact your employees?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Employees paying more for worsening coverage, can’t afford deductibles, are deferring care in record amounts, and overall are completely frustrated.</a:t>
            </a:r>
            <a:endParaRPr>
              <a:solidFill>
                <a:schemeClr val="dk1"/>
              </a:solidFill>
            </a:endParaRPr>
          </a:p>
          <a:p>
            <a:pPr marL="0" lvl="0" indent="0" algn="l" rtl="0">
              <a:spcBef>
                <a:spcPts val="1200"/>
              </a:spcBef>
              <a:spcAft>
                <a:spcPts val="0"/>
              </a:spcAft>
              <a:buNone/>
            </a:pPr>
            <a:endParaRPr>
              <a:solidFill>
                <a:schemeClr val="dk1"/>
              </a:solidFill>
            </a:endParaRPr>
          </a:p>
        </p:txBody>
      </p:sp>
      <p:sp>
        <p:nvSpPr>
          <p:cNvPr id="1008" name="Google Shape;1008;gff0534c0f0_0_9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ff0534c0f0_0_18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gff0534c0f0_0_18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37500"/>
              </a:lnSpc>
              <a:spcBef>
                <a:spcPts val="0"/>
              </a:spcBef>
              <a:spcAft>
                <a:spcPts val="0"/>
              </a:spcAft>
              <a:buClr>
                <a:schemeClr val="dk1"/>
              </a:buClr>
              <a:buSzPts val="1100"/>
              <a:buFont typeface="Arial"/>
              <a:buNone/>
            </a:pPr>
            <a:r>
              <a:rPr lang="en" b="1">
                <a:solidFill>
                  <a:schemeClr val="dk1"/>
                </a:solidFill>
              </a:rPr>
              <a:t>Marcel</a:t>
            </a:r>
            <a:endParaRPr b="1">
              <a:solidFill>
                <a:schemeClr val="dk1"/>
              </a:solidFill>
            </a:endParaRPr>
          </a:p>
          <a:p>
            <a:pPr marL="0" lvl="0" indent="0" algn="l" rtl="0">
              <a:lnSpc>
                <a:spcPct val="137500"/>
              </a:lnSpc>
              <a:spcBef>
                <a:spcPts val="0"/>
              </a:spcBef>
              <a:spcAft>
                <a:spcPts val="0"/>
              </a:spcAft>
              <a:buClr>
                <a:schemeClr val="dk1"/>
              </a:buClr>
              <a:buSzPts val="1100"/>
              <a:buFont typeface="Arial"/>
              <a:buNone/>
            </a:pPr>
            <a:r>
              <a:rPr lang="en" b="1">
                <a:solidFill>
                  <a:schemeClr val="dk1"/>
                </a:solidFill>
              </a:rPr>
              <a:t>How does this impact you?</a:t>
            </a:r>
            <a:endParaRPr b="1">
              <a:solidFill>
                <a:schemeClr val="dk1"/>
              </a:solidFill>
            </a:endParaRPr>
          </a:p>
          <a:p>
            <a:pPr marL="457200" lvl="0" indent="-298450" algn="l" rtl="0">
              <a:lnSpc>
                <a:spcPct val="137500"/>
              </a:lnSpc>
              <a:spcBef>
                <a:spcPts val="0"/>
              </a:spcBef>
              <a:spcAft>
                <a:spcPts val="0"/>
              </a:spcAft>
              <a:buClr>
                <a:schemeClr val="dk1"/>
              </a:buClr>
              <a:buSzPts val="1100"/>
              <a:buChar char="●"/>
            </a:pPr>
            <a:r>
              <a:rPr lang="en">
                <a:solidFill>
                  <a:schemeClr val="dk1"/>
                </a:solidFill>
              </a:rPr>
              <a:t>An avalanche of complexity </a:t>
            </a:r>
            <a:endParaRPr>
              <a:solidFill>
                <a:schemeClr val="dk1"/>
              </a:solidFill>
            </a:endParaRPr>
          </a:p>
          <a:p>
            <a:pPr marL="457200" lvl="0" indent="-311150" algn="l" rtl="0">
              <a:lnSpc>
                <a:spcPct val="115000"/>
              </a:lnSpc>
              <a:spcBef>
                <a:spcPts val="0"/>
              </a:spcBef>
              <a:spcAft>
                <a:spcPts val="0"/>
              </a:spcAft>
              <a:buClr>
                <a:schemeClr val="dk1"/>
              </a:buClr>
              <a:buSzPts val="1300"/>
              <a:buChar char="●"/>
            </a:pPr>
            <a:r>
              <a:rPr lang="en">
                <a:solidFill>
                  <a:schemeClr val="dk1"/>
                </a:solidFill>
              </a:rPr>
              <a:t>Your time is being wasted. This stuff has purposely been made confusing and slow. Every complex system, every employee question that needs an answer. All of this is wasting your time.</a:t>
            </a:r>
            <a:endParaRPr>
              <a:solidFill>
                <a:schemeClr val="dk1"/>
              </a:solidFill>
            </a:endParaRPr>
          </a:p>
          <a:p>
            <a:pPr marL="0" lvl="0" indent="0" algn="l" rtl="0">
              <a:lnSpc>
                <a:spcPct val="115000"/>
              </a:lnSpc>
              <a:spcBef>
                <a:spcPts val="1200"/>
              </a:spcBef>
              <a:spcAft>
                <a:spcPts val="0"/>
              </a:spcAft>
              <a:buNone/>
            </a:pPr>
            <a:r>
              <a:rPr lang="en" b="1">
                <a:solidFill>
                  <a:schemeClr val="dk1"/>
                </a:solidFill>
              </a:rPr>
              <a:t>Audience poll:</a:t>
            </a:r>
            <a:r>
              <a:rPr lang="en">
                <a:solidFill>
                  <a:schemeClr val="dk1"/>
                </a:solidFill>
              </a:rPr>
              <a:t> What’s your biggest time suck on a daily basis?</a:t>
            </a:r>
            <a:endParaRPr>
              <a:solidFill>
                <a:schemeClr val="dk1"/>
              </a:solidFill>
            </a:endParaRPr>
          </a:p>
          <a:p>
            <a:pPr marL="0" lvl="0" indent="0" algn="l" rtl="0">
              <a:spcBef>
                <a:spcPts val="1200"/>
              </a:spcBef>
              <a:spcAft>
                <a:spcPts val="0"/>
              </a:spcAft>
              <a:buNone/>
            </a:pPr>
            <a:endParaRPr>
              <a:solidFill>
                <a:schemeClr val="dk1"/>
              </a:solidFill>
            </a:endParaRPr>
          </a:p>
        </p:txBody>
      </p:sp>
      <p:sp>
        <p:nvSpPr>
          <p:cNvPr id="1017" name="Google Shape;1017;gff0534c0f0_0_18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146b31d186a_0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g146b31d186a_0_3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b="1">
                <a:solidFill>
                  <a:schemeClr val="dk1"/>
                </a:solidFill>
              </a:rPr>
              <a:t>Marcel</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a:solidFill>
                  <a:schemeClr val="dk1"/>
                </a:solidFill>
              </a:rPr>
              <a:t>BUT the status quo is holding you back. The solutions may be here, but they’re not being distributed. Most HR leaders in America today are being advised to stay at “bad costco”.</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This is the </a:t>
            </a:r>
            <a:r>
              <a:rPr lang="en" b="1">
                <a:solidFill>
                  <a:schemeClr val="dk1"/>
                </a:solidFill>
              </a:rPr>
              <a:t>bottleneck.</a:t>
            </a:r>
            <a:r>
              <a:rPr lang="en">
                <a:solidFill>
                  <a:schemeClr val="dk1"/>
                </a:solidFill>
              </a:rPr>
              <a:t> Even if you have been exposed to these companies there is a deployment problem that makes it extraordinarily hard to an employer to implement these solutions.</a:t>
            </a:r>
            <a:endParaRPr>
              <a:solidFill>
                <a:schemeClr val="dk1"/>
              </a:solidFill>
            </a:endParaRPr>
          </a:p>
          <a:p>
            <a:pPr marL="457200" lvl="0" indent="-298450" algn="l" rtl="0">
              <a:spcBef>
                <a:spcPts val="0"/>
              </a:spcBef>
              <a:spcAft>
                <a:spcPts val="0"/>
              </a:spcAft>
              <a:buClr>
                <a:schemeClr val="dk1"/>
              </a:buClr>
              <a:buSzPts val="1100"/>
              <a:buChar char="-"/>
            </a:pPr>
            <a:endParaRPr>
              <a:solidFill>
                <a:schemeClr val="dk1"/>
              </a:solidFill>
            </a:endParaRPr>
          </a:p>
        </p:txBody>
      </p:sp>
      <p:sp>
        <p:nvSpPr>
          <p:cNvPr id="1026" name="Google Shape;1026;g146b31d186a_0_3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ff0534c0f0_0_2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gff0534c0f0_0_22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solidFill>
                  <a:schemeClr val="dk1"/>
                </a:solidFill>
              </a:rPr>
              <a:t>Cam</a:t>
            </a:r>
            <a:endParaRPr>
              <a:solidFill>
                <a:schemeClr val="dk1"/>
              </a:solidFill>
            </a:endParaRPr>
          </a:p>
        </p:txBody>
      </p:sp>
      <p:sp>
        <p:nvSpPr>
          <p:cNvPr id="1035" name="Google Shape;1035;gff0534c0f0_0_22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ff0534c0f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gff0534c0f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solidFill>
                  <a:schemeClr val="dk1"/>
                </a:solidFill>
              </a:rPr>
              <a:t>Cam</a:t>
            </a:r>
            <a:endParaRPr>
              <a:solidFill>
                <a:schemeClr val="dk1"/>
              </a:solidFill>
            </a:endParaRPr>
          </a:p>
        </p:txBody>
      </p:sp>
      <p:sp>
        <p:nvSpPr>
          <p:cNvPr id="1042" name="Google Shape;1042;gff0534c0f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ff0534c0f0_0_2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gff0534c0f0_0_23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chemeClr val="dk1"/>
              </a:solidFill>
            </a:endParaRPr>
          </a:p>
        </p:txBody>
      </p:sp>
      <p:sp>
        <p:nvSpPr>
          <p:cNvPr id="1050" name="Google Shape;1050;gff0534c0f0_0_23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ff0534c0f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gff0534c0f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chemeClr val="dk1"/>
              </a:solidFill>
            </a:endParaRPr>
          </a:p>
        </p:txBody>
      </p:sp>
      <p:sp>
        <p:nvSpPr>
          <p:cNvPr id="1060" name="Google Shape;1060;gff0534c0f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ff0534c0f0_0_2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gff0534c0f0_0_22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chemeClr val="dk1"/>
              </a:solidFill>
            </a:endParaRPr>
          </a:p>
        </p:txBody>
      </p:sp>
      <p:sp>
        <p:nvSpPr>
          <p:cNvPr id="1070" name="Google Shape;1070;gff0534c0f0_0_22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ff0534c0f0_0_23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gff0534c0f0_0_23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chemeClr val="dk1"/>
              </a:solidFill>
            </a:endParaRPr>
          </a:p>
        </p:txBody>
      </p:sp>
      <p:sp>
        <p:nvSpPr>
          <p:cNvPr id="1082" name="Google Shape;1082;gff0534c0f0_0_23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1475c009adb_0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Marcel</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Now we just unpacked a lot, and none of it was good. It’s easy to feel helpless and like it’s going to take eons to see change. We thought this too, but when we dug in we learned two big things:</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#1 This has already been created - You don’t have to wait for something new. The solutions needed to drive change are already here.</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There’s an entire ecosystem of solutions outside of bad costco that are delivering better outcomes, and the problem is that you’ve never heard of them. Let me give you something concrete.</a:t>
            </a:r>
            <a:endParaRPr b="1">
              <a:solidFill>
                <a:schemeClr val="dk1"/>
              </a:solidFill>
            </a:endParaRPr>
          </a:p>
          <a:p>
            <a:pPr marL="0" lvl="0" indent="0" algn="l" rtl="0">
              <a:spcBef>
                <a:spcPts val="1200"/>
              </a:spcBef>
              <a:spcAft>
                <a:spcPts val="0"/>
              </a:spcAft>
              <a:buNone/>
            </a:pPr>
            <a:endParaRPr/>
          </a:p>
        </p:txBody>
      </p:sp>
      <p:sp>
        <p:nvSpPr>
          <p:cNvPr id="1093" name="Google Shape;1093;g1475c009adb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1564c46a704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Marcel</a:t>
            </a:r>
            <a:endParaRPr/>
          </a:p>
        </p:txBody>
      </p:sp>
      <p:sp>
        <p:nvSpPr>
          <p:cNvPr id="925" name="Google Shape;925;g1564c46a704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1476e02d877_2_2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1476e02d877_2_2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Marcel </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I’m not going to mince words - there are 3 main components to this bottleneck.</a:t>
            </a:r>
            <a:endParaRPr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
                <a:solidFill>
                  <a:schemeClr val="dk1"/>
                </a:solidFill>
              </a:rPr>
              <a:t>The benefits market place was built to be an opaque black box and that makes it difficult for HR teams to learn about these new vendors on their own. Less knowledge leaves less opportunity for pushback on big carriers and brokers.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There’s extreme complexity in buying &amp; implementing. I know most of you here are self-insured so you well know how much time and energy this takes.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This makes HR reliant on traditional brokerages who controls the distribution channel and have a business model and expertise oriented around maintaining the status quo.</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ff0534c0f0_0_2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ff0534c0f0_0_2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a:solidFill>
                  <a:schemeClr val="dk1"/>
                </a:solidFill>
              </a:rPr>
              <a:t>Marcel </a:t>
            </a:r>
            <a:endParaRPr b="1">
              <a:solidFill>
                <a:schemeClr val="dk1"/>
              </a:solidFill>
            </a:endParaRPr>
          </a:p>
          <a:p>
            <a:pPr marL="0" lvl="0" indent="0" algn="l" rtl="0">
              <a:lnSpc>
                <a:spcPct val="115000"/>
              </a:lnSpc>
              <a:spcBef>
                <a:spcPts val="1200"/>
              </a:spcBef>
              <a:spcAft>
                <a:spcPts val="1200"/>
              </a:spcAft>
              <a:buNone/>
            </a:pPr>
            <a:r>
              <a:rPr lang="en" b="1">
                <a:solidFill>
                  <a:schemeClr val="dk1"/>
                </a:solidFill>
              </a:rPr>
              <a:t>More change is coming to the benefits industry in the next 3 years than what’s occurred in the last 20. And I want to share [3] major leaps forward that will change the way you do benefits.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15a8dff9660_0_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a:solidFill>
                  <a:schemeClr val="dk1"/>
                </a:solidFill>
              </a:rPr>
              <a:t>Marcel</a:t>
            </a:r>
            <a:endParaRPr b="1">
              <a:solidFill>
                <a:schemeClr val="dk1"/>
              </a:solidFill>
            </a:endParaRPr>
          </a:p>
          <a:p>
            <a:pPr marL="0" lvl="0" indent="0" algn="l" rtl="0">
              <a:lnSpc>
                <a:spcPct val="115000"/>
              </a:lnSpc>
              <a:spcBef>
                <a:spcPts val="1200"/>
              </a:spcBef>
              <a:spcAft>
                <a:spcPts val="0"/>
              </a:spcAft>
              <a:buNone/>
            </a:pPr>
            <a:r>
              <a:rPr lang="en" b="1">
                <a:solidFill>
                  <a:schemeClr val="dk1"/>
                </a:solidFill>
              </a:rPr>
              <a:t>The mysterious black box of the benefits marketplace will be demolished</a:t>
            </a:r>
            <a:endParaRPr b="1">
              <a:solidFill>
                <a:schemeClr val="dk1"/>
              </a:solidFill>
            </a:endParaRPr>
          </a:p>
          <a:p>
            <a:pPr marL="914400" lvl="1" indent="-298450" algn="l" rtl="0">
              <a:lnSpc>
                <a:spcPct val="115000"/>
              </a:lnSpc>
              <a:spcBef>
                <a:spcPts val="1200"/>
              </a:spcBef>
              <a:spcAft>
                <a:spcPts val="0"/>
              </a:spcAft>
              <a:buClr>
                <a:schemeClr val="dk1"/>
              </a:buClr>
              <a:buSzPts val="1100"/>
              <a:buAutoNum type="arabicPeriod"/>
            </a:pPr>
            <a:r>
              <a:rPr lang="en">
                <a:solidFill>
                  <a:schemeClr val="dk1"/>
                </a:solidFill>
              </a:rPr>
              <a:t>Buying benefits is going to move online and it’s going to demand transparency. You’ll be able to access, research, get live demos and quotes for every single one of the now hundreds vendor and insurance carrier in real time. No more waiting around to get prices for something you are exploring, or wondering if you’ve even seen all the options. </a:t>
            </a:r>
            <a:endParaRPr>
              <a:solidFill>
                <a:schemeClr val="dk1"/>
              </a:solidFill>
            </a:endParaRPr>
          </a:p>
          <a:p>
            <a:pPr marL="914400" lvl="1" indent="-298450" algn="l" rtl="0">
              <a:lnSpc>
                <a:spcPct val="115000"/>
              </a:lnSpc>
              <a:spcBef>
                <a:spcPts val="0"/>
              </a:spcBef>
              <a:spcAft>
                <a:spcPts val="0"/>
              </a:spcAft>
              <a:buClr>
                <a:schemeClr val="dk1"/>
              </a:buClr>
              <a:buSzPts val="1100"/>
              <a:buAutoNum type="arabicPeriod"/>
            </a:pPr>
            <a:r>
              <a:rPr lang="en">
                <a:solidFill>
                  <a:schemeClr val="dk1"/>
                </a:solidFill>
              </a:rPr>
              <a:t>The Consolidated Appropriations Act (or CAA) that went into effect the beginning of this year is a good first step toward transparency as it requires disclosure of ALL fees, commissions and kickbacks. </a:t>
            </a:r>
            <a:endParaRPr>
              <a:solidFill>
                <a:schemeClr val="dk1"/>
              </a:solidFill>
            </a:endParaRPr>
          </a:p>
          <a:p>
            <a:pPr marL="914400" lvl="1" indent="-298450" algn="l" rtl="0">
              <a:lnSpc>
                <a:spcPct val="115000"/>
              </a:lnSpc>
              <a:spcBef>
                <a:spcPts val="0"/>
              </a:spcBef>
              <a:spcAft>
                <a:spcPts val="0"/>
              </a:spcAft>
              <a:buClr>
                <a:schemeClr val="dk1"/>
              </a:buClr>
              <a:buSzPts val="1100"/>
              <a:buAutoNum type="arabicPeriod"/>
            </a:pPr>
            <a:r>
              <a:rPr lang="en">
                <a:solidFill>
                  <a:schemeClr val="dk1"/>
                </a:solidFill>
              </a:rPr>
              <a:t>You as an HR leader can bring about change by:</a:t>
            </a:r>
            <a:endParaRPr>
              <a:solidFill>
                <a:schemeClr val="dk1"/>
              </a:solidFill>
            </a:endParaRPr>
          </a:p>
          <a:p>
            <a:pPr marL="1371600" lvl="2" indent="-298450" algn="l" rtl="0">
              <a:lnSpc>
                <a:spcPct val="115000"/>
              </a:lnSpc>
              <a:spcBef>
                <a:spcPts val="0"/>
              </a:spcBef>
              <a:spcAft>
                <a:spcPts val="0"/>
              </a:spcAft>
              <a:buClr>
                <a:schemeClr val="dk1"/>
              </a:buClr>
              <a:buSzPts val="1100"/>
              <a:buAutoNum type="romanLcPeriod"/>
            </a:pPr>
            <a:r>
              <a:rPr lang="en">
                <a:solidFill>
                  <a:schemeClr val="dk1"/>
                </a:solidFill>
              </a:rPr>
              <a:t>Asking tough questions to your broker about comp</a:t>
            </a:r>
            <a:endParaRPr>
              <a:solidFill>
                <a:schemeClr val="dk1"/>
              </a:solidFill>
            </a:endParaRPr>
          </a:p>
          <a:p>
            <a:pPr marL="1371600" lvl="2" indent="-298450" algn="l" rtl="0">
              <a:lnSpc>
                <a:spcPct val="115000"/>
              </a:lnSpc>
              <a:spcBef>
                <a:spcPts val="0"/>
              </a:spcBef>
              <a:spcAft>
                <a:spcPts val="0"/>
              </a:spcAft>
              <a:buClr>
                <a:schemeClr val="dk1"/>
              </a:buClr>
              <a:buSzPts val="1100"/>
              <a:buAutoNum type="romanLcPeriod"/>
            </a:pPr>
            <a:r>
              <a:rPr lang="en">
                <a:solidFill>
                  <a:schemeClr val="dk1"/>
                </a:solidFill>
              </a:rPr>
              <a:t>Open-minded to working with innovative vendors to optimize benefits </a:t>
            </a:r>
            <a:endParaRPr>
              <a:solidFill>
                <a:schemeClr val="dk1"/>
              </a:solidFill>
            </a:endParaRPr>
          </a:p>
          <a:p>
            <a:pPr marL="914400" lvl="1" indent="-298450" algn="l" rtl="0">
              <a:lnSpc>
                <a:spcPct val="115000"/>
              </a:lnSpc>
              <a:spcBef>
                <a:spcPts val="0"/>
              </a:spcBef>
              <a:spcAft>
                <a:spcPts val="0"/>
              </a:spcAft>
              <a:buClr>
                <a:schemeClr val="dk1"/>
              </a:buClr>
              <a:buSzPts val="1100"/>
              <a:buAutoNum type="arabicPeriod"/>
            </a:pPr>
            <a:r>
              <a:rPr lang="en">
                <a:solidFill>
                  <a:schemeClr val="dk1"/>
                </a:solidFill>
              </a:rPr>
              <a:t>What’s in it for you?</a:t>
            </a:r>
            <a:endParaRPr>
              <a:solidFill>
                <a:schemeClr val="dk1"/>
              </a:solidFill>
            </a:endParaRPr>
          </a:p>
          <a:p>
            <a:pPr marL="1371600" lvl="2" indent="-298450" algn="l" rtl="0">
              <a:lnSpc>
                <a:spcPct val="115000"/>
              </a:lnSpc>
              <a:spcBef>
                <a:spcPts val="0"/>
              </a:spcBef>
              <a:spcAft>
                <a:spcPts val="0"/>
              </a:spcAft>
              <a:buClr>
                <a:schemeClr val="dk1"/>
              </a:buClr>
              <a:buSzPts val="1100"/>
              <a:buAutoNum type="romanLcPeriod"/>
            </a:pPr>
            <a:r>
              <a:rPr lang="en">
                <a:solidFill>
                  <a:schemeClr val="dk1"/>
                </a:solidFill>
              </a:rPr>
              <a:t>Attract and retain employees bc of benefits</a:t>
            </a:r>
            <a:endParaRPr>
              <a:solidFill>
                <a:schemeClr val="dk1"/>
              </a:solidFill>
            </a:endParaRPr>
          </a:p>
          <a:p>
            <a:pPr marL="1371600" lvl="2" indent="-298450" algn="l" rtl="0">
              <a:lnSpc>
                <a:spcPct val="115000"/>
              </a:lnSpc>
              <a:spcBef>
                <a:spcPts val="0"/>
              </a:spcBef>
              <a:spcAft>
                <a:spcPts val="0"/>
              </a:spcAft>
              <a:buClr>
                <a:schemeClr val="dk1"/>
              </a:buClr>
              <a:buSzPts val="1100"/>
              <a:buAutoNum type="romanLcPeriod"/>
            </a:pPr>
            <a:r>
              <a:rPr lang="en">
                <a:solidFill>
                  <a:schemeClr val="dk1"/>
                </a:solidFill>
              </a:rPr>
              <a:t>Truly become a stakeholder in the benefits spend - empowerment</a:t>
            </a:r>
            <a:endParaRPr>
              <a:solidFill>
                <a:schemeClr val="dk1"/>
              </a:solidFill>
            </a:endParaRPr>
          </a:p>
        </p:txBody>
      </p:sp>
      <p:sp>
        <p:nvSpPr>
          <p:cNvPr id="1131" name="Google Shape;1131;g15a8dff9660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ff0534c0f0_0_23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ff0534c0f0_0_2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Marcel kick off, Cam chime in</a:t>
            </a:r>
            <a:br>
              <a:rPr lang="en"/>
            </a:br>
            <a:endParaRPr/>
          </a:p>
          <a:p>
            <a:pPr marL="0" lvl="0" indent="0" algn="l" rtl="0">
              <a:spcBef>
                <a:spcPts val="0"/>
              </a:spcBef>
              <a:spcAft>
                <a:spcPts val="0"/>
              </a:spcAft>
              <a:buNone/>
            </a:pPr>
            <a:r>
              <a:rPr lang="en"/>
              <a:t>Employees can pick and choose to build their own plans from what’s offered without additional burden on HR.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1476e02d877_2_34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solidFill>
                  <a:schemeClr val="dk1"/>
                </a:solidFill>
              </a:rPr>
              <a:t>Marcel to kick off, Cam to add</a:t>
            </a:r>
            <a:endParaRPr>
              <a:solidFill>
                <a:schemeClr val="dk1"/>
              </a:solidFill>
            </a:endParaRPr>
          </a:p>
          <a:p>
            <a:pPr marL="914400" lvl="1" indent="-298450" algn="l" rtl="0">
              <a:lnSpc>
                <a:spcPct val="115000"/>
              </a:lnSpc>
              <a:spcBef>
                <a:spcPts val="1200"/>
              </a:spcBef>
              <a:spcAft>
                <a:spcPts val="0"/>
              </a:spcAft>
              <a:buClr>
                <a:schemeClr val="dk1"/>
              </a:buClr>
              <a:buSzPts val="1100"/>
              <a:buAutoNum type="arabicPeriod"/>
            </a:pPr>
            <a:r>
              <a:rPr lang="en">
                <a:solidFill>
                  <a:schemeClr val="dk1"/>
                </a:solidFill>
              </a:rPr>
              <a:t>The traditional brokerage model that benefits the large carriers is going to be fully disrupted. Their business model will finally be aligned to your success, they are responsible for delivering a tech solution, they are 100% responsible for keeping you up to speed on new categories and companies.</a:t>
            </a:r>
            <a:endParaRPr>
              <a:solidFill>
                <a:schemeClr val="dk1"/>
              </a:solidFill>
            </a:endParaRPr>
          </a:p>
          <a:p>
            <a:pPr marL="914400" lvl="1" indent="-298450" algn="l" rtl="0">
              <a:lnSpc>
                <a:spcPct val="115000"/>
              </a:lnSpc>
              <a:spcBef>
                <a:spcPts val="0"/>
              </a:spcBef>
              <a:spcAft>
                <a:spcPts val="0"/>
              </a:spcAft>
              <a:buClr>
                <a:schemeClr val="dk1"/>
              </a:buClr>
              <a:buSzPts val="1100"/>
              <a:buAutoNum type="arabicPeriod"/>
            </a:pPr>
            <a:r>
              <a:rPr lang="en">
                <a:solidFill>
                  <a:schemeClr val="dk1"/>
                </a:solidFill>
              </a:rPr>
              <a:t>We touched on it earlier, but things like CAA legislation are driving compensation transparency in hopes of better aligning broker comp to client outcomes/goals instead of their premium increases.</a:t>
            </a:r>
            <a:br>
              <a:rPr lang="en">
                <a:solidFill>
                  <a:schemeClr val="dk1"/>
                </a:solidFill>
              </a:rPr>
            </a:br>
            <a:br>
              <a:rPr lang="en">
                <a:solidFill>
                  <a:schemeClr val="dk1"/>
                </a:solidFill>
              </a:rPr>
            </a:br>
            <a:r>
              <a:rPr lang="en">
                <a:solidFill>
                  <a:schemeClr val="dk1"/>
                </a:solidFill>
              </a:rPr>
              <a:t>And we are just one are part of a rapidly growing change-maker ecosystem of HR leaders, vendors and advisors are that is pushing change forward. </a:t>
            </a:r>
            <a:endParaRPr b="1">
              <a:solidFill>
                <a:schemeClr val="dk1"/>
              </a:solidFill>
            </a:endParaRPr>
          </a:p>
          <a:p>
            <a:pPr marL="0" lvl="0" indent="0" algn="l" rtl="0">
              <a:spcBef>
                <a:spcPts val="1200"/>
              </a:spcBef>
              <a:spcAft>
                <a:spcPts val="0"/>
              </a:spcAft>
              <a:buNone/>
            </a:pPr>
            <a:endParaRPr>
              <a:solidFill>
                <a:srgbClr val="322E34"/>
              </a:solidFill>
            </a:endParaRPr>
          </a:p>
        </p:txBody>
      </p:sp>
      <p:sp>
        <p:nvSpPr>
          <p:cNvPr id="1161" name="Google Shape;1161;g1476e02d877_2_3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ff0534c0f0_0_2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8" name="Google Shape;1198;gff0534c0f0_0_23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solidFill>
                  <a:schemeClr val="dk1"/>
                </a:solidFill>
              </a:rPr>
              <a:t>Cam</a:t>
            </a:r>
            <a:endParaRPr>
              <a:solidFill>
                <a:schemeClr val="dk1"/>
              </a:solidFill>
            </a:endParaRPr>
          </a:p>
        </p:txBody>
      </p:sp>
      <p:sp>
        <p:nvSpPr>
          <p:cNvPr id="1199" name="Google Shape;1199;gff0534c0f0_0_23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1476e02d877_2_2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g1476e02d877_2_28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b="1">
                <a:solidFill>
                  <a:schemeClr val="dk1"/>
                </a:solidFill>
              </a:rPr>
              <a:t>More change will is to coming the benefits industry in the next 3 years than occurred in the last 20. And I want to share [3] major leaps forward that will change the way you do benefits.</a:t>
            </a:r>
            <a:endParaRPr b="1">
              <a:solidFill>
                <a:schemeClr val="dk1"/>
              </a:solidFill>
            </a:endParaRPr>
          </a:p>
          <a:p>
            <a:pPr marL="457200" lvl="0" indent="-298450" algn="l" rtl="0">
              <a:lnSpc>
                <a:spcPct val="115000"/>
              </a:lnSpc>
              <a:spcBef>
                <a:spcPts val="1200"/>
              </a:spcBef>
              <a:spcAft>
                <a:spcPts val="0"/>
              </a:spcAft>
              <a:buClr>
                <a:schemeClr val="dk1"/>
              </a:buClr>
              <a:buSzPts val="1100"/>
              <a:buAutoNum type="arabicPeriod"/>
            </a:pPr>
            <a:r>
              <a:rPr lang="en" b="1">
                <a:solidFill>
                  <a:schemeClr val="dk1"/>
                </a:solidFill>
              </a:rPr>
              <a:t>The mysterious black box of the benefits marketplace will be demolished</a:t>
            </a:r>
            <a:endParaRPr b="1">
              <a:solidFill>
                <a:schemeClr val="dk1"/>
              </a:solidFill>
            </a:endParaRPr>
          </a:p>
          <a:p>
            <a:pPr marL="914400" lvl="1" indent="-298450" algn="l" rtl="0">
              <a:lnSpc>
                <a:spcPct val="115000"/>
              </a:lnSpc>
              <a:spcBef>
                <a:spcPts val="0"/>
              </a:spcBef>
              <a:spcAft>
                <a:spcPts val="0"/>
              </a:spcAft>
              <a:buClr>
                <a:schemeClr val="dk1"/>
              </a:buClr>
              <a:buSzPts val="1100"/>
              <a:buAutoNum type="arabicPeriod"/>
            </a:pPr>
            <a:r>
              <a:rPr lang="en">
                <a:solidFill>
                  <a:schemeClr val="dk1"/>
                </a:solidFill>
              </a:rPr>
              <a:t>Buying benefits is going to move online and it’s going to demand transparency. You’ll be able to access, research, get live demos and quotes for every single one of the now hundreds vendor and insurance carrier in real time. No more waiting around to get prices for something you are exploring, or wondering if you’ve even seen all the options.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One size fits all benefits paradigm will be replaced by personalized benefits.</a:t>
            </a:r>
            <a:endParaRPr b="1">
              <a:solidFill>
                <a:schemeClr val="dk1"/>
              </a:solidFill>
            </a:endParaRPr>
          </a:p>
          <a:p>
            <a:pPr marL="914400" lvl="1" indent="-298450" algn="l" rtl="0">
              <a:lnSpc>
                <a:spcPct val="115000"/>
              </a:lnSpc>
              <a:spcBef>
                <a:spcPts val="0"/>
              </a:spcBef>
              <a:spcAft>
                <a:spcPts val="0"/>
              </a:spcAft>
              <a:buClr>
                <a:schemeClr val="dk1"/>
              </a:buClr>
              <a:buSzPts val="1100"/>
              <a:buAutoNum type="arabicPeriod"/>
            </a:pPr>
            <a:r>
              <a:rPr lang="en">
                <a:solidFill>
                  <a:schemeClr val="dk1"/>
                </a:solidFill>
              </a:rPr>
              <a:t>Your employee population has different needs. It’s insane that HR is forced to choose blanket benefits. 401k vs fertility. Transportation vs mental health. Soon your employees will be able to select their own benefits unique to their needs.</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Brokers will work for you</a:t>
            </a:r>
            <a:endParaRPr b="1">
              <a:solidFill>
                <a:schemeClr val="dk1"/>
              </a:solidFill>
            </a:endParaRPr>
          </a:p>
          <a:p>
            <a:pPr marL="914400" lvl="1" indent="-298450" algn="l" rtl="0">
              <a:lnSpc>
                <a:spcPct val="115000"/>
              </a:lnSpc>
              <a:spcBef>
                <a:spcPts val="0"/>
              </a:spcBef>
              <a:spcAft>
                <a:spcPts val="0"/>
              </a:spcAft>
              <a:buClr>
                <a:schemeClr val="dk1"/>
              </a:buClr>
              <a:buSzPts val="1100"/>
              <a:buAutoNum type="arabicPeriod"/>
            </a:pPr>
            <a:r>
              <a:rPr lang="en">
                <a:solidFill>
                  <a:schemeClr val="dk1"/>
                </a:solidFill>
              </a:rPr>
              <a:t>Oh you thought they already did? Think again.</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457200" lvl="0" indent="-298450" algn="l" rtl="0">
              <a:spcBef>
                <a:spcPts val="1200"/>
              </a:spcBef>
              <a:spcAft>
                <a:spcPts val="0"/>
              </a:spcAft>
              <a:buClr>
                <a:schemeClr val="dk1"/>
              </a:buClr>
              <a:buSzPts val="1100"/>
              <a:buChar char="-"/>
            </a:pPr>
            <a:endParaRPr>
              <a:solidFill>
                <a:schemeClr val="dk1"/>
              </a:solidFill>
            </a:endParaRPr>
          </a:p>
        </p:txBody>
      </p:sp>
      <p:sp>
        <p:nvSpPr>
          <p:cNvPr id="1207" name="Google Shape;1207;g1476e02d877_2_28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1475c009adb_0_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Pretty exciting right?</a:t>
            </a:r>
            <a:endParaRPr>
              <a:solidFill>
                <a:schemeClr val="dk1"/>
              </a:solidFill>
            </a:endParaRPr>
          </a:p>
          <a:p>
            <a:pPr marL="0" lvl="0" indent="0" algn="l" rtl="0">
              <a:lnSpc>
                <a:spcPct val="115000"/>
              </a:lnSpc>
              <a:spcBef>
                <a:spcPts val="1800"/>
              </a:spcBef>
              <a:spcAft>
                <a:spcPts val="0"/>
              </a:spcAft>
              <a:buClr>
                <a:schemeClr val="dk1"/>
              </a:buClr>
              <a:buSzPts val="1100"/>
              <a:buFont typeface="Arial"/>
              <a:buNone/>
            </a:pPr>
            <a:r>
              <a:rPr lang="en" sz="1700" b="1">
                <a:solidFill>
                  <a:schemeClr val="dk1"/>
                </a:solidFill>
              </a:rPr>
              <a:t>Closing / CTA</a:t>
            </a:r>
            <a:endParaRPr sz="17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If this interests you, you can email me personally at brandon@navabenefits.com. If you’re the right person to work with us - great - if not we will connect you with the right people and tools to start change at your own org.</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b="1">
                <a:solidFill>
                  <a:schemeClr val="dk1"/>
                </a:solidFill>
              </a:rPr>
              <a:t>Nava is proud to be a part of this amazing ecosystem and there a tidal wave of change coming towards us all.</a:t>
            </a:r>
            <a:endParaRPr/>
          </a:p>
        </p:txBody>
      </p:sp>
      <p:sp>
        <p:nvSpPr>
          <p:cNvPr id="1220" name="Google Shape;1220;g1475c009adb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564c46a704_0_7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7" name="Google Shape;1227;g1564c46a704_0_7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1564c46a704_0_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1564c46a704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Marcel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46b31d186a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
                <a:solidFill>
                  <a:schemeClr val="dk1"/>
                </a:solidFill>
              </a:rPr>
              <a:t>MO then Cam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But let me back up…who are we and why are we here today talking to you about this?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I'm Marcel Ocampo, Partner and Market Director at Nava Benefits.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Nava is the first benefits brokerage oriented around the mission to provide high-quality, affordable healthcare to all Americans. I’m not going to pitch you on why we’re great, but I do want to share a personal story as to why Nava was founded and why I chose to make the move from one of our largest competitors.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b="1">
                <a:solidFill>
                  <a:schemeClr val="dk1"/>
                </a:solidFill>
              </a:rPr>
              <a:t>Make it as personal as possible!</a:t>
            </a:r>
            <a:endParaRPr b="1">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Cam shares his story/background</a:t>
            </a:r>
            <a:endParaRPr b="1">
              <a:solidFill>
                <a:schemeClr val="dk1"/>
              </a:solidFill>
            </a:endParaRPr>
          </a:p>
          <a:p>
            <a:pPr marL="0" lvl="0" indent="0" algn="l" rtl="0">
              <a:lnSpc>
                <a:spcPct val="100000"/>
              </a:lnSpc>
              <a:spcBef>
                <a:spcPts val="1200"/>
              </a:spcBef>
              <a:spcAft>
                <a:spcPts val="0"/>
              </a:spcAft>
              <a:buSzPts val="1100"/>
              <a:buNone/>
            </a:pPr>
            <a:endParaRPr>
              <a:solidFill>
                <a:schemeClr val="dk1"/>
              </a:solidFill>
            </a:endParaRPr>
          </a:p>
        </p:txBody>
      </p:sp>
      <p:sp>
        <p:nvSpPr>
          <p:cNvPr id="949" name="Google Shape;949;g146b31d186a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476e02d877_2_10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476e02d877_2_1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476e02d877_2_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1476e02d877_2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Cam</a:t>
            </a:r>
            <a:br>
              <a:rPr lang="en"/>
            </a:br>
            <a:r>
              <a:rPr lang="en"/>
              <a:t>Healthcare is the most pressing economic problem facing the average American. Here’s what we’re seeing…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1476e02d877_2_9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1476e02d877_2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Marcel</a:t>
            </a:r>
            <a:br>
              <a:rPr lang="en"/>
            </a:br>
            <a:r>
              <a:rPr lang="en"/>
              <a:t>Now before we go any further I want to put all of this in perspective with a metaphor and it relates to something many of you adore…Costco. Doesn’t healthcare feel a bit like the world’s absolute worst costco membership?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ff0534c0f0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gff0534c0f0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solidFill>
                  <a:schemeClr val="dk1"/>
                </a:solidFill>
              </a:rPr>
              <a:t>Marcel</a:t>
            </a:r>
            <a:endParaRPr>
              <a:solidFill>
                <a:schemeClr val="dk1"/>
              </a:solidFill>
            </a:endParaRPr>
          </a:p>
        </p:txBody>
      </p:sp>
      <p:sp>
        <p:nvSpPr>
          <p:cNvPr id="989" name="Google Shape;989;gff0534c0f0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ff0534c0f0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gff0534c0f0_0_4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b="1">
                <a:solidFill>
                  <a:schemeClr val="dk1"/>
                </a:solidFill>
              </a:rPr>
              <a:t>Marcel</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b="1" i="1">
                <a:solidFill>
                  <a:schemeClr val="dk1"/>
                </a:solidFill>
              </a:rPr>
              <a:t>How does this impact your company?</a:t>
            </a:r>
            <a:endParaRPr b="1" i="1">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Your budget is being wasted. Benefits is likely the 2nd or 3rd most expensive line item on your P&amp;L and it’s continuously on the rise. Your company pays more and they get less and less. Every excess dollar spent on benefits could be used to reinvest in your team, increase your employee’s salaries or your company’s growth.</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Employer health insurance premiums up almost 10% last year most in a decade and trend expected to get worse next year.</a:t>
            </a:r>
            <a:endParaRPr>
              <a:solidFill>
                <a:schemeClr val="dk1"/>
              </a:solidFill>
            </a:endParaRPr>
          </a:p>
          <a:p>
            <a:pPr marL="0" lvl="0" indent="0" algn="l" rtl="0">
              <a:lnSpc>
                <a:spcPct val="115000"/>
              </a:lnSpc>
              <a:spcBef>
                <a:spcPts val="1200"/>
              </a:spcBef>
              <a:spcAft>
                <a:spcPts val="0"/>
              </a:spcAft>
              <a:buNone/>
            </a:pPr>
            <a:r>
              <a:rPr lang="en" b="1">
                <a:solidFill>
                  <a:schemeClr val="dk1"/>
                </a:solidFill>
              </a:rPr>
              <a:t>Audience poll:</a:t>
            </a:r>
            <a:r>
              <a:rPr lang="en">
                <a:solidFill>
                  <a:schemeClr val="dk1"/>
                </a:solidFill>
              </a:rPr>
              <a:t> Raise your hand if you’ve seen cost increases to your healthcare plans over the past few years.</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https://www.shrm.org/resourcesandtools/hr-topics/benefits/pages/health-plan-costs-expected-to-rise-in-2023.aspx</a:t>
            </a:r>
            <a:endParaRPr>
              <a:solidFill>
                <a:schemeClr val="dk1"/>
              </a:solidFill>
            </a:endParaRPr>
          </a:p>
        </p:txBody>
      </p:sp>
      <p:sp>
        <p:nvSpPr>
          <p:cNvPr id="996" name="Google Shape;996;gff0534c0f0_0_4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Title1">
  <p:cSld name="13_Custom Layout">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a:off x="463600" y="447650"/>
            <a:ext cx="1657700" cy="346962"/>
          </a:xfrm>
          <a:prstGeom prst="rect">
            <a:avLst/>
          </a:prstGeom>
          <a:noFill/>
          <a:ln>
            <a:noFill/>
          </a:ln>
        </p:spPr>
      </p:pic>
      <p:sp>
        <p:nvSpPr>
          <p:cNvPr id="11" name="Google Shape;11;p2"/>
          <p:cNvSpPr/>
          <p:nvPr/>
        </p:nvSpPr>
        <p:spPr>
          <a:xfrm>
            <a:off x="7919525" y="4674050"/>
            <a:ext cx="1231200" cy="469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p:cNvPicPr preferRelativeResize="0"/>
          <p:nvPr/>
        </p:nvPicPr>
        <p:blipFill rotWithShape="1">
          <a:blip r:embed="rId3">
            <a:alphaModFix/>
          </a:blip>
          <a:srcRect l="4525" b="4525"/>
          <a:stretch/>
        </p:blipFill>
        <p:spPr>
          <a:xfrm>
            <a:off x="4960362" y="-333375"/>
            <a:ext cx="5662200" cy="4845600"/>
          </a:xfrm>
          <a:prstGeom prst="roundRect">
            <a:avLst>
              <a:gd name="adj" fmla="val 5549"/>
            </a:avLst>
          </a:prstGeom>
          <a:noFill/>
          <a:ln>
            <a:noFill/>
          </a:ln>
          <a:effectLst>
            <a:outerShdw blurRad="257175" dist="57150" dir="5880000" algn="bl" rotWithShape="0">
              <a:srgbClr val="000000">
                <a:alpha val="20000"/>
              </a:srgbClr>
            </a:outerShdw>
          </a:effectLst>
        </p:spPr>
      </p:pic>
      <p:sp>
        <p:nvSpPr>
          <p:cNvPr id="13" name="Google Shape;13;p2"/>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pic>
        <p:nvPicPr>
          <p:cNvPr id="14" name="Google Shape;14;p2"/>
          <p:cNvPicPr preferRelativeResize="0"/>
          <p:nvPr/>
        </p:nvPicPr>
        <p:blipFill>
          <a:blip r:embed="rId4">
            <a:alphaModFix/>
          </a:blip>
          <a:stretch>
            <a:fillRect/>
          </a:stretch>
        </p:blipFill>
        <p:spPr>
          <a:xfrm>
            <a:off x="3096614" y="3364250"/>
            <a:ext cx="6215810" cy="2297451"/>
          </a:xfrm>
          <a:prstGeom prst="rect">
            <a:avLst/>
          </a:prstGeom>
          <a:noFill/>
          <a:ln>
            <a:noFill/>
          </a:ln>
        </p:spPr>
      </p:pic>
      <p:sp>
        <p:nvSpPr>
          <p:cNvPr id="15" name="Google Shape;15;p2"/>
          <p:cNvSpPr txBox="1">
            <a:spLocks noGrp="1"/>
          </p:cNvSpPr>
          <p:nvPr>
            <p:ph type="title"/>
          </p:nvPr>
        </p:nvSpPr>
        <p:spPr>
          <a:xfrm>
            <a:off x="369150" y="889625"/>
            <a:ext cx="4591200" cy="1931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SzPts val="3300"/>
              <a:buFont typeface="Libre Caslon Text"/>
              <a:buNone/>
              <a:defRPr b="0">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16" name="Google Shape;16;p2"/>
          <p:cNvSpPr txBox="1">
            <a:spLocks noGrp="1"/>
          </p:cNvSpPr>
          <p:nvPr>
            <p:ph type="subTitle" idx="1"/>
          </p:nvPr>
        </p:nvSpPr>
        <p:spPr>
          <a:xfrm>
            <a:off x="369158" y="2763041"/>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400"/>
              <a:buFont typeface="Inter SemiBold"/>
              <a:buNone/>
              <a:defRPr sz="1400" i="0">
                <a:solidFill>
                  <a:schemeClr val="dk2"/>
                </a:solidFill>
                <a:latin typeface="Inter SemiBold"/>
                <a:ea typeface="Inter SemiBold"/>
                <a:cs typeface="Inter SemiBold"/>
                <a:sym typeface="Inter SemiBold"/>
              </a:defRPr>
            </a:lvl1pPr>
            <a:lvl2pPr lvl="1" algn="ctr" rtl="0">
              <a:lnSpc>
                <a:spcPct val="100000"/>
              </a:lnSpc>
              <a:spcBef>
                <a:spcPts val="500"/>
              </a:spcBef>
              <a:spcAft>
                <a:spcPts val="0"/>
              </a:spcAft>
              <a:buSzPts val="1500"/>
              <a:buFont typeface="Inter Light"/>
              <a:buNone/>
              <a:defRPr sz="1500">
                <a:latin typeface="Inter Light"/>
                <a:ea typeface="Inter Light"/>
                <a:cs typeface="Inter Light"/>
                <a:sym typeface="Inter Light"/>
              </a:defRPr>
            </a:lvl2pPr>
            <a:lvl3pPr lvl="2" algn="ctr" rtl="0">
              <a:lnSpc>
                <a:spcPct val="111111"/>
              </a:lnSpc>
              <a:spcBef>
                <a:spcPts val="500"/>
              </a:spcBef>
              <a:spcAft>
                <a:spcPts val="0"/>
              </a:spcAft>
              <a:buSzPts val="1400"/>
              <a:buFont typeface="Inter Light"/>
              <a:buNone/>
              <a:defRPr sz="1400">
                <a:latin typeface="Inter Light"/>
                <a:ea typeface="Inter Light"/>
                <a:cs typeface="Inter Light"/>
                <a:sym typeface="Inter Light"/>
              </a:defRPr>
            </a:lvl3pPr>
            <a:lvl4pPr lvl="3" algn="ctr" rtl="0">
              <a:lnSpc>
                <a:spcPct val="125000"/>
              </a:lnSpc>
              <a:spcBef>
                <a:spcPts val="500"/>
              </a:spcBef>
              <a:spcAft>
                <a:spcPts val="0"/>
              </a:spcAft>
              <a:buSzPts val="1200"/>
              <a:buFont typeface="Inter Light"/>
              <a:buNone/>
              <a:defRPr sz="1200">
                <a:latin typeface="Inter Light"/>
                <a:ea typeface="Inter Light"/>
                <a:cs typeface="Inter Light"/>
                <a:sym typeface="Inter Light"/>
              </a:defRPr>
            </a:lvl4pPr>
            <a:lvl5pPr lvl="4" algn="ctr" rtl="0">
              <a:lnSpc>
                <a:spcPct val="125000"/>
              </a:lnSpc>
              <a:spcBef>
                <a:spcPts val="500"/>
              </a:spcBef>
              <a:spcAft>
                <a:spcPts val="0"/>
              </a:spcAft>
              <a:buSzPts val="1200"/>
              <a:buFont typeface="Inter Light"/>
              <a:buNone/>
              <a:defRPr sz="1200">
                <a:latin typeface="Inter Light"/>
                <a:ea typeface="Inter Light"/>
                <a:cs typeface="Inter Light"/>
                <a:sym typeface="Inter Light"/>
              </a:defRPr>
            </a:lvl5pPr>
            <a:lvl6pPr lvl="5"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6pPr>
            <a:lvl7pPr lvl="6"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7pPr>
            <a:lvl8pPr lvl="7"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8pPr>
            <a:lvl9pPr lvl="8"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Text-Blue">
  <p:cSld name="12_Custom Layout_2">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69" name="Google Shape;69;p11"/>
          <p:cNvSpPr txBox="1">
            <a:spLocks noGrp="1"/>
          </p:cNvSpPr>
          <p:nvPr>
            <p:ph type="body" idx="1"/>
          </p:nvPr>
        </p:nvSpPr>
        <p:spPr>
          <a:xfrm>
            <a:off x="266186" y="1369219"/>
            <a:ext cx="7886700" cy="32634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1pPr>
            <a:lvl2pPr marL="914400" lvl="1"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2pPr>
            <a:lvl3pPr marL="1371600" lvl="2"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3pPr>
            <a:lvl4pPr marL="1828800" lvl="3"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4pPr>
            <a:lvl5pPr marL="2286000" lvl="4"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5pPr>
            <a:lvl6pPr marL="2743200" lvl="5"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6pPr>
            <a:lvl7pPr marL="3200400" lvl="6"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7pPr>
            <a:lvl8pPr marL="3657600" lvl="7"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8pPr>
            <a:lvl9pPr marL="4114800" lvl="8"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9pPr>
          </a:lstStyle>
          <a:p>
            <a:endParaRPr/>
          </a:p>
        </p:txBody>
      </p:sp>
      <p:sp>
        <p:nvSpPr>
          <p:cNvPr id="70" name="Google Shape;70;p11"/>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71" name="Google Shape;71;p11"/>
          <p:cNvPicPr preferRelativeResize="0"/>
          <p:nvPr/>
        </p:nvPicPr>
        <p:blipFill rotWithShape="1">
          <a:blip r:embed="rId2">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Text-Blue-Subhead">
  <p:cSld name="12_Custom Layout_1_1">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74" name="Google Shape;74;p12"/>
          <p:cNvSpPr txBox="1">
            <a:spLocks noGrp="1"/>
          </p:cNvSpPr>
          <p:nvPr>
            <p:ph type="body" idx="1"/>
          </p:nvPr>
        </p:nvSpPr>
        <p:spPr>
          <a:xfrm>
            <a:off x="266175" y="1509875"/>
            <a:ext cx="7886700" cy="31227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1pPr>
            <a:lvl2pPr marL="914400" lvl="1"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2pPr>
            <a:lvl3pPr marL="1371600" lvl="2"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3pPr>
            <a:lvl4pPr marL="1828800" lvl="3"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4pPr>
            <a:lvl5pPr marL="2286000" lvl="4"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5pPr>
            <a:lvl6pPr marL="2743200" lvl="5"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6pPr>
            <a:lvl7pPr marL="3200400" lvl="6"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7pPr>
            <a:lvl8pPr marL="3657600" lvl="7"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8pPr>
            <a:lvl9pPr marL="4114800" lvl="8"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9pPr>
          </a:lstStyle>
          <a:p>
            <a:endParaRPr/>
          </a:p>
        </p:txBody>
      </p:sp>
      <p:sp>
        <p:nvSpPr>
          <p:cNvPr id="75" name="Google Shape;75;p12"/>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3F3F3"/>
                </a:solidFill>
                <a:latin typeface="Inter"/>
                <a:ea typeface="Inter"/>
                <a:cs typeface="Inter"/>
                <a:sym typeface="Inter"/>
              </a:rPr>
              <a:t>©202</a:t>
            </a:r>
            <a:r>
              <a:rPr lang="en" sz="600">
                <a:solidFill>
                  <a:srgbClr val="F3F3F3"/>
                </a:solidFill>
                <a:latin typeface="Inter"/>
                <a:ea typeface="Inter"/>
                <a:cs typeface="Inter"/>
                <a:sym typeface="Inter"/>
              </a:rPr>
              <a:t>2</a:t>
            </a:r>
            <a:r>
              <a:rPr lang="en" sz="600" i="0" u="none" strike="noStrike" cap="none">
                <a:solidFill>
                  <a:srgbClr val="F3F3F3"/>
                </a:solidFill>
                <a:latin typeface="Inter"/>
                <a:ea typeface="Inter"/>
                <a:cs typeface="Inter"/>
                <a:sym typeface="Inter"/>
              </a:rPr>
              <a:t> N</a:t>
            </a:r>
            <a:r>
              <a:rPr lang="en" sz="600">
                <a:solidFill>
                  <a:srgbClr val="F3F3F3"/>
                </a:solidFill>
                <a:latin typeface="Inter"/>
                <a:ea typeface="Inter"/>
                <a:cs typeface="Inter"/>
                <a:sym typeface="Inter"/>
              </a:rPr>
              <a:t>avaBenefits</a:t>
            </a:r>
            <a:r>
              <a:rPr lang="en" sz="600" i="0" u="none" strike="noStrike" cap="none">
                <a:solidFill>
                  <a:srgbClr val="F3F3F3"/>
                </a:solidFill>
                <a:latin typeface="Inter"/>
                <a:ea typeface="Inter"/>
                <a:cs typeface="Inter"/>
                <a:sym typeface="Inter"/>
              </a:rPr>
              <a:t>. </a:t>
            </a:r>
            <a:r>
              <a:rPr lang="en" sz="600" b="1">
                <a:solidFill>
                  <a:srgbClr val="F3F3F3"/>
                </a:solidFill>
                <a:latin typeface="Inter"/>
                <a:ea typeface="Inter"/>
                <a:cs typeface="Inter"/>
                <a:sym typeface="Inter"/>
              </a:rPr>
              <a:t>CONFIDENTIAL</a:t>
            </a:r>
            <a:endParaRPr sz="600" i="1" u="none" strike="noStrike" cap="none">
              <a:solidFill>
                <a:srgbClr val="F3F3F3"/>
              </a:solidFill>
              <a:latin typeface="Inter"/>
              <a:ea typeface="Inter"/>
              <a:cs typeface="Inter"/>
              <a:sym typeface="Inter"/>
            </a:endParaRPr>
          </a:p>
        </p:txBody>
      </p:sp>
      <p:sp>
        <p:nvSpPr>
          <p:cNvPr id="76" name="Google Shape;76;p12"/>
          <p:cNvSpPr txBox="1">
            <a:spLocks noGrp="1"/>
          </p:cNvSpPr>
          <p:nvPr>
            <p:ph type="subTitle" idx="2"/>
          </p:nvPr>
        </p:nvSpPr>
        <p:spPr>
          <a:xfrm>
            <a:off x="426308" y="984866"/>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Clr>
                <a:schemeClr val="accent1"/>
              </a:buClr>
              <a:buSzPts val="1400"/>
              <a:buFont typeface="Inter"/>
              <a:buNone/>
              <a:defRPr sz="1400" i="0">
                <a:solidFill>
                  <a:schemeClr val="accent1"/>
                </a:solidFill>
                <a:latin typeface="Inter"/>
                <a:ea typeface="Inter"/>
                <a:cs typeface="Inter"/>
                <a:sym typeface="Inter"/>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pic>
        <p:nvPicPr>
          <p:cNvPr id="77" name="Google Shape;77;p12"/>
          <p:cNvPicPr preferRelativeResize="0"/>
          <p:nvPr/>
        </p:nvPicPr>
        <p:blipFill rotWithShape="1">
          <a:blip r:embed="rId2">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Stats-White">
  <p:cSld name="12_Custom Layout_3">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80" name="Google Shape;80;p13"/>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cxnSp>
        <p:nvCxnSpPr>
          <p:cNvPr id="81" name="Google Shape;81;p13"/>
          <p:cNvCxnSpPr/>
          <p:nvPr/>
        </p:nvCxnSpPr>
        <p:spPr>
          <a:xfrm>
            <a:off x="3278950" y="1534075"/>
            <a:ext cx="0" cy="2525100"/>
          </a:xfrm>
          <a:prstGeom prst="straightConnector1">
            <a:avLst/>
          </a:prstGeom>
          <a:noFill/>
          <a:ln w="9525" cap="flat" cmpd="sng">
            <a:solidFill>
              <a:schemeClr val="lt2"/>
            </a:solidFill>
            <a:prstDash val="solid"/>
            <a:round/>
            <a:headEnd type="none" w="med" len="med"/>
            <a:tailEnd type="none" w="med" len="med"/>
          </a:ln>
        </p:spPr>
      </p:cxnSp>
      <p:cxnSp>
        <p:nvCxnSpPr>
          <p:cNvPr id="82" name="Google Shape;82;p13"/>
          <p:cNvCxnSpPr/>
          <p:nvPr/>
        </p:nvCxnSpPr>
        <p:spPr>
          <a:xfrm>
            <a:off x="5865050" y="1534075"/>
            <a:ext cx="0" cy="2525100"/>
          </a:xfrm>
          <a:prstGeom prst="straightConnector1">
            <a:avLst/>
          </a:prstGeom>
          <a:noFill/>
          <a:ln w="9525" cap="flat" cmpd="sng">
            <a:solidFill>
              <a:schemeClr val="lt2"/>
            </a:solidFill>
            <a:prstDash val="solid"/>
            <a:round/>
            <a:headEnd type="none" w="med" len="med"/>
            <a:tailEnd type="none" w="med" len="med"/>
          </a:ln>
        </p:spPr>
      </p:cxnSp>
      <p:sp>
        <p:nvSpPr>
          <p:cNvPr id="83" name="Google Shape;83;p13"/>
          <p:cNvSpPr>
            <a:spLocks noGrp="1"/>
          </p:cNvSpPr>
          <p:nvPr>
            <p:ph type="pic" idx="2"/>
          </p:nvPr>
        </p:nvSpPr>
        <p:spPr>
          <a:xfrm>
            <a:off x="1638300" y="1800225"/>
            <a:ext cx="933600" cy="933600"/>
          </a:xfrm>
          <a:prstGeom prst="ellipse">
            <a:avLst/>
          </a:prstGeom>
          <a:noFill/>
          <a:ln>
            <a:noFill/>
          </a:ln>
        </p:spPr>
      </p:sp>
      <p:sp>
        <p:nvSpPr>
          <p:cNvPr id="84" name="Google Shape;84;p13"/>
          <p:cNvSpPr>
            <a:spLocks noGrp="1"/>
          </p:cNvSpPr>
          <p:nvPr>
            <p:ph type="pic" idx="3"/>
          </p:nvPr>
        </p:nvSpPr>
        <p:spPr>
          <a:xfrm>
            <a:off x="4105200" y="1800225"/>
            <a:ext cx="933600" cy="933600"/>
          </a:xfrm>
          <a:prstGeom prst="ellipse">
            <a:avLst/>
          </a:prstGeom>
          <a:noFill/>
          <a:ln>
            <a:noFill/>
          </a:ln>
        </p:spPr>
      </p:sp>
      <p:sp>
        <p:nvSpPr>
          <p:cNvPr id="85" name="Google Shape;85;p13"/>
          <p:cNvSpPr>
            <a:spLocks noGrp="1"/>
          </p:cNvSpPr>
          <p:nvPr>
            <p:ph type="pic" idx="4"/>
          </p:nvPr>
        </p:nvSpPr>
        <p:spPr>
          <a:xfrm>
            <a:off x="6572100" y="1800225"/>
            <a:ext cx="933600" cy="933600"/>
          </a:xfrm>
          <a:prstGeom prst="ellipse">
            <a:avLst/>
          </a:prstGeom>
          <a:noFill/>
          <a:ln>
            <a:noFill/>
          </a:ln>
        </p:spPr>
      </p:sp>
      <p:sp>
        <p:nvSpPr>
          <p:cNvPr id="86" name="Google Shape;86;p13"/>
          <p:cNvSpPr txBox="1">
            <a:spLocks noGrp="1"/>
          </p:cNvSpPr>
          <p:nvPr>
            <p:ph type="title" idx="5"/>
          </p:nvPr>
        </p:nvSpPr>
        <p:spPr>
          <a:xfrm>
            <a:off x="1189500" y="2804150"/>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2400"/>
              <a:buFont typeface="Libre Caslon Text"/>
              <a:buNone/>
              <a:defRPr sz="2400" b="0">
                <a:latin typeface="Libre Caslon Text"/>
                <a:ea typeface="Libre Caslon Text"/>
                <a:cs typeface="Libre Caslon Text"/>
                <a:sym typeface="Libre Caslon Text"/>
              </a:defRPr>
            </a:lvl1pPr>
            <a:lvl2pPr lvl="1"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2pPr>
            <a:lvl3pPr lvl="2"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3pPr>
            <a:lvl4pPr lvl="3"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4pPr>
            <a:lvl5pPr lvl="4"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5pPr>
            <a:lvl6pPr lvl="5"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6pPr>
            <a:lvl7pPr lvl="6"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7pPr>
            <a:lvl8pPr lvl="7"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8pPr>
            <a:lvl9pPr lvl="8"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9pPr>
          </a:lstStyle>
          <a:p>
            <a:endParaRPr/>
          </a:p>
        </p:txBody>
      </p:sp>
      <p:sp>
        <p:nvSpPr>
          <p:cNvPr id="87" name="Google Shape;87;p13"/>
          <p:cNvSpPr txBox="1">
            <a:spLocks noGrp="1"/>
          </p:cNvSpPr>
          <p:nvPr>
            <p:ph type="subTitle" idx="1"/>
          </p:nvPr>
        </p:nvSpPr>
        <p:spPr>
          <a:xfrm>
            <a:off x="1189505" y="3438925"/>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algn="ctr"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88" name="Google Shape;88;p13"/>
          <p:cNvSpPr txBox="1">
            <a:spLocks noGrp="1"/>
          </p:cNvSpPr>
          <p:nvPr>
            <p:ph type="title" idx="6"/>
          </p:nvPr>
        </p:nvSpPr>
        <p:spPr>
          <a:xfrm>
            <a:off x="3656400" y="2804150"/>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2400"/>
              <a:buFont typeface="Libre Caslon Text"/>
              <a:buNone/>
              <a:defRPr sz="2400" b="0">
                <a:latin typeface="Libre Caslon Text"/>
                <a:ea typeface="Libre Caslon Text"/>
                <a:cs typeface="Libre Caslon Text"/>
                <a:sym typeface="Libre Caslon Text"/>
              </a:defRPr>
            </a:lvl1pPr>
            <a:lvl2pPr lvl="1"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2pPr>
            <a:lvl3pPr lvl="2"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3pPr>
            <a:lvl4pPr lvl="3"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4pPr>
            <a:lvl5pPr lvl="4"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5pPr>
            <a:lvl6pPr lvl="5"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6pPr>
            <a:lvl7pPr lvl="6"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7pPr>
            <a:lvl8pPr lvl="7"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8pPr>
            <a:lvl9pPr lvl="8"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9pPr>
          </a:lstStyle>
          <a:p>
            <a:endParaRPr/>
          </a:p>
        </p:txBody>
      </p:sp>
      <p:sp>
        <p:nvSpPr>
          <p:cNvPr id="89" name="Google Shape;89;p13"/>
          <p:cNvSpPr txBox="1">
            <a:spLocks noGrp="1"/>
          </p:cNvSpPr>
          <p:nvPr>
            <p:ph type="subTitle" idx="7"/>
          </p:nvPr>
        </p:nvSpPr>
        <p:spPr>
          <a:xfrm>
            <a:off x="3656405" y="3438925"/>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algn="ctr"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90" name="Google Shape;90;p13"/>
          <p:cNvSpPr txBox="1">
            <a:spLocks noGrp="1"/>
          </p:cNvSpPr>
          <p:nvPr>
            <p:ph type="title" idx="8"/>
          </p:nvPr>
        </p:nvSpPr>
        <p:spPr>
          <a:xfrm>
            <a:off x="6123300" y="2804150"/>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2400"/>
              <a:buFont typeface="Libre Caslon Text"/>
              <a:buNone/>
              <a:defRPr sz="2400" b="0">
                <a:latin typeface="Libre Caslon Text"/>
                <a:ea typeface="Libre Caslon Text"/>
                <a:cs typeface="Libre Caslon Text"/>
                <a:sym typeface="Libre Caslon Text"/>
              </a:defRPr>
            </a:lvl1pPr>
            <a:lvl2pPr lvl="1"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2pPr>
            <a:lvl3pPr lvl="2"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3pPr>
            <a:lvl4pPr lvl="3"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4pPr>
            <a:lvl5pPr lvl="4"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5pPr>
            <a:lvl6pPr lvl="5"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6pPr>
            <a:lvl7pPr lvl="6"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7pPr>
            <a:lvl8pPr lvl="7"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8pPr>
            <a:lvl9pPr lvl="8"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9pPr>
          </a:lstStyle>
          <a:p>
            <a:endParaRPr/>
          </a:p>
        </p:txBody>
      </p:sp>
      <p:sp>
        <p:nvSpPr>
          <p:cNvPr id="91" name="Google Shape;91;p13"/>
          <p:cNvSpPr txBox="1">
            <a:spLocks noGrp="1"/>
          </p:cNvSpPr>
          <p:nvPr>
            <p:ph type="subTitle" idx="9"/>
          </p:nvPr>
        </p:nvSpPr>
        <p:spPr>
          <a:xfrm>
            <a:off x="6123305" y="3438925"/>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algn="ctr"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Stats-White-Subhead">
  <p:cSld name="12_Custom Layout_3_1_2">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94" name="Google Shape;94;p14"/>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cxnSp>
        <p:nvCxnSpPr>
          <p:cNvPr id="95" name="Google Shape;95;p14"/>
          <p:cNvCxnSpPr/>
          <p:nvPr/>
        </p:nvCxnSpPr>
        <p:spPr>
          <a:xfrm>
            <a:off x="3278950" y="1690850"/>
            <a:ext cx="0" cy="2525100"/>
          </a:xfrm>
          <a:prstGeom prst="straightConnector1">
            <a:avLst/>
          </a:prstGeom>
          <a:noFill/>
          <a:ln w="9525" cap="flat" cmpd="sng">
            <a:solidFill>
              <a:schemeClr val="lt2"/>
            </a:solidFill>
            <a:prstDash val="solid"/>
            <a:round/>
            <a:headEnd type="none" w="med" len="med"/>
            <a:tailEnd type="none" w="med" len="med"/>
          </a:ln>
        </p:spPr>
      </p:cxnSp>
      <p:cxnSp>
        <p:nvCxnSpPr>
          <p:cNvPr id="96" name="Google Shape;96;p14"/>
          <p:cNvCxnSpPr/>
          <p:nvPr/>
        </p:nvCxnSpPr>
        <p:spPr>
          <a:xfrm>
            <a:off x="5865050" y="1690850"/>
            <a:ext cx="0" cy="2525100"/>
          </a:xfrm>
          <a:prstGeom prst="straightConnector1">
            <a:avLst/>
          </a:prstGeom>
          <a:noFill/>
          <a:ln w="9525" cap="flat" cmpd="sng">
            <a:solidFill>
              <a:schemeClr val="lt2"/>
            </a:solidFill>
            <a:prstDash val="solid"/>
            <a:round/>
            <a:headEnd type="none" w="med" len="med"/>
            <a:tailEnd type="none" w="med" len="med"/>
          </a:ln>
        </p:spPr>
      </p:cxnSp>
      <p:sp>
        <p:nvSpPr>
          <p:cNvPr id="97" name="Google Shape;97;p14"/>
          <p:cNvSpPr>
            <a:spLocks noGrp="1"/>
          </p:cNvSpPr>
          <p:nvPr>
            <p:ph type="pic" idx="2"/>
          </p:nvPr>
        </p:nvSpPr>
        <p:spPr>
          <a:xfrm>
            <a:off x="1638300" y="1957000"/>
            <a:ext cx="933600" cy="933600"/>
          </a:xfrm>
          <a:prstGeom prst="ellipse">
            <a:avLst/>
          </a:prstGeom>
          <a:noFill/>
          <a:ln>
            <a:noFill/>
          </a:ln>
        </p:spPr>
      </p:sp>
      <p:sp>
        <p:nvSpPr>
          <p:cNvPr id="98" name="Google Shape;98;p14"/>
          <p:cNvSpPr>
            <a:spLocks noGrp="1"/>
          </p:cNvSpPr>
          <p:nvPr>
            <p:ph type="pic" idx="3"/>
          </p:nvPr>
        </p:nvSpPr>
        <p:spPr>
          <a:xfrm>
            <a:off x="4105200" y="1957000"/>
            <a:ext cx="933600" cy="933600"/>
          </a:xfrm>
          <a:prstGeom prst="ellipse">
            <a:avLst/>
          </a:prstGeom>
          <a:noFill/>
          <a:ln>
            <a:noFill/>
          </a:ln>
        </p:spPr>
      </p:sp>
      <p:sp>
        <p:nvSpPr>
          <p:cNvPr id="99" name="Google Shape;99;p14"/>
          <p:cNvSpPr>
            <a:spLocks noGrp="1"/>
          </p:cNvSpPr>
          <p:nvPr>
            <p:ph type="pic" idx="4"/>
          </p:nvPr>
        </p:nvSpPr>
        <p:spPr>
          <a:xfrm>
            <a:off x="6572100" y="1957000"/>
            <a:ext cx="933600" cy="933600"/>
          </a:xfrm>
          <a:prstGeom prst="ellipse">
            <a:avLst/>
          </a:prstGeom>
          <a:noFill/>
          <a:ln>
            <a:noFill/>
          </a:ln>
        </p:spPr>
      </p:sp>
      <p:sp>
        <p:nvSpPr>
          <p:cNvPr id="100" name="Google Shape;100;p14"/>
          <p:cNvSpPr txBox="1">
            <a:spLocks noGrp="1"/>
          </p:cNvSpPr>
          <p:nvPr>
            <p:ph type="title" idx="5"/>
          </p:nvPr>
        </p:nvSpPr>
        <p:spPr>
          <a:xfrm>
            <a:off x="1189500" y="2960925"/>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2400"/>
              <a:buFont typeface="Libre Caslon Text"/>
              <a:buNone/>
              <a:defRPr sz="2400" b="0">
                <a:latin typeface="Libre Caslon Text"/>
                <a:ea typeface="Libre Caslon Text"/>
                <a:cs typeface="Libre Caslon Text"/>
                <a:sym typeface="Libre Caslon Text"/>
              </a:defRPr>
            </a:lvl1pPr>
            <a:lvl2pPr lvl="1"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2pPr>
            <a:lvl3pPr lvl="2"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3pPr>
            <a:lvl4pPr lvl="3"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4pPr>
            <a:lvl5pPr lvl="4"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5pPr>
            <a:lvl6pPr lvl="5"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6pPr>
            <a:lvl7pPr lvl="6"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7pPr>
            <a:lvl8pPr lvl="7"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8pPr>
            <a:lvl9pPr lvl="8"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9pPr>
          </a:lstStyle>
          <a:p>
            <a:endParaRPr/>
          </a:p>
        </p:txBody>
      </p:sp>
      <p:sp>
        <p:nvSpPr>
          <p:cNvPr id="101" name="Google Shape;101;p14"/>
          <p:cNvSpPr txBox="1">
            <a:spLocks noGrp="1"/>
          </p:cNvSpPr>
          <p:nvPr>
            <p:ph type="subTitle" idx="1"/>
          </p:nvPr>
        </p:nvSpPr>
        <p:spPr>
          <a:xfrm>
            <a:off x="1189505" y="3595700"/>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algn="ctr"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102" name="Google Shape;102;p14"/>
          <p:cNvSpPr txBox="1">
            <a:spLocks noGrp="1"/>
          </p:cNvSpPr>
          <p:nvPr>
            <p:ph type="title" idx="6"/>
          </p:nvPr>
        </p:nvSpPr>
        <p:spPr>
          <a:xfrm>
            <a:off x="3656400" y="2960925"/>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2400"/>
              <a:buFont typeface="Libre Caslon Text"/>
              <a:buNone/>
              <a:defRPr sz="2400" b="0">
                <a:latin typeface="Libre Caslon Text"/>
                <a:ea typeface="Libre Caslon Text"/>
                <a:cs typeface="Libre Caslon Text"/>
                <a:sym typeface="Libre Caslon Text"/>
              </a:defRPr>
            </a:lvl1pPr>
            <a:lvl2pPr lvl="1"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2pPr>
            <a:lvl3pPr lvl="2"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3pPr>
            <a:lvl4pPr lvl="3"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4pPr>
            <a:lvl5pPr lvl="4"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5pPr>
            <a:lvl6pPr lvl="5"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6pPr>
            <a:lvl7pPr lvl="6"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7pPr>
            <a:lvl8pPr lvl="7"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8pPr>
            <a:lvl9pPr lvl="8"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9pPr>
          </a:lstStyle>
          <a:p>
            <a:endParaRPr/>
          </a:p>
        </p:txBody>
      </p:sp>
      <p:sp>
        <p:nvSpPr>
          <p:cNvPr id="103" name="Google Shape;103;p14"/>
          <p:cNvSpPr txBox="1">
            <a:spLocks noGrp="1"/>
          </p:cNvSpPr>
          <p:nvPr>
            <p:ph type="subTitle" idx="7"/>
          </p:nvPr>
        </p:nvSpPr>
        <p:spPr>
          <a:xfrm>
            <a:off x="3656405" y="3595700"/>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algn="ctr"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104" name="Google Shape;104;p14"/>
          <p:cNvSpPr txBox="1">
            <a:spLocks noGrp="1"/>
          </p:cNvSpPr>
          <p:nvPr>
            <p:ph type="title" idx="8"/>
          </p:nvPr>
        </p:nvSpPr>
        <p:spPr>
          <a:xfrm>
            <a:off x="6123300" y="2960925"/>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2400"/>
              <a:buFont typeface="Libre Caslon Text"/>
              <a:buNone/>
              <a:defRPr sz="2400" b="0">
                <a:latin typeface="Libre Caslon Text"/>
                <a:ea typeface="Libre Caslon Text"/>
                <a:cs typeface="Libre Caslon Text"/>
                <a:sym typeface="Libre Caslon Text"/>
              </a:defRPr>
            </a:lvl1pPr>
            <a:lvl2pPr lvl="1"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2pPr>
            <a:lvl3pPr lvl="2"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3pPr>
            <a:lvl4pPr lvl="3"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4pPr>
            <a:lvl5pPr lvl="4"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5pPr>
            <a:lvl6pPr lvl="5"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6pPr>
            <a:lvl7pPr lvl="6"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7pPr>
            <a:lvl8pPr lvl="7"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8pPr>
            <a:lvl9pPr lvl="8"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9pPr>
          </a:lstStyle>
          <a:p>
            <a:endParaRPr/>
          </a:p>
        </p:txBody>
      </p:sp>
      <p:sp>
        <p:nvSpPr>
          <p:cNvPr id="105" name="Google Shape;105;p14"/>
          <p:cNvSpPr txBox="1">
            <a:spLocks noGrp="1"/>
          </p:cNvSpPr>
          <p:nvPr>
            <p:ph type="subTitle" idx="9"/>
          </p:nvPr>
        </p:nvSpPr>
        <p:spPr>
          <a:xfrm>
            <a:off x="6123305" y="3595700"/>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algn="ctr"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106" name="Google Shape;106;p14"/>
          <p:cNvSpPr txBox="1">
            <a:spLocks noGrp="1"/>
          </p:cNvSpPr>
          <p:nvPr>
            <p:ph type="subTitle" idx="13"/>
          </p:nvPr>
        </p:nvSpPr>
        <p:spPr>
          <a:xfrm>
            <a:off x="426308" y="984866"/>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400"/>
              <a:buFont typeface="Inter"/>
              <a:buNone/>
              <a:defRPr sz="1400" i="0">
                <a:solidFill>
                  <a:schemeClr val="dk2"/>
                </a:solidFill>
                <a:latin typeface="Inter"/>
                <a:ea typeface="Inter"/>
                <a:cs typeface="Inter"/>
                <a:sym typeface="Inter"/>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Stats-Blue">
  <p:cSld name="12_Custom Layout_3_3">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2pPr>
            <a:lvl3pPr lvl="2"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3pPr>
            <a:lvl4pPr lvl="3"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4pPr>
            <a:lvl5pPr lvl="4"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5pPr>
            <a:lvl6pPr lvl="5"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6pPr>
            <a:lvl7pPr lvl="6"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7pPr>
            <a:lvl8pPr lvl="7"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8pPr>
            <a:lvl9pPr lvl="8"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9pPr>
          </a:lstStyle>
          <a:p>
            <a:endParaRPr/>
          </a:p>
        </p:txBody>
      </p:sp>
      <p:sp>
        <p:nvSpPr>
          <p:cNvPr id="109" name="Google Shape;109;p15"/>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cxnSp>
        <p:nvCxnSpPr>
          <p:cNvPr id="110" name="Google Shape;110;p15"/>
          <p:cNvCxnSpPr/>
          <p:nvPr/>
        </p:nvCxnSpPr>
        <p:spPr>
          <a:xfrm>
            <a:off x="3278950" y="1534075"/>
            <a:ext cx="0" cy="2525100"/>
          </a:xfrm>
          <a:prstGeom prst="straightConnector1">
            <a:avLst/>
          </a:prstGeom>
          <a:noFill/>
          <a:ln w="9525" cap="flat" cmpd="sng">
            <a:solidFill>
              <a:srgbClr val="3E4475"/>
            </a:solidFill>
            <a:prstDash val="solid"/>
            <a:round/>
            <a:headEnd type="none" w="med" len="med"/>
            <a:tailEnd type="none" w="med" len="med"/>
          </a:ln>
        </p:spPr>
      </p:cxnSp>
      <p:cxnSp>
        <p:nvCxnSpPr>
          <p:cNvPr id="111" name="Google Shape;111;p15"/>
          <p:cNvCxnSpPr/>
          <p:nvPr/>
        </p:nvCxnSpPr>
        <p:spPr>
          <a:xfrm>
            <a:off x="5865050" y="1534075"/>
            <a:ext cx="0" cy="2525100"/>
          </a:xfrm>
          <a:prstGeom prst="straightConnector1">
            <a:avLst/>
          </a:prstGeom>
          <a:noFill/>
          <a:ln w="9525" cap="flat" cmpd="sng">
            <a:solidFill>
              <a:srgbClr val="3E4475"/>
            </a:solidFill>
            <a:prstDash val="solid"/>
            <a:round/>
            <a:headEnd type="none" w="med" len="med"/>
            <a:tailEnd type="none" w="med" len="med"/>
          </a:ln>
        </p:spPr>
      </p:cxnSp>
      <p:sp>
        <p:nvSpPr>
          <p:cNvPr id="112" name="Google Shape;112;p15"/>
          <p:cNvSpPr>
            <a:spLocks noGrp="1"/>
          </p:cNvSpPr>
          <p:nvPr>
            <p:ph type="pic" idx="2"/>
          </p:nvPr>
        </p:nvSpPr>
        <p:spPr>
          <a:xfrm>
            <a:off x="1638300" y="1800225"/>
            <a:ext cx="933600" cy="933600"/>
          </a:xfrm>
          <a:prstGeom prst="ellipse">
            <a:avLst/>
          </a:prstGeom>
          <a:noFill/>
          <a:ln>
            <a:noFill/>
          </a:ln>
        </p:spPr>
      </p:sp>
      <p:sp>
        <p:nvSpPr>
          <p:cNvPr id="113" name="Google Shape;113;p15"/>
          <p:cNvSpPr>
            <a:spLocks noGrp="1"/>
          </p:cNvSpPr>
          <p:nvPr>
            <p:ph type="pic" idx="3"/>
          </p:nvPr>
        </p:nvSpPr>
        <p:spPr>
          <a:xfrm>
            <a:off x="4105200" y="1800225"/>
            <a:ext cx="933600" cy="933600"/>
          </a:xfrm>
          <a:prstGeom prst="ellipse">
            <a:avLst/>
          </a:prstGeom>
          <a:noFill/>
          <a:ln>
            <a:noFill/>
          </a:ln>
        </p:spPr>
      </p:sp>
      <p:sp>
        <p:nvSpPr>
          <p:cNvPr id="114" name="Google Shape;114;p15"/>
          <p:cNvSpPr>
            <a:spLocks noGrp="1"/>
          </p:cNvSpPr>
          <p:nvPr>
            <p:ph type="pic" idx="4"/>
          </p:nvPr>
        </p:nvSpPr>
        <p:spPr>
          <a:xfrm>
            <a:off x="6572100" y="1800225"/>
            <a:ext cx="933600" cy="933600"/>
          </a:xfrm>
          <a:prstGeom prst="ellipse">
            <a:avLst/>
          </a:prstGeom>
          <a:noFill/>
          <a:ln>
            <a:noFill/>
          </a:ln>
        </p:spPr>
      </p:sp>
      <p:sp>
        <p:nvSpPr>
          <p:cNvPr id="115" name="Google Shape;115;p15"/>
          <p:cNvSpPr txBox="1">
            <a:spLocks noGrp="1"/>
          </p:cNvSpPr>
          <p:nvPr>
            <p:ph type="title" idx="5"/>
          </p:nvPr>
        </p:nvSpPr>
        <p:spPr>
          <a:xfrm>
            <a:off x="1189500" y="2804150"/>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2400"/>
              <a:buFont typeface="Libre Caslon Text"/>
              <a:buNone/>
              <a:defRPr sz="2400" b="0">
                <a:solidFill>
                  <a:schemeClr val="accent1"/>
                </a:solidFill>
                <a:latin typeface="Libre Caslon Text"/>
                <a:ea typeface="Libre Caslon Text"/>
                <a:cs typeface="Libre Caslon Text"/>
                <a:sym typeface="Libre Caslon Text"/>
              </a:defRPr>
            </a:lvl1pPr>
            <a:lvl2pPr lvl="1"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2pPr>
            <a:lvl3pPr lvl="2"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3pPr>
            <a:lvl4pPr lvl="3"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4pPr>
            <a:lvl5pPr lvl="4"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5pPr>
            <a:lvl6pPr lvl="5"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6pPr>
            <a:lvl7pPr lvl="6"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7pPr>
            <a:lvl8pPr lvl="7"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8pPr>
            <a:lvl9pPr lvl="8"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9pPr>
          </a:lstStyle>
          <a:p>
            <a:endParaRPr/>
          </a:p>
        </p:txBody>
      </p:sp>
      <p:sp>
        <p:nvSpPr>
          <p:cNvPr id="116" name="Google Shape;116;p15"/>
          <p:cNvSpPr txBox="1">
            <a:spLocks noGrp="1"/>
          </p:cNvSpPr>
          <p:nvPr>
            <p:ph type="subTitle" idx="1"/>
          </p:nvPr>
        </p:nvSpPr>
        <p:spPr>
          <a:xfrm>
            <a:off x="1189505" y="3438925"/>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algn="ctr"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algn="ctr"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117" name="Google Shape;117;p15"/>
          <p:cNvSpPr txBox="1">
            <a:spLocks noGrp="1"/>
          </p:cNvSpPr>
          <p:nvPr>
            <p:ph type="title" idx="6"/>
          </p:nvPr>
        </p:nvSpPr>
        <p:spPr>
          <a:xfrm>
            <a:off x="3656400" y="2804150"/>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2400"/>
              <a:buFont typeface="Libre Caslon Text"/>
              <a:buNone/>
              <a:defRPr sz="2400" b="0">
                <a:solidFill>
                  <a:schemeClr val="accent1"/>
                </a:solidFill>
                <a:latin typeface="Libre Caslon Text"/>
                <a:ea typeface="Libre Caslon Text"/>
                <a:cs typeface="Libre Caslon Text"/>
                <a:sym typeface="Libre Caslon Text"/>
              </a:defRPr>
            </a:lvl1pPr>
            <a:lvl2pPr lvl="1"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2pPr>
            <a:lvl3pPr lvl="2"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3pPr>
            <a:lvl4pPr lvl="3"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4pPr>
            <a:lvl5pPr lvl="4"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5pPr>
            <a:lvl6pPr lvl="5"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6pPr>
            <a:lvl7pPr lvl="6"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7pPr>
            <a:lvl8pPr lvl="7"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8pPr>
            <a:lvl9pPr lvl="8"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9pPr>
          </a:lstStyle>
          <a:p>
            <a:endParaRPr/>
          </a:p>
        </p:txBody>
      </p:sp>
      <p:sp>
        <p:nvSpPr>
          <p:cNvPr id="118" name="Google Shape;118;p15"/>
          <p:cNvSpPr txBox="1">
            <a:spLocks noGrp="1"/>
          </p:cNvSpPr>
          <p:nvPr>
            <p:ph type="subTitle" idx="7"/>
          </p:nvPr>
        </p:nvSpPr>
        <p:spPr>
          <a:xfrm>
            <a:off x="3656405" y="3438925"/>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algn="ctr"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algn="ctr"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119" name="Google Shape;119;p15"/>
          <p:cNvSpPr txBox="1">
            <a:spLocks noGrp="1"/>
          </p:cNvSpPr>
          <p:nvPr>
            <p:ph type="title" idx="8"/>
          </p:nvPr>
        </p:nvSpPr>
        <p:spPr>
          <a:xfrm>
            <a:off x="6123300" y="2804150"/>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2400"/>
              <a:buFont typeface="Libre Caslon Text"/>
              <a:buNone/>
              <a:defRPr sz="2400" b="0">
                <a:solidFill>
                  <a:schemeClr val="accent1"/>
                </a:solidFill>
                <a:latin typeface="Libre Caslon Text"/>
                <a:ea typeface="Libre Caslon Text"/>
                <a:cs typeface="Libre Caslon Text"/>
                <a:sym typeface="Libre Caslon Text"/>
              </a:defRPr>
            </a:lvl1pPr>
            <a:lvl2pPr lvl="1"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2pPr>
            <a:lvl3pPr lvl="2"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3pPr>
            <a:lvl4pPr lvl="3"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4pPr>
            <a:lvl5pPr lvl="4"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5pPr>
            <a:lvl6pPr lvl="5"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6pPr>
            <a:lvl7pPr lvl="6"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7pPr>
            <a:lvl8pPr lvl="7"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8pPr>
            <a:lvl9pPr lvl="8"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9pPr>
          </a:lstStyle>
          <a:p>
            <a:endParaRPr/>
          </a:p>
        </p:txBody>
      </p:sp>
      <p:sp>
        <p:nvSpPr>
          <p:cNvPr id="120" name="Google Shape;120;p15"/>
          <p:cNvSpPr txBox="1">
            <a:spLocks noGrp="1"/>
          </p:cNvSpPr>
          <p:nvPr>
            <p:ph type="subTitle" idx="9"/>
          </p:nvPr>
        </p:nvSpPr>
        <p:spPr>
          <a:xfrm>
            <a:off x="6123305" y="3438925"/>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algn="ctr"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algn="ctr"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pic>
        <p:nvPicPr>
          <p:cNvPr id="121" name="Google Shape;121;p15"/>
          <p:cNvPicPr preferRelativeResize="0"/>
          <p:nvPr/>
        </p:nvPicPr>
        <p:blipFill rotWithShape="1">
          <a:blip r:embed="rId2">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Stats-Blue-Subhead">
  <p:cSld name="12_Custom Layout_3_1_1">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124" name="Google Shape;124;p16"/>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cxnSp>
        <p:nvCxnSpPr>
          <p:cNvPr id="125" name="Google Shape;125;p16"/>
          <p:cNvCxnSpPr/>
          <p:nvPr/>
        </p:nvCxnSpPr>
        <p:spPr>
          <a:xfrm>
            <a:off x="3278950" y="1690850"/>
            <a:ext cx="0" cy="2525100"/>
          </a:xfrm>
          <a:prstGeom prst="straightConnector1">
            <a:avLst/>
          </a:prstGeom>
          <a:noFill/>
          <a:ln w="9525" cap="flat" cmpd="sng">
            <a:solidFill>
              <a:srgbClr val="3E4475"/>
            </a:solidFill>
            <a:prstDash val="solid"/>
            <a:round/>
            <a:headEnd type="none" w="med" len="med"/>
            <a:tailEnd type="none" w="med" len="med"/>
          </a:ln>
        </p:spPr>
      </p:cxnSp>
      <p:cxnSp>
        <p:nvCxnSpPr>
          <p:cNvPr id="126" name="Google Shape;126;p16"/>
          <p:cNvCxnSpPr/>
          <p:nvPr/>
        </p:nvCxnSpPr>
        <p:spPr>
          <a:xfrm>
            <a:off x="5865050" y="1690850"/>
            <a:ext cx="0" cy="2525100"/>
          </a:xfrm>
          <a:prstGeom prst="straightConnector1">
            <a:avLst/>
          </a:prstGeom>
          <a:noFill/>
          <a:ln w="9525" cap="flat" cmpd="sng">
            <a:solidFill>
              <a:srgbClr val="3E4475"/>
            </a:solidFill>
            <a:prstDash val="solid"/>
            <a:round/>
            <a:headEnd type="none" w="med" len="med"/>
            <a:tailEnd type="none" w="med" len="med"/>
          </a:ln>
        </p:spPr>
      </p:cxnSp>
      <p:sp>
        <p:nvSpPr>
          <p:cNvPr id="127" name="Google Shape;127;p16"/>
          <p:cNvSpPr>
            <a:spLocks noGrp="1"/>
          </p:cNvSpPr>
          <p:nvPr>
            <p:ph type="pic" idx="2"/>
          </p:nvPr>
        </p:nvSpPr>
        <p:spPr>
          <a:xfrm>
            <a:off x="1638300" y="1957000"/>
            <a:ext cx="933600" cy="933600"/>
          </a:xfrm>
          <a:prstGeom prst="ellipse">
            <a:avLst/>
          </a:prstGeom>
          <a:noFill/>
          <a:ln>
            <a:noFill/>
          </a:ln>
        </p:spPr>
      </p:sp>
      <p:sp>
        <p:nvSpPr>
          <p:cNvPr id="128" name="Google Shape;128;p16"/>
          <p:cNvSpPr>
            <a:spLocks noGrp="1"/>
          </p:cNvSpPr>
          <p:nvPr>
            <p:ph type="pic" idx="3"/>
          </p:nvPr>
        </p:nvSpPr>
        <p:spPr>
          <a:xfrm>
            <a:off x="4105200" y="1957000"/>
            <a:ext cx="933600" cy="933600"/>
          </a:xfrm>
          <a:prstGeom prst="ellipse">
            <a:avLst/>
          </a:prstGeom>
          <a:noFill/>
          <a:ln>
            <a:noFill/>
          </a:ln>
        </p:spPr>
      </p:sp>
      <p:sp>
        <p:nvSpPr>
          <p:cNvPr id="129" name="Google Shape;129;p16"/>
          <p:cNvSpPr>
            <a:spLocks noGrp="1"/>
          </p:cNvSpPr>
          <p:nvPr>
            <p:ph type="pic" idx="4"/>
          </p:nvPr>
        </p:nvSpPr>
        <p:spPr>
          <a:xfrm>
            <a:off x="6572100" y="1957000"/>
            <a:ext cx="933600" cy="933600"/>
          </a:xfrm>
          <a:prstGeom prst="ellipse">
            <a:avLst/>
          </a:prstGeom>
          <a:noFill/>
          <a:ln>
            <a:noFill/>
          </a:ln>
        </p:spPr>
      </p:sp>
      <p:sp>
        <p:nvSpPr>
          <p:cNvPr id="130" name="Google Shape;130;p16"/>
          <p:cNvSpPr txBox="1">
            <a:spLocks noGrp="1"/>
          </p:cNvSpPr>
          <p:nvPr>
            <p:ph type="title" idx="5"/>
          </p:nvPr>
        </p:nvSpPr>
        <p:spPr>
          <a:xfrm>
            <a:off x="1189500" y="2960925"/>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2400"/>
              <a:buFont typeface="Libre Caslon Text"/>
              <a:buNone/>
              <a:defRPr sz="2400" b="0">
                <a:solidFill>
                  <a:schemeClr val="accent1"/>
                </a:solidFill>
                <a:latin typeface="Libre Caslon Text"/>
                <a:ea typeface="Libre Caslon Text"/>
                <a:cs typeface="Libre Caslon Text"/>
                <a:sym typeface="Libre Caslon Text"/>
              </a:defRPr>
            </a:lvl1pPr>
            <a:lvl2pPr lvl="1"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2pPr>
            <a:lvl3pPr lvl="2"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3pPr>
            <a:lvl4pPr lvl="3"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4pPr>
            <a:lvl5pPr lvl="4"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5pPr>
            <a:lvl6pPr lvl="5"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6pPr>
            <a:lvl7pPr lvl="6"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7pPr>
            <a:lvl8pPr lvl="7"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8pPr>
            <a:lvl9pPr lvl="8"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9pPr>
          </a:lstStyle>
          <a:p>
            <a:endParaRPr/>
          </a:p>
        </p:txBody>
      </p:sp>
      <p:sp>
        <p:nvSpPr>
          <p:cNvPr id="131" name="Google Shape;131;p16"/>
          <p:cNvSpPr txBox="1">
            <a:spLocks noGrp="1"/>
          </p:cNvSpPr>
          <p:nvPr>
            <p:ph type="subTitle" idx="1"/>
          </p:nvPr>
        </p:nvSpPr>
        <p:spPr>
          <a:xfrm>
            <a:off x="1189505" y="3595700"/>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algn="ctr"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algn="ctr"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132" name="Google Shape;132;p16"/>
          <p:cNvSpPr txBox="1">
            <a:spLocks noGrp="1"/>
          </p:cNvSpPr>
          <p:nvPr>
            <p:ph type="title" idx="6"/>
          </p:nvPr>
        </p:nvSpPr>
        <p:spPr>
          <a:xfrm>
            <a:off x="3656400" y="2960925"/>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2400"/>
              <a:buFont typeface="Libre Caslon Text"/>
              <a:buNone/>
              <a:defRPr sz="2400" b="0">
                <a:solidFill>
                  <a:schemeClr val="accent1"/>
                </a:solidFill>
                <a:latin typeface="Libre Caslon Text"/>
                <a:ea typeface="Libre Caslon Text"/>
                <a:cs typeface="Libre Caslon Text"/>
                <a:sym typeface="Libre Caslon Text"/>
              </a:defRPr>
            </a:lvl1pPr>
            <a:lvl2pPr lvl="1"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2pPr>
            <a:lvl3pPr lvl="2"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3pPr>
            <a:lvl4pPr lvl="3"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4pPr>
            <a:lvl5pPr lvl="4"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5pPr>
            <a:lvl6pPr lvl="5"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6pPr>
            <a:lvl7pPr lvl="6"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7pPr>
            <a:lvl8pPr lvl="7"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8pPr>
            <a:lvl9pPr lvl="8"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9pPr>
          </a:lstStyle>
          <a:p>
            <a:endParaRPr/>
          </a:p>
        </p:txBody>
      </p:sp>
      <p:sp>
        <p:nvSpPr>
          <p:cNvPr id="133" name="Google Shape;133;p16"/>
          <p:cNvSpPr txBox="1">
            <a:spLocks noGrp="1"/>
          </p:cNvSpPr>
          <p:nvPr>
            <p:ph type="subTitle" idx="7"/>
          </p:nvPr>
        </p:nvSpPr>
        <p:spPr>
          <a:xfrm>
            <a:off x="3656405" y="3595700"/>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algn="ctr"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algn="ctr"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134" name="Google Shape;134;p16"/>
          <p:cNvSpPr txBox="1">
            <a:spLocks noGrp="1"/>
          </p:cNvSpPr>
          <p:nvPr>
            <p:ph type="title" idx="8"/>
          </p:nvPr>
        </p:nvSpPr>
        <p:spPr>
          <a:xfrm>
            <a:off x="6123300" y="2960925"/>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2400"/>
              <a:buFont typeface="Libre Caslon Text"/>
              <a:buNone/>
              <a:defRPr sz="2400" b="0">
                <a:solidFill>
                  <a:schemeClr val="accent1"/>
                </a:solidFill>
                <a:latin typeface="Libre Caslon Text"/>
                <a:ea typeface="Libre Caslon Text"/>
                <a:cs typeface="Libre Caslon Text"/>
                <a:sym typeface="Libre Caslon Text"/>
              </a:defRPr>
            </a:lvl1pPr>
            <a:lvl2pPr lvl="1"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2pPr>
            <a:lvl3pPr lvl="2"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3pPr>
            <a:lvl4pPr lvl="3"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4pPr>
            <a:lvl5pPr lvl="4"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5pPr>
            <a:lvl6pPr lvl="5"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6pPr>
            <a:lvl7pPr lvl="6"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7pPr>
            <a:lvl8pPr lvl="7"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8pPr>
            <a:lvl9pPr lvl="8"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9pPr>
          </a:lstStyle>
          <a:p>
            <a:endParaRPr/>
          </a:p>
        </p:txBody>
      </p:sp>
      <p:sp>
        <p:nvSpPr>
          <p:cNvPr id="135" name="Google Shape;135;p16"/>
          <p:cNvSpPr txBox="1">
            <a:spLocks noGrp="1"/>
          </p:cNvSpPr>
          <p:nvPr>
            <p:ph type="subTitle" idx="9"/>
          </p:nvPr>
        </p:nvSpPr>
        <p:spPr>
          <a:xfrm>
            <a:off x="6123305" y="3595700"/>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algn="ctr"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algn="ctr"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136" name="Google Shape;136;p16"/>
          <p:cNvSpPr txBox="1">
            <a:spLocks noGrp="1"/>
          </p:cNvSpPr>
          <p:nvPr>
            <p:ph type="subTitle" idx="13"/>
          </p:nvPr>
        </p:nvSpPr>
        <p:spPr>
          <a:xfrm>
            <a:off x="426308" y="984866"/>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Clr>
                <a:schemeClr val="accent1"/>
              </a:buClr>
              <a:buSzPts val="1400"/>
              <a:buFont typeface="Inter"/>
              <a:buNone/>
              <a:defRPr sz="1400" i="0">
                <a:solidFill>
                  <a:schemeClr val="accent1"/>
                </a:solidFill>
                <a:latin typeface="Inter"/>
                <a:ea typeface="Inter"/>
                <a:cs typeface="Inter"/>
                <a:sym typeface="Inter"/>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pic>
        <p:nvPicPr>
          <p:cNvPr id="137" name="Google Shape;137;p16"/>
          <p:cNvPicPr preferRelativeResize="0"/>
          <p:nvPr/>
        </p:nvPicPr>
        <p:blipFill rotWithShape="1">
          <a:blip r:embed="rId2">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3Cards-White">
  <p:cSld name="12_Custom Layout_3_4">
    <p:spTree>
      <p:nvGrpSpPr>
        <p:cNvPr id="1" name="Shape 138"/>
        <p:cNvGrpSpPr/>
        <p:nvPr/>
      </p:nvGrpSpPr>
      <p:grpSpPr>
        <a:xfrm>
          <a:off x="0" y="0"/>
          <a:ext cx="0" cy="0"/>
          <a:chOff x="0" y="0"/>
          <a:chExt cx="0" cy="0"/>
        </a:xfrm>
      </p:grpSpPr>
      <p:pic>
        <p:nvPicPr>
          <p:cNvPr id="139" name="Google Shape;139;p17"/>
          <p:cNvPicPr preferRelativeResize="0"/>
          <p:nvPr/>
        </p:nvPicPr>
        <p:blipFill rotWithShape="1">
          <a:blip r:embed="rId2">
            <a:alphaModFix/>
          </a:blip>
          <a:srcRect l="39213"/>
          <a:stretch/>
        </p:blipFill>
        <p:spPr>
          <a:xfrm>
            <a:off x="0" y="2811800"/>
            <a:ext cx="3778402" cy="2297451"/>
          </a:xfrm>
          <a:prstGeom prst="rect">
            <a:avLst/>
          </a:prstGeom>
          <a:noFill/>
          <a:ln>
            <a:noFill/>
          </a:ln>
        </p:spPr>
      </p:pic>
      <p:pic>
        <p:nvPicPr>
          <p:cNvPr id="140" name="Google Shape;140;p17"/>
          <p:cNvPicPr preferRelativeResize="0"/>
          <p:nvPr/>
        </p:nvPicPr>
        <p:blipFill rotWithShape="1">
          <a:blip r:embed="rId2">
            <a:alphaModFix/>
          </a:blip>
          <a:srcRect r="20641"/>
          <a:stretch/>
        </p:blipFill>
        <p:spPr>
          <a:xfrm>
            <a:off x="4211048" y="1030625"/>
            <a:ext cx="4932949" cy="2297451"/>
          </a:xfrm>
          <a:prstGeom prst="rect">
            <a:avLst/>
          </a:prstGeom>
          <a:noFill/>
          <a:ln>
            <a:noFill/>
          </a:ln>
        </p:spPr>
      </p:pic>
      <p:sp>
        <p:nvSpPr>
          <p:cNvPr id="141" name="Google Shape;141;p17"/>
          <p:cNvSpPr/>
          <p:nvPr/>
        </p:nvSpPr>
        <p:spPr>
          <a:xfrm>
            <a:off x="3474375" y="1786513"/>
            <a:ext cx="2162100" cy="24807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7"/>
          <p:cNvSpPr/>
          <p:nvPr/>
        </p:nvSpPr>
        <p:spPr>
          <a:xfrm>
            <a:off x="5957850" y="1786513"/>
            <a:ext cx="2162100" cy="24807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1024050" y="1786513"/>
            <a:ext cx="2162100" cy="24807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145" name="Google Shape;145;p17"/>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sp>
        <p:nvSpPr>
          <p:cNvPr id="146" name="Google Shape;146;p17"/>
          <p:cNvSpPr txBox="1">
            <a:spLocks noGrp="1"/>
          </p:cNvSpPr>
          <p:nvPr>
            <p:ph type="title" idx="2"/>
          </p:nvPr>
        </p:nvSpPr>
        <p:spPr>
          <a:xfrm>
            <a:off x="1189500" y="3032750"/>
            <a:ext cx="1831200" cy="5250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dk2"/>
              </a:buClr>
              <a:buSzPts val="2400"/>
              <a:buFont typeface="Libre Caslon Text"/>
              <a:buNone/>
              <a:defRPr sz="24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2pPr>
            <a:lvl3pPr lvl="2"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3pPr>
            <a:lvl4pPr lvl="3"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4pPr>
            <a:lvl5pPr lvl="4"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5pPr>
            <a:lvl6pPr lvl="5"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6pPr>
            <a:lvl7pPr lvl="6"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7pPr>
            <a:lvl8pPr lvl="7"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8pPr>
            <a:lvl9pPr lvl="8"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9pPr>
          </a:lstStyle>
          <a:p>
            <a:endParaRPr/>
          </a:p>
        </p:txBody>
      </p:sp>
      <p:sp>
        <p:nvSpPr>
          <p:cNvPr id="147" name="Google Shape;147;p17"/>
          <p:cNvSpPr txBox="1">
            <a:spLocks noGrp="1"/>
          </p:cNvSpPr>
          <p:nvPr>
            <p:ph type="subTitle" idx="1"/>
          </p:nvPr>
        </p:nvSpPr>
        <p:spPr>
          <a:xfrm>
            <a:off x="1189505" y="3515125"/>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148" name="Google Shape;148;p17"/>
          <p:cNvSpPr txBox="1">
            <a:spLocks noGrp="1"/>
          </p:cNvSpPr>
          <p:nvPr>
            <p:ph type="title" idx="3"/>
          </p:nvPr>
        </p:nvSpPr>
        <p:spPr>
          <a:xfrm>
            <a:off x="3656400" y="3032750"/>
            <a:ext cx="1831200" cy="5250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dk2"/>
              </a:buClr>
              <a:buSzPts val="2400"/>
              <a:buFont typeface="Libre Caslon Text"/>
              <a:buNone/>
              <a:defRPr sz="24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2pPr>
            <a:lvl3pPr lvl="2"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3pPr>
            <a:lvl4pPr lvl="3"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4pPr>
            <a:lvl5pPr lvl="4"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5pPr>
            <a:lvl6pPr lvl="5"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6pPr>
            <a:lvl7pPr lvl="6"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7pPr>
            <a:lvl8pPr lvl="7"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8pPr>
            <a:lvl9pPr lvl="8"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9pPr>
          </a:lstStyle>
          <a:p>
            <a:endParaRPr/>
          </a:p>
        </p:txBody>
      </p:sp>
      <p:sp>
        <p:nvSpPr>
          <p:cNvPr id="149" name="Google Shape;149;p17"/>
          <p:cNvSpPr txBox="1">
            <a:spLocks noGrp="1"/>
          </p:cNvSpPr>
          <p:nvPr>
            <p:ph type="subTitle" idx="4"/>
          </p:nvPr>
        </p:nvSpPr>
        <p:spPr>
          <a:xfrm>
            <a:off x="3656405" y="3515125"/>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150" name="Google Shape;150;p17"/>
          <p:cNvSpPr txBox="1">
            <a:spLocks noGrp="1"/>
          </p:cNvSpPr>
          <p:nvPr>
            <p:ph type="title" idx="5"/>
          </p:nvPr>
        </p:nvSpPr>
        <p:spPr>
          <a:xfrm>
            <a:off x="6123300" y="3032750"/>
            <a:ext cx="1831200" cy="5250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dk2"/>
              </a:buClr>
              <a:buSzPts val="2400"/>
              <a:buFont typeface="Libre Caslon Text"/>
              <a:buNone/>
              <a:defRPr sz="24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2pPr>
            <a:lvl3pPr lvl="2"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3pPr>
            <a:lvl4pPr lvl="3"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4pPr>
            <a:lvl5pPr lvl="4"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5pPr>
            <a:lvl6pPr lvl="5"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6pPr>
            <a:lvl7pPr lvl="6"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7pPr>
            <a:lvl8pPr lvl="7"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8pPr>
            <a:lvl9pPr lvl="8"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9pPr>
          </a:lstStyle>
          <a:p>
            <a:endParaRPr/>
          </a:p>
        </p:txBody>
      </p:sp>
      <p:sp>
        <p:nvSpPr>
          <p:cNvPr id="151" name="Google Shape;151;p17"/>
          <p:cNvSpPr txBox="1">
            <a:spLocks noGrp="1"/>
          </p:cNvSpPr>
          <p:nvPr>
            <p:ph type="subTitle" idx="6"/>
          </p:nvPr>
        </p:nvSpPr>
        <p:spPr>
          <a:xfrm>
            <a:off x="6123305" y="3515125"/>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152" name="Google Shape;152;p17"/>
          <p:cNvSpPr txBox="1">
            <a:spLocks noGrp="1"/>
          </p:cNvSpPr>
          <p:nvPr>
            <p:ph type="subTitle" idx="7"/>
          </p:nvPr>
        </p:nvSpPr>
        <p:spPr>
          <a:xfrm>
            <a:off x="1189505" y="1867300"/>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500"/>
              <a:buFont typeface="Inter SemiBold"/>
              <a:buNone/>
              <a:defRPr sz="15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9pPr>
          </a:lstStyle>
          <a:p>
            <a:endParaRPr/>
          </a:p>
        </p:txBody>
      </p:sp>
      <p:sp>
        <p:nvSpPr>
          <p:cNvPr id="153" name="Google Shape;153;p17"/>
          <p:cNvSpPr txBox="1">
            <a:spLocks noGrp="1"/>
          </p:cNvSpPr>
          <p:nvPr>
            <p:ph type="subTitle" idx="8"/>
          </p:nvPr>
        </p:nvSpPr>
        <p:spPr>
          <a:xfrm>
            <a:off x="3656405" y="1867300"/>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500"/>
              <a:buFont typeface="Inter SemiBold"/>
              <a:buNone/>
              <a:defRPr sz="15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9pPr>
          </a:lstStyle>
          <a:p>
            <a:endParaRPr/>
          </a:p>
        </p:txBody>
      </p:sp>
      <p:sp>
        <p:nvSpPr>
          <p:cNvPr id="154" name="Google Shape;154;p17"/>
          <p:cNvSpPr txBox="1">
            <a:spLocks noGrp="1"/>
          </p:cNvSpPr>
          <p:nvPr>
            <p:ph type="subTitle" idx="9"/>
          </p:nvPr>
        </p:nvSpPr>
        <p:spPr>
          <a:xfrm>
            <a:off x="6123305" y="1867300"/>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500"/>
              <a:buFont typeface="Inter SemiBold"/>
              <a:buNone/>
              <a:defRPr sz="15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3Cards-Blue">
  <p:cSld name="12_Custom Layout_3_4_1">
    <p:spTree>
      <p:nvGrpSpPr>
        <p:cNvPr id="1" name="Shape 155"/>
        <p:cNvGrpSpPr/>
        <p:nvPr/>
      </p:nvGrpSpPr>
      <p:grpSpPr>
        <a:xfrm>
          <a:off x="0" y="0"/>
          <a:ext cx="0" cy="0"/>
          <a:chOff x="0" y="0"/>
          <a:chExt cx="0" cy="0"/>
        </a:xfrm>
      </p:grpSpPr>
      <p:pic>
        <p:nvPicPr>
          <p:cNvPr id="156" name="Google Shape;156;p18"/>
          <p:cNvPicPr preferRelativeResize="0"/>
          <p:nvPr/>
        </p:nvPicPr>
        <p:blipFill rotWithShape="1">
          <a:blip r:embed="rId2">
            <a:alphaModFix/>
          </a:blip>
          <a:srcRect l="39213"/>
          <a:stretch/>
        </p:blipFill>
        <p:spPr>
          <a:xfrm>
            <a:off x="0" y="2811800"/>
            <a:ext cx="3778402" cy="2297451"/>
          </a:xfrm>
          <a:prstGeom prst="rect">
            <a:avLst/>
          </a:prstGeom>
          <a:noFill/>
          <a:ln>
            <a:noFill/>
          </a:ln>
        </p:spPr>
      </p:pic>
      <p:pic>
        <p:nvPicPr>
          <p:cNvPr id="157" name="Google Shape;157;p18"/>
          <p:cNvPicPr preferRelativeResize="0"/>
          <p:nvPr/>
        </p:nvPicPr>
        <p:blipFill rotWithShape="1">
          <a:blip r:embed="rId2">
            <a:alphaModFix/>
          </a:blip>
          <a:srcRect r="20641"/>
          <a:stretch/>
        </p:blipFill>
        <p:spPr>
          <a:xfrm>
            <a:off x="4211048" y="1030625"/>
            <a:ext cx="4932949" cy="2297451"/>
          </a:xfrm>
          <a:prstGeom prst="rect">
            <a:avLst/>
          </a:prstGeom>
          <a:noFill/>
          <a:ln>
            <a:noFill/>
          </a:ln>
        </p:spPr>
      </p:pic>
      <p:sp>
        <p:nvSpPr>
          <p:cNvPr id="158" name="Google Shape;158;p18"/>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159" name="Google Shape;159;p18"/>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160" name="Google Shape;160;p18"/>
          <p:cNvPicPr preferRelativeResize="0"/>
          <p:nvPr/>
        </p:nvPicPr>
        <p:blipFill rotWithShape="1">
          <a:blip r:embed="rId3">
            <a:alphaModFix/>
          </a:blip>
          <a:srcRect/>
          <a:stretch/>
        </p:blipFill>
        <p:spPr>
          <a:xfrm>
            <a:off x="8179854" y="4784002"/>
            <a:ext cx="734850" cy="157826"/>
          </a:xfrm>
          <a:prstGeom prst="rect">
            <a:avLst/>
          </a:prstGeom>
          <a:noFill/>
          <a:ln>
            <a:noFill/>
          </a:ln>
        </p:spPr>
      </p:pic>
      <p:sp>
        <p:nvSpPr>
          <p:cNvPr id="161" name="Google Shape;161;p18"/>
          <p:cNvSpPr/>
          <p:nvPr/>
        </p:nvSpPr>
        <p:spPr>
          <a:xfrm>
            <a:off x="3474375" y="1786513"/>
            <a:ext cx="2162100" cy="24807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8"/>
          <p:cNvSpPr/>
          <p:nvPr/>
        </p:nvSpPr>
        <p:spPr>
          <a:xfrm>
            <a:off x="5957850" y="1786513"/>
            <a:ext cx="2162100" cy="24807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8"/>
          <p:cNvSpPr/>
          <p:nvPr/>
        </p:nvSpPr>
        <p:spPr>
          <a:xfrm>
            <a:off x="1024050" y="1786513"/>
            <a:ext cx="2162100" cy="24807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8"/>
          <p:cNvSpPr txBox="1">
            <a:spLocks noGrp="1"/>
          </p:cNvSpPr>
          <p:nvPr>
            <p:ph type="title" idx="2"/>
          </p:nvPr>
        </p:nvSpPr>
        <p:spPr>
          <a:xfrm>
            <a:off x="1189500" y="3032750"/>
            <a:ext cx="1831200" cy="5250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dk2"/>
              </a:buClr>
              <a:buSzPts val="2400"/>
              <a:buFont typeface="Libre Caslon Text"/>
              <a:buNone/>
              <a:defRPr sz="24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2pPr>
            <a:lvl3pPr lvl="2"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3pPr>
            <a:lvl4pPr lvl="3"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4pPr>
            <a:lvl5pPr lvl="4"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5pPr>
            <a:lvl6pPr lvl="5"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6pPr>
            <a:lvl7pPr lvl="6"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7pPr>
            <a:lvl8pPr lvl="7"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8pPr>
            <a:lvl9pPr lvl="8"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9pPr>
          </a:lstStyle>
          <a:p>
            <a:endParaRPr/>
          </a:p>
        </p:txBody>
      </p:sp>
      <p:sp>
        <p:nvSpPr>
          <p:cNvPr id="165" name="Google Shape;165;p18"/>
          <p:cNvSpPr txBox="1">
            <a:spLocks noGrp="1"/>
          </p:cNvSpPr>
          <p:nvPr>
            <p:ph type="subTitle" idx="1"/>
          </p:nvPr>
        </p:nvSpPr>
        <p:spPr>
          <a:xfrm>
            <a:off x="1189505" y="3515125"/>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166" name="Google Shape;166;p18"/>
          <p:cNvSpPr txBox="1">
            <a:spLocks noGrp="1"/>
          </p:cNvSpPr>
          <p:nvPr>
            <p:ph type="title" idx="3"/>
          </p:nvPr>
        </p:nvSpPr>
        <p:spPr>
          <a:xfrm>
            <a:off x="3656400" y="3032750"/>
            <a:ext cx="1831200" cy="5250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dk2"/>
              </a:buClr>
              <a:buSzPts val="2400"/>
              <a:buFont typeface="Libre Caslon Text"/>
              <a:buNone/>
              <a:defRPr sz="24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2pPr>
            <a:lvl3pPr lvl="2"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3pPr>
            <a:lvl4pPr lvl="3"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4pPr>
            <a:lvl5pPr lvl="4"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5pPr>
            <a:lvl6pPr lvl="5"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6pPr>
            <a:lvl7pPr lvl="6"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7pPr>
            <a:lvl8pPr lvl="7"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8pPr>
            <a:lvl9pPr lvl="8"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9pPr>
          </a:lstStyle>
          <a:p>
            <a:endParaRPr/>
          </a:p>
        </p:txBody>
      </p:sp>
      <p:sp>
        <p:nvSpPr>
          <p:cNvPr id="167" name="Google Shape;167;p18"/>
          <p:cNvSpPr txBox="1">
            <a:spLocks noGrp="1"/>
          </p:cNvSpPr>
          <p:nvPr>
            <p:ph type="subTitle" idx="4"/>
          </p:nvPr>
        </p:nvSpPr>
        <p:spPr>
          <a:xfrm>
            <a:off x="3656405" y="3515125"/>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168" name="Google Shape;168;p18"/>
          <p:cNvSpPr txBox="1">
            <a:spLocks noGrp="1"/>
          </p:cNvSpPr>
          <p:nvPr>
            <p:ph type="title" idx="5"/>
          </p:nvPr>
        </p:nvSpPr>
        <p:spPr>
          <a:xfrm>
            <a:off x="6123300" y="3032750"/>
            <a:ext cx="1831200" cy="5250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dk2"/>
              </a:buClr>
              <a:buSzPts val="2400"/>
              <a:buFont typeface="Libre Caslon Text"/>
              <a:buNone/>
              <a:defRPr sz="24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2pPr>
            <a:lvl3pPr lvl="2"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3pPr>
            <a:lvl4pPr lvl="3"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4pPr>
            <a:lvl5pPr lvl="4"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5pPr>
            <a:lvl6pPr lvl="5"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6pPr>
            <a:lvl7pPr lvl="6"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7pPr>
            <a:lvl8pPr lvl="7"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8pPr>
            <a:lvl9pPr lvl="8"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9pPr>
          </a:lstStyle>
          <a:p>
            <a:endParaRPr/>
          </a:p>
        </p:txBody>
      </p:sp>
      <p:sp>
        <p:nvSpPr>
          <p:cNvPr id="169" name="Google Shape;169;p18"/>
          <p:cNvSpPr txBox="1">
            <a:spLocks noGrp="1"/>
          </p:cNvSpPr>
          <p:nvPr>
            <p:ph type="subTitle" idx="6"/>
          </p:nvPr>
        </p:nvSpPr>
        <p:spPr>
          <a:xfrm>
            <a:off x="6123305" y="3515125"/>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170" name="Google Shape;170;p18"/>
          <p:cNvSpPr txBox="1">
            <a:spLocks noGrp="1"/>
          </p:cNvSpPr>
          <p:nvPr>
            <p:ph type="subTitle" idx="7"/>
          </p:nvPr>
        </p:nvSpPr>
        <p:spPr>
          <a:xfrm>
            <a:off x="1189505" y="1867300"/>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500"/>
              <a:buFont typeface="Inter SemiBold"/>
              <a:buNone/>
              <a:defRPr sz="15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9pPr>
          </a:lstStyle>
          <a:p>
            <a:endParaRPr/>
          </a:p>
        </p:txBody>
      </p:sp>
      <p:sp>
        <p:nvSpPr>
          <p:cNvPr id="171" name="Google Shape;171;p18"/>
          <p:cNvSpPr txBox="1">
            <a:spLocks noGrp="1"/>
          </p:cNvSpPr>
          <p:nvPr>
            <p:ph type="subTitle" idx="8"/>
          </p:nvPr>
        </p:nvSpPr>
        <p:spPr>
          <a:xfrm>
            <a:off x="3656405" y="1867300"/>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500"/>
              <a:buFont typeface="Inter SemiBold"/>
              <a:buNone/>
              <a:defRPr sz="15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9pPr>
          </a:lstStyle>
          <a:p>
            <a:endParaRPr/>
          </a:p>
        </p:txBody>
      </p:sp>
      <p:sp>
        <p:nvSpPr>
          <p:cNvPr id="172" name="Google Shape;172;p18"/>
          <p:cNvSpPr txBox="1">
            <a:spLocks noGrp="1"/>
          </p:cNvSpPr>
          <p:nvPr>
            <p:ph type="subTitle" idx="9"/>
          </p:nvPr>
        </p:nvSpPr>
        <p:spPr>
          <a:xfrm>
            <a:off x="6123305" y="1867300"/>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500"/>
              <a:buFont typeface="Inter SemiBold"/>
              <a:buNone/>
              <a:defRPr sz="15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4Cards-White">
  <p:cSld name="12_Custom Layout_3_4_2">
    <p:spTree>
      <p:nvGrpSpPr>
        <p:cNvPr id="1" name="Shape 173"/>
        <p:cNvGrpSpPr/>
        <p:nvPr/>
      </p:nvGrpSpPr>
      <p:grpSpPr>
        <a:xfrm>
          <a:off x="0" y="0"/>
          <a:ext cx="0" cy="0"/>
          <a:chOff x="0" y="0"/>
          <a:chExt cx="0" cy="0"/>
        </a:xfrm>
      </p:grpSpPr>
      <p:pic>
        <p:nvPicPr>
          <p:cNvPr id="174" name="Google Shape;174;p19"/>
          <p:cNvPicPr preferRelativeResize="0"/>
          <p:nvPr/>
        </p:nvPicPr>
        <p:blipFill rotWithShape="1">
          <a:blip r:embed="rId2">
            <a:alphaModFix/>
          </a:blip>
          <a:srcRect l="39213"/>
          <a:stretch/>
        </p:blipFill>
        <p:spPr>
          <a:xfrm>
            <a:off x="0" y="2811800"/>
            <a:ext cx="3778402" cy="2297451"/>
          </a:xfrm>
          <a:prstGeom prst="rect">
            <a:avLst/>
          </a:prstGeom>
          <a:noFill/>
          <a:ln>
            <a:noFill/>
          </a:ln>
        </p:spPr>
      </p:pic>
      <p:pic>
        <p:nvPicPr>
          <p:cNvPr id="175" name="Google Shape;175;p19"/>
          <p:cNvPicPr preferRelativeResize="0"/>
          <p:nvPr/>
        </p:nvPicPr>
        <p:blipFill rotWithShape="1">
          <a:blip r:embed="rId2">
            <a:alphaModFix/>
          </a:blip>
          <a:srcRect r="20641"/>
          <a:stretch/>
        </p:blipFill>
        <p:spPr>
          <a:xfrm>
            <a:off x="4211048" y="1030625"/>
            <a:ext cx="4932949" cy="2297451"/>
          </a:xfrm>
          <a:prstGeom prst="rect">
            <a:avLst/>
          </a:prstGeom>
          <a:noFill/>
          <a:ln>
            <a:noFill/>
          </a:ln>
        </p:spPr>
      </p:pic>
      <p:sp>
        <p:nvSpPr>
          <p:cNvPr id="176" name="Google Shape;176;p19"/>
          <p:cNvSpPr/>
          <p:nvPr/>
        </p:nvSpPr>
        <p:spPr>
          <a:xfrm>
            <a:off x="771713" y="1514475"/>
            <a:ext cx="1742700" cy="27528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9"/>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178" name="Google Shape;178;p19"/>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sp>
        <p:nvSpPr>
          <p:cNvPr id="179" name="Google Shape;179;p19"/>
          <p:cNvSpPr txBox="1">
            <a:spLocks noGrp="1"/>
          </p:cNvSpPr>
          <p:nvPr>
            <p:ph type="subTitle" idx="1"/>
          </p:nvPr>
        </p:nvSpPr>
        <p:spPr>
          <a:xfrm>
            <a:off x="937164"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180" name="Google Shape;180;p19"/>
          <p:cNvSpPr txBox="1">
            <a:spLocks noGrp="1"/>
          </p:cNvSpPr>
          <p:nvPr>
            <p:ph type="subTitle" idx="2"/>
          </p:nvPr>
        </p:nvSpPr>
        <p:spPr>
          <a:xfrm>
            <a:off x="937164"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181" name="Google Shape;181;p19"/>
          <p:cNvSpPr>
            <a:spLocks noGrp="1"/>
          </p:cNvSpPr>
          <p:nvPr>
            <p:ph type="pic" idx="3"/>
          </p:nvPr>
        </p:nvSpPr>
        <p:spPr>
          <a:xfrm>
            <a:off x="1002113" y="2068700"/>
            <a:ext cx="666900" cy="666900"/>
          </a:xfrm>
          <a:prstGeom prst="ellipse">
            <a:avLst/>
          </a:prstGeom>
          <a:noFill/>
          <a:ln>
            <a:noFill/>
          </a:ln>
        </p:spPr>
      </p:sp>
      <p:sp>
        <p:nvSpPr>
          <p:cNvPr id="182" name="Google Shape;182;p19"/>
          <p:cNvSpPr/>
          <p:nvPr/>
        </p:nvSpPr>
        <p:spPr>
          <a:xfrm>
            <a:off x="2724338" y="1514475"/>
            <a:ext cx="1742700" cy="27528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txBox="1">
            <a:spLocks noGrp="1"/>
          </p:cNvSpPr>
          <p:nvPr>
            <p:ph type="subTitle" idx="4"/>
          </p:nvPr>
        </p:nvSpPr>
        <p:spPr>
          <a:xfrm>
            <a:off x="2889789"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184" name="Google Shape;184;p19"/>
          <p:cNvSpPr txBox="1">
            <a:spLocks noGrp="1"/>
          </p:cNvSpPr>
          <p:nvPr>
            <p:ph type="subTitle" idx="5"/>
          </p:nvPr>
        </p:nvSpPr>
        <p:spPr>
          <a:xfrm>
            <a:off x="2889789"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185" name="Google Shape;185;p19"/>
          <p:cNvSpPr>
            <a:spLocks noGrp="1"/>
          </p:cNvSpPr>
          <p:nvPr>
            <p:ph type="pic" idx="6"/>
          </p:nvPr>
        </p:nvSpPr>
        <p:spPr>
          <a:xfrm>
            <a:off x="2954738" y="2068700"/>
            <a:ext cx="666900" cy="666900"/>
          </a:xfrm>
          <a:prstGeom prst="ellipse">
            <a:avLst/>
          </a:prstGeom>
          <a:noFill/>
          <a:ln>
            <a:noFill/>
          </a:ln>
        </p:spPr>
      </p:sp>
      <p:sp>
        <p:nvSpPr>
          <p:cNvPr id="186" name="Google Shape;186;p19"/>
          <p:cNvSpPr/>
          <p:nvPr/>
        </p:nvSpPr>
        <p:spPr>
          <a:xfrm>
            <a:off x="4676963" y="1514475"/>
            <a:ext cx="1742700" cy="27528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txBox="1">
            <a:spLocks noGrp="1"/>
          </p:cNvSpPr>
          <p:nvPr>
            <p:ph type="subTitle" idx="7"/>
          </p:nvPr>
        </p:nvSpPr>
        <p:spPr>
          <a:xfrm>
            <a:off x="4842414"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188" name="Google Shape;188;p19"/>
          <p:cNvSpPr txBox="1">
            <a:spLocks noGrp="1"/>
          </p:cNvSpPr>
          <p:nvPr>
            <p:ph type="subTitle" idx="8"/>
          </p:nvPr>
        </p:nvSpPr>
        <p:spPr>
          <a:xfrm>
            <a:off x="4842414"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189" name="Google Shape;189;p19"/>
          <p:cNvSpPr>
            <a:spLocks noGrp="1"/>
          </p:cNvSpPr>
          <p:nvPr>
            <p:ph type="pic" idx="9"/>
          </p:nvPr>
        </p:nvSpPr>
        <p:spPr>
          <a:xfrm>
            <a:off x="4907363" y="2068700"/>
            <a:ext cx="666900" cy="666900"/>
          </a:xfrm>
          <a:prstGeom prst="ellipse">
            <a:avLst/>
          </a:prstGeom>
          <a:noFill/>
          <a:ln>
            <a:noFill/>
          </a:ln>
        </p:spPr>
      </p:sp>
      <p:sp>
        <p:nvSpPr>
          <p:cNvPr id="190" name="Google Shape;190;p19"/>
          <p:cNvSpPr/>
          <p:nvPr/>
        </p:nvSpPr>
        <p:spPr>
          <a:xfrm>
            <a:off x="6629588" y="1514475"/>
            <a:ext cx="1742700" cy="27528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txBox="1">
            <a:spLocks noGrp="1"/>
          </p:cNvSpPr>
          <p:nvPr>
            <p:ph type="subTitle" idx="13"/>
          </p:nvPr>
        </p:nvSpPr>
        <p:spPr>
          <a:xfrm>
            <a:off x="6795039"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192" name="Google Shape;192;p19"/>
          <p:cNvSpPr txBox="1">
            <a:spLocks noGrp="1"/>
          </p:cNvSpPr>
          <p:nvPr>
            <p:ph type="subTitle" idx="14"/>
          </p:nvPr>
        </p:nvSpPr>
        <p:spPr>
          <a:xfrm>
            <a:off x="6795039"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193" name="Google Shape;193;p19"/>
          <p:cNvSpPr>
            <a:spLocks noGrp="1"/>
          </p:cNvSpPr>
          <p:nvPr>
            <p:ph type="pic" idx="15"/>
          </p:nvPr>
        </p:nvSpPr>
        <p:spPr>
          <a:xfrm>
            <a:off x="6859988" y="2068700"/>
            <a:ext cx="666900" cy="666900"/>
          </a:xfrm>
          <a:prstGeom prst="ellipse">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E-4Cards-Blue">
  <p:cSld name="12_Custom Layout_3_4_2_1">
    <p:spTree>
      <p:nvGrpSpPr>
        <p:cNvPr id="1" name="Shape 194"/>
        <p:cNvGrpSpPr/>
        <p:nvPr/>
      </p:nvGrpSpPr>
      <p:grpSpPr>
        <a:xfrm>
          <a:off x="0" y="0"/>
          <a:ext cx="0" cy="0"/>
          <a:chOff x="0" y="0"/>
          <a:chExt cx="0" cy="0"/>
        </a:xfrm>
      </p:grpSpPr>
      <p:pic>
        <p:nvPicPr>
          <p:cNvPr id="195" name="Google Shape;195;p20"/>
          <p:cNvPicPr preferRelativeResize="0"/>
          <p:nvPr/>
        </p:nvPicPr>
        <p:blipFill rotWithShape="1">
          <a:blip r:embed="rId2">
            <a:alphaModFix/>
          </a:blip>
          <a:srcRect l="39213"/>
          <a:stretch/>
        </p:blipFill>
        <p:spPr>
          <a:xfrm>
            <a:off x="0" y="2811800"/>
            <a:ext cx="3778402" cy="2297451"/>
          </a:xfrm>
          <a:prstGeom prst="rect">
            <a:avLst/>
          </a:prstGeom>
          <a:noFill/>
          <a:ln>
            <a:noFill/>
          </a:ln>
        </p:spPr>
      </p:pic>
      <p:pic>
        <p:nvPicPr>
          <p:cNvPr id="196" name="Google Shape;196;p20"/>
          <p:cNvPicPr preferRelativeResize="0"/>
          <p:nvPr/>
        </p:nvPicPr>
        <p:blipFill rotWithShape="1">
          <a:blip r:embed="rId2">
            <a:alphaModFix/>
          </a:blip>
          <a:srcRect r="20641"/>
          <a:stretch/>
        </p:blipFill>
        <p:spPr>
          <a:xfrm>
            <a:off x="4211048" y="1030625"/>
            <a:ext cx="4932949" cy="2297451"/>
          </a:xfrm>
          <a:prstGeom prst="rect">
            <a:avLst/>
          </a:prstGeom>
          <a:noFill/>
          <a:ln>
            <a:noFill/>
          </a:ln>
        </p:spPr>
      </p:pic>
      <p:sp>
        <p:nvSpPr>
          <p:cNvPr id="197" name="Google Shape;197;p20"/>
          <p:cNvSpPr/>
          <p:nvPr/>
        </p:nvSpPr>
        <p:spPr>
          <a:xfrm>
            <a:off x="771713" y="1514475"/>
            <a:ext cx="1742700" cy="27528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0"/>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199" name="Google Shape;199;p20"/>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sp>
        <p:nvSpPr>
          <p:cNvPr id="200" name="Google Shape;200;p20"/>
          <p:cNvSpPr txBox="1">
            <a:spLocks noGrp="1"/>
          </p:cNvSpPr>
          <p:nvPr>
            <p:ph type="subTitle" idx="1"/>
          </p:nvPr>
        </p:nvSpPr>
        <p:spPr>
          <a:xfrm>
            <a:off x="937164"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201" name="Google Shape;201;p20"/>
          <p:cNvSpPr txBox="1">
            <a:spLocks noGrp="1"/>
          </p:cNvSpPr>
          <p:nvPr>
            <p:ph type="subTitle" idx="2"/>
          </p:nvPr>
        </p:nvSpPr>
        <p:spPr>
          <a:xfrm>
            <a:off x="937164"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202" name="Google Shape;202;p20"/>
          <p:cNvSpPr>
            <a:spLocks noGrp="1"/>
          </p:cNvSpPr>
          <p:nvPr>
            <p:ph type="pic" idx="3"/>
          </p:nvPr>
        </p:nvSpPr>
        <p:spPr>
          <a:xfrm>
            <a:off x="1002113" y="2068700"/>
            <a:ext cx="666900" cy="666900"/>
          </a:xfrm>
          <a:prstGeom prst="ellipse">
            <a:avLst/>
          </a:prstGeom>
          <a:noFill/>
          <a:ln>
            <a:noFill/>
          </a:ln>
        </p:spPr>
      </p:sp>
      <p:sp>
        <p:nvSpPr>
          <p:cNvPr id="203" name="Google Shape;203;p20"/>
          <p:cNvSpPr/>
          <p:nvPr/>
        </p:nvSpPr>
        <p:spPr>
          <a:xfrm>
            <a:off x="2724338" y="1514475"/>
            <a:ext cx="1742700" cy="27528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0"/>
          <p:cNvSpPr txBox="1">
            <a:spLocks noGrp="1"/>
          </p:cNvSpPr>
          <p:nvPr>
            <p:ph type="subTitle" idx="4"/>
          </p:nvPr>
        </p:nvSpPr>
        <p:spPr>
          <a:xfrm>
            <a:off x="2889789"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205" name="Google Shape;205;p20"/>
          <p:cNvSpPr txBox="1">
            <a:spLocks noGrp="1"/>
          </p:cNvSpPr>
          <p:nvPr>
            <p:ph type="subTitle" idx="5"/>
          </p:nvPr>
        </p:nvSpPr>
        <p:spPr>
          <a:xfrm>
            <a:off x="2889789"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206" name="Google Shape;206;p20"/>
          <p:cNvSpPr>
            <a:spLocks noGrp="1"/>
          </p:cNvSpPr>
          <p:nvPr>
            <p:ph type="pic" idx="6"/>
          </p:nvPr>
        </p:nvSpPr>
        <p:spPr>
          <a:xfrm>
            <a:off x="2954738" y="2068700"/>
            <a:ext cx="666900" cy="666900"/>
          </a:xfrm>
          <a:prstGeom prst="ellipse">
            <a:avLst/>
          </a:prstGeom>
          <a:noFill/>
          <a:ln>
            <a:noFill/>
          </a:ln>
        </p:spPr>
      </p:sp>
      <p:sp>
        <p:nvSpPr>
          <p:cNvPr id="207" name="Google Shape;207;p20"/>
          <p:cNvSpPr/>
          <p:nvPr/>
        </p:nvSpPr>
        <p:spPr>
          <a:xfrm>
            <a:off x="4676963" y="1514475"/>
            <a:ext cx="1742700" cy="27528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0"/>
          <p:cNvSpPr txBox="1">
            <a:spLocks noGrp="1"/>
          </p:cNvSpPr>
          <p:nvPr>
            <p:ph type="subTitle" idx="7"/>
          </p:nvPr>
        </p:nvSpPr>
        <p:spPr>
          <a:xfrm>
            <a:off x="4842414"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209" name="Google Shape;209;p20"/>
          <p:cNvSpPr txBox="1">
            <a:spLocks noGrp="1"/>
          </p:cNvSpPr>
          <p:nvPr>
            <p:ph type="subTitle" idx="8"/>
          </p:nvPr>
        </p:nvSpPr>
        <p:spPr>
          <a:xfrm>
            <a:off x="4842414"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210" name="Google Shape;210;p20"/>
          <p:cNvSpPr>
            <a:spLocks noGrp="1"/>
          </p:cNvSpPr>
          <p:nvPr>
            <p:ph type="pic" idx="9"/>
          </p:nvPr>
        </p:nvSpPr>
        <p:spPr>
          <a:xfrm>
            <a:off x="4907363" y="2068700"/>
            <a:ext cx="666900" cy="666900"/>
          </a:xfrm>
          <a:prstGeom prst="ellipse">
            <a:avLst/>
          </a:prstGeom>
          <a:noFill/>
          <a:ln>
            <a:noFill/>
          </a:ln>
        </p:spPr>
      </p:sp>
      <p:sp>
        <p:nvSpPr>
          <p:cNvPr id="211" name="Google Shape;211;p20"/>
          <p:cNvSpPr/>
          <p:nvPr/>
        </p:nvSpPr>
        <p:spPr>
          <a:xfrm>
            <a:off x="6629588" y="1514475"/>
            <a:ext cx="1742700" cy="27528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txBox="1">
            <a:spLocks noGrp="1"/>
          </p:cNvSpPr>
          <p:nvPr>
            <p:ph type="subTitle" idx="13"/>
          </p:nvPr>
        </p:nvSpPr>
        <p:spPr>
          <a:xfrm>
            <a:off x="6795039"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213" name="Google Shape;213;p20"/>
          <p:cNvSpPr txBox="1">
            <a:spLocks noGrp="1"/>
          </p:cNvSpPr>
          <p:nvPr>
            <p:ph type="subTitle" idx="14"/>
          </p:nvPr>
        </p:nvSpPr>
        <p:spPr>
          <a:xfrm>
            <a:off x="6795039"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214" name="Google Shape;214;p20"/>
          <p:cNvSpPr>
            <a:spLocks noGrp="1"/>
          </p:cNvSpPr>
          <p:nvPr>
            <p:ph type="pic" idx="15"/>
          </p:nvPr>
        </p:nvSpPr>
        <p:spPr>
          <a:xfrm>
            <a:off x="6859988" y="2068700"/>
            <a:ext cx="666900" cy="666900"/>
          </a:xfrm>
          <a:prstGeom prst="ellipse">
            <a:avLst/>
          </a:prstGeom>
          <a:noFill/>
          <a:ln>
            <a:noFill/>
          </a:ln>
        </p:spPr>
      </p:sp>
      <p:pic>
        <p:nvPicPr>
          <p:cNvPr id="215" name="Google Shape;215;p20"/>
          <p:cNvPicPr preferRelativeResize="0"/>
          <p:nvPr/>
        </p:nvPicPr>
        <p:blipFill rotWithShape="1">
          <a:blip r:embed="rId3">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Title2">
  <p:cSld name="10_Custom Layout_2_1">
    <p:spTree>
      <p:nvGrpSpPr>
        <p:cNvPr id="1" name="Shape 17"/>
        <p:cNvGrpSpPr/>
        <p:nvPr/>
      </p:nvGrpSpPr>
      <p:grpSpPr>
        <a:xfrm>
          <a:off x="0" y="0"/>
          <a:ext cx="0" cy="0"/>
          <a:chOff x="0" y="0"/>
          <a:chExt cx="0" cy="0"/>
        </a:xfrm>
      </p:grpSpPr>
      <p:sp>
        <p:nvSpPr>
          <p:cNvPr id="18" name="Google Shape;18;p3"/>
          <p:cNvSpPr/>
          <p:nvPr/>
        </p:nvSpPr>
        <p:spPr>
          <a:xfrm>
            <a:off x="7919525" y="4674050"/>
            <a:ext cx="1231200" cy="469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p3"/>
          <p:cNvPicPr preferRelativeResize="0"/>
          <p:nvPr/>
        </p:nvPicPr>
        <p:blipFill rotWithShape="1">
          <a:blip r:embed="rId2">
            <a:alphaModFix/>
          </a:blip>
          <a:srcRect/>
          <a:stretch/>
        </p:blipFill>
        <p:spPr>
          <a:xfrm>
            <a:off x="463594" y="447646"/>
            <a:ext cx="1657700" cy="356026"/>
          </a:xfrm>
          <a:prstGeom prst="rect">
            <a:avLst/>
          </a:prstGeom>
          <a:noFill/>
          <a:ln>
            <a:noFill/>
          </a:ln>
        </p:spPr>
      </p:pic>
      <p:sp>
        <p:nvSpPr>
          <p:cNvPr id="20" name="Google Shape;20;p3"/>
          <p:cNvSpPr txBox="1">
            <a:spLocks noGrp="1"/>
          </p:cNvSpPr>
          <p:nvPr>
            <p:ph type="title"/>
          </p:nvPr>
        </p:nvSpPr>
        <p:spPr>
          <a:xfrm>
            <a:off x="369150" y="889625"/>
            <a:ext cx="4591200" cy="1931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300"/>
              <a:buFont typeface="Libre Caslon Text"/>
              <a:buNone/>
              <a:defRPr b="0">
                <a:solidFill>
                  <a:schemeClr val="lt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21" name="Google Shape;21;p3"/>
          <p:cNvSpPr txBox="1">
            <a:spLocks noGrp="1"/>
          </p:cNvSpPr>
          <p:nvPr>
            <p:ph type="subTitle" idx="1"/>
          </p:nvPr>
        </p:nvSpPr>
        <p:spPr>
          <a:xfrm>
            <a:off x="369158" y="2763041"/>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Clr>
                <a:schemeClr val="accent1"/>
              </a:buClr>
              <a:buSzPts val="1400"/>
              <a:buFont typeface="Inter SemiBold"/>
              <a:buNone/>
              <a:defRPr sz="1400" i="0">
                <a:solidFill>
                  <a:schemeClr val="accent1"/>
                </a:solidFill>
                <a:latin typeface="Inter SemiBold"/>
                <a:ea typeface="Inter SemiBold"/>
                <a:cs typeface="Inter SemiBold"/>
                <a:sym typeface="Inter SemiBold"/>
              </a:defRPr>
            </a:lvl1pPr>
            <a:lvl2pPr lvl="1" algn="ctr" rtl="0">
              <a:lnSpc>
                <a:spcPct val="100000"/>
              </a:lnSpc>
              <a:spcBef>
                <a:spcPts val="500"/>
              </a:spcBef>
              <a:spcAft>
                <a:spcPts val="0"/>
              </a:spcAft>
              <a:buSzPts val="1500"/>
              <a:buFont typeface="Inter Light"/>
              <a:buNone/>
              <a:defRPr sz="1500">
                <a:latin typeface="Inter Light"/>
                <a:ea typeface="Inter Light"/>
                <a:cs typeface="Inter Light"/>
                <a:sym typeface="Inter Light"/>
              </a:defRPr>
            </a:lvl2pPr>
            <a:lvl3pPr lvl="2" algn="ctr" rtl="0">
              <a:lnSpc>
                <a:spcPct val="111111"/>
              </a:lnSpc>
              <a:spcBef>
                <a:spcPts val="500"/>
              </a:spcBef>
              <a:spcAft>
                <a:spcPts val="0"/>
              </a:spcAft>
              <a:buSzPts val="1400"/>
              <a:buFont typeface="Inter Light"/>
              <a:buNone/>
              <a:defRPr sz="1400">
                <a:latin typeface="Inter Light"/>
                <a:ea typeface="Inter Light"/>
                <a:cs typeface="Inter Light"/>
                <a:sym typeface="Inter Light"/>
              </a:defRPr>
            </a:lvl3pPr>
            <a:lvl4pPr lvl="3" algn="ctr" rtl="0">
              <a:lnSpc>
                <a:spcPct val="125000"/>
              </a:lnSpc>
              <a:spcBef>
                <a:spcPts val="500"/>
              </a:spcBef>
              <a:spcAft>
                <a:spcPts val="0"/>
              </a:spcAft>
              <a:buSzPts val="1200"/>
              <a:buFont typeface="Inter Light"/>
              <a:buNone/>
              <a:defRPr sz="1200">
                <a:latin typeface="Inter Light"/>
                <a:ea typeface="Inter Light"/>
                <a:cs typeface="Inter Light"/>
                <a:sym typeface="Inter Light"/>
              </a:defRPr>
            </a:lvl4pPr>
            <a:lvl5pPr lvl="4" algn="ctr" rtl="0">
              <a:lnSpc>
                <a:spcPct val="125000"/>
              </a:lnSpc>
              <a:spcBef>
                <a:spcPts val="500"/>
              </a:spcBef>
              <a:spcAft>
                <a:spcPts val="0"/>
              </a:spcAft>
              <a:buSzPts val="1200"/>
              <a:buFont typeface="Inter Light"/>
              <a:buNone/>
              <a:defRPr sz="1200">
                <a:latin typeface="Inter Light"/>
                <a:ea typeface="Inter Light"/>
                <a:cs typeface="Inter Light"/>
                <a:sym typeface="Inter Light"/>
              </a:defRPr>
            </a:lvl5pPr>
            <a:lvl6pPr lvl="5"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6pPr>
            <a:lvl7pPr lvl="6"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7pPr>
            <a:lvl8pPr lvl="7"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8pPr>
            <a:lvl9pPr lvl="8"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9pPr>
          </a:lstStyle>
          <a:p>
            <a:endParaRPr/>
          </a:p>
        </p:txBody>
      </p:sp>
      <p:pic>
        <p:nvPicPr>
          <p:cNvPr id="22" name="Google Shape;22;p3"/>
          <p:cNvPicPr preferRelativeResize="0"/>
          <p:nvPr/>
        </p:nvPicPr>
        <p:blipFill rotWithShape="1">
          <a:blip r:embed="rId3">
            <a:alphaModFix/>
          </a:blip>
          <a:srcRect l="4525" b="4525"/>
          <a:stretch/>
        </p:blipFill>
        <p:spPr>
          <a:xfrm>
            <a:off x="4960362" y="-333375"/>
            <a:ext cx="5662200" cy="4845600"/>
          </a:xfrm>
          <a:prstGeom prst="roundRect">
            <a:avLst>
              <a:gd name="adj" fmla="val 5549"/>
            </a:avLst>
          </a:prstGeom>
          <a:noFill/>
          <a:ln>
            <a:noFill/>
          </a:ln>
          <a:effectLst>
            <a:outerShdw blurRad="257175" dist="57150" dir="5700000" algn="bl" rotWithShape="0">
              <a:srgbClr val="000000">
                <a:alpha val="20000"/>
              </a:srgbClr>
            </a:outerShdw>
          </a:effectLst>
        </p:spPr>
      </p:pic>
      <p:sp>
        <p:nvSpPr>
          <p:cNvPr id="23" name="Google Shape;23;p3"/>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24" name="Google Shape;24;p3"/>
          <p:cNvPicPr preferRelativeResize="0"/>
          <p:nvPr/>
        </p:nvPicPr>
        <p:blipFill>
          <a:blip r:embed="rId4">
            <a:alphaModFix/>
          </a:blip>
          <a:stretch>
            <a:fillRect/>
          </a:stretch>
        </p:blipFill>
        <p:spPr>
          <a:xfrm>
            <a:off x="3096614" y="3364250"/>
            <a:ext cx="6215810" cy="229745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Split-White-Gold">
  <p:cSld name="12_Custom Layout_3_2">
    <p:spTree>
      <p:nvGrpSpPr>
        <p:cNvPr id="1" name="Shape 216"/>
        <p:cNvGrpSpPr/>
        <p:nvPr/>
      </p:nvGrpSpPr>
      <p:grpSpPr>
        <a:xfrm>
          <a:off x="0" y="0"/>
          <a:ext cx="0" cy="0"/>
          <a:chOff x="0" y="0"/>
          <a:chExt cx="0" cy="0"/>
        </a:xfrm>
      </p:grpSpPr>
      <p:pic>
        <p:nvPicPr>
          <p:cNvPr id="217" name="Google Shape;217;p21"/>
          <p:cNvPicPr preferRelativeResize="0"/>
          <p:nvPr/>
        </p:nvPicPr>
        <p:blipFill rotWithShape="1">
          <a:blip r:embed="rId2">
            <a:alphaModFix/>
          </a:blip>
          <a:srcRect l="27108" b="54394"/>
          <a:stretch/>
        </p:blipFill>
        <p:spPr>
          <a:xfrm>
            <a:off x="0" y="2924175"/>
            <a:ext cx="4530877" cy="1047750"/>
          </a:xfrm>
          <a:prstGeom prst="rect">
            <a:avLst/>
          </a:prstGeom>
          <a:noFill/>
          <a:ln>
            <a:noFill/>
          </a:ln>
        </p:spPr>
      </p:pic>
      <p:sp>
        <p:nvSpPr>
          <p:cNvPr id="218" name="Google Shape;218;p21"/>
          <p:cNvSpPr/>
          <p:nvPr/>
        </p:nvSpPr>
        <p:spPr>
          <a:xfrm>
            <a:off x="-47625" y="3971925"/>
            <a:ext cx="9201000" cy="1190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1"/>
          <p:cNvSpPr txBox="1">
            <a:spLocks noGrp="1"/>
          </p:cNvSpPr>
          <p:nvPr>
            <p:ph type="title"/>
          </p:nvPr>
        </p:nvSpPr>
        <p:spPr>
          <a:xfrm>
            <a:off x="369150" y="0"/>
            <a:ext cx="4737600" cy="397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220" name="Google Shape;220;p21"/>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dk2"/>
                </a:solidFill>
                <a:latin typeface="Inter"/>
                <a:ea typeface="Inter"/>
                <a:cs typeface="Inter"/>
                <a:sym typeface="Inter"/>
              </a:rPr>
              <a:t>©202</a:t>
            </a:r>
            <a:r>
              <a:rPr lang="en" sz="600">
                <a:solidFill>
                  <a:schemeClr val="dk2"/>
                </a:solidFill>
                <a:latin typeface="Inter"/>
                <a:ea typeface="Inter"/>
                <a:cs typeface="Inter"/>
                <a:sym typeface="Inter"/>
              </a:rPr>
              <a:t>2</a:t>
            </a:r>
            <a:r>
              <a:rPr lang="en" sz="600" i="0" u="none" strike="noStrike" cap="none">
                <a:solidFill>
                  <a:schemeClr val="dk2"/>
                </a:solidFill>
                <a:latin typeface="Inter"/>
                <a:ea typeface="Inter"/>
                <a:cs typeface="Inter"/>
                <a:sym typeface="Inter"/>
              </a:rPr>
              <a:t> N</a:t>
            </a:r>
            <a:r>
              <a:rPr lang="en" sz="600">
                <a:solidFill>
                  <a:schemeClr val="dk2"/>
                </a:solidFill>
                <a:latin typeface="Inter"/>
                <a:ea typeface="Inter"/>
                <a:cs typeface="Inter"/>
                <a:sym typeface="Inter"/>
              </a:rPr>
              <a:t>avaBenefits</a:t>
            </a:r>
            <a:r>
              <a:rPr lang="en" sz="600" i="0" u="none" strike="noStrike" cap="none">
                <a:solidFill>
                  <a:schemeClr val="dk2"/>
                </a:solidFill>
                <a:latin typeface="Inter"/>
                <a:ea typeface="Inter"/>
                <a:cs typeface="Inter"/>
                <a:sym typeface="Inter"/>
              </a:rPr>
              <a:t>. </a:t>
            </a:r>
            <a:r>
              <a:rPr lang="en" sz="600" b="1">
                <a:solidFill>
                  <a:schemeClr val="dk2"/>
                </a:solidFill>
                <a:latin typeface="Inter"/>
                <a:ea typeface="Inter"/>
                <a:cs typeface="Inter"/>
                <a:sym typeface="Inter"/>
              </a:rPr>
              <a:t>CONFIDENTIAL</a:t>
            </a:r>
            <a:endParaRPr sz="600" i="1" u="none" strike="noStrike" cap="none">
              <a:solidFill>
                <a:schemeClr val="dk2"/>
              </a:solidFill>
              <a:latin typeface="Inter"/>
              <a:ea typeface="Inter"/>
              <a:cs typeface="Inter"/>
              <a:sym typeface="Inter"/>
            </a:endParaRPr>
          </a:p>
        </p:txBody>
      </p:sp>
      <p:cxnSp>
        <p:nvCxnSpPr>
          <p:cNvPr id="221" name="Google Shape;221;p21"/>
          <p:cNvCxnSpPr/>
          <p:nvPr/>
        </p:nvCxnSpPr>
        <p:spPr>
          <a:xfrm flipH="1">
            <a:off x="5411400" y="1476375"/>
            <a:ext cx="3164700" cy="11100"/>
          </a:xfrm>
          <a:prstGeom prst="straightConnector1">
            <a:avLst/>
          </a:prstGeom>
          <a:noFill/>
          <a:ln w="9525" cap="flat" cmpd="sng">
            <a:solidFill>
              <a:schemeClr val="lt2"/>
            </a:solidFill>
            <a:prstDash val="solid"/>
            <a:round/>
            <a:headEnd type="none" w="med" len="med"/>
            <a:tailEnd type="none" w="med" len="med"/>
          </a:ln>
        </p:spPr>
      </p:cxnSp>
      <p:sp>
        <p:nvSpPr>
          <p:cNvPr id="222" name="Google Shape;222;p21"/>
          <p:cNvSpPr txBox="1">
            <a:spLocks noGrp="1"/>
          </p:cNvSpPr>
          <p:nvPr>
            <p:ph type="title" idx="2"/>
          </p:nvPr>
        </p:nvSpPr>
        <p:spPr>
          <a:xfrm>
            <a:off x="4954200" y="6584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23" name="Google Shape;223;p21"/>
          <p:cNvSpPr txBox="1">
            <a:spLocks noGrp="1"/>
          </p:cNvSpPr>
          <p:nvPr>
            <p:ph type="subTitle" idx="1"/>
          </p:nvPr>
        </p:nvSpPr>
        <p:spPr>
          <a:xfrm>
            <a:off x="6954455" y="6584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cxnSp>
        <p:nvCxnSpPr>
          <p:cNvPr id="224" name="Google Shape;224;p21"/>
          <p:cNvCxnSpPr/>
          <p:nvPr/>
        </p:nvCxnSpPr>
        <p:spPr>
          <a:xfrm flipH="1">
            <a:off x="5411400" y="2543175"/>
            <a:ext cx="3164700" cy="11100"/>
          </a:xfrm>
          <a:prstGeom prst="straightConnector1">
            <a:avLst/>
          </a:prstGeom>
          <a:noFill/>
          <a:ln w="9525" cap="flat" cmpd="sng">
            <a:solidFill>
              <a:schemeClr val="lt2"/>
            </a:solidFill>
            <a:prstDash val="solid"/>
            <a:round/>
            <a:headEnd type="none" w="med" len="med"/>
            <a:tailEnd type="none" w="med" len="med"/>
          </a:ln>
        </p:spPr>
      </p:cxnSp>
      <p:sp>
        <p:nvSpPr>
          <p:cNvPr id="225" name="Google Shape;225;p21"/>
          <p:cNvSpPr txBox="1">
            <a:spLocks noGrp="1"/>
          </p:cNvSpPr>
          <p:nvPr>
            <p:ph type="title" idx="3"/>
          </p:nvPr>
        </p:nvSpPr>
        <p:spPr>
          <a:xfrm>
            <a:off x="4954200" y="17252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26" name="Google Shape;226;p21"/>
          <p:cNvSpPr txBox="1">
            <a:spLocks noGrp="1"/>
          </p:cNvSpPr>
          <p:nvPr>
            <p:ph type="subTitle" idx="4"/>
          </p:nvPr>
        </p:nvSpPr>
        <p:spPr>
          <a:xfrm>
            <a:off x="6954455" y="17252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227" name="Google Shape;227;p21"/>
          <p:cNvSpPr txBox="1">
            <a:spLocks noGrp="1"/>
          </p:cNvSpPr>
          <p:nvPr>
            <p:ph type="title" idx="5"/>
          </p:nvPr>
        </p:nvSpPr>
        <p:spPr>
          <a:xfrm>
            <a:off x="4954200" y="27920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28" name="Google Shape;228;p21"/>
          <p:cNvSpPr txBox="1">
            <a:spLocks noGrp="1"/>
          </p:cNvSpPr>
          <p:nvPr>
            <p:ph type="subTitle" idx="6"/>
          </p:nvPr>
        </p:nvSpPr>
        <p:spPr>
          <a:xfrm>
            <a:off x="6954455" y="27920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229" name="Google Shape;229;p21"/>
          <p:cNvSpPr txBox="1">
            <a:spLocks noGrp="1"/>
          </p:cNvSpPr>
          <p:nvPr>
            <p:ph type="subTitle" idx="7"/>
          </p:nvPr>
        </p:nvSpPr>
        <p:spPr>
          <a:xfrm>
            <a:off x="369143" y="3913650"/>
            <a:ext cx="43551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100"/>
              <a:buFont typeface="Inter Medium"/>
              <a:buNone/>
              <a:defRPr sz="1100" i="0">
                <a:solidFill>
                  <a:schemeClr val="accent6"/>
                </a:solidFill>
                <a:latin typeface="Inter Medium"/>
                <a:ea typeface="Inter Medium"/>
                <a:cs typeface="Inter Medium"/>
                <a:sym typeface="Inter Medium"/>
              </a:defRPr>
            </a:lvl1pPr>
            <a:lvl2pPr lvl="1" rtl="0">
              <a:lnSpc>
                <a:spcPct val="100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2pPr>
            <a:lvl3pPr lvl="2" rtl="0">
              <a:lnSpc>
                <a:spcPct val="111111"/>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3pPr>
            <a:lvl4pPr lvl="3"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4pPr>
            <a:lvl5pPr lvl="4"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5pPr>
            <a:lvl6pPr lvl="5"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6pPr>
            <a:lvl7pPr lvl="6"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7pPr>
            <a:lvl8pPr lvl="7"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8pPr>
            <a:lvl9pPr lvl="8"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9pPr>
          </a:lstStyle>
          <a:p>
            <a:endParaRPr/>
          </a:p>
        </p:txBody>
      </p:sp>
      <p:pic>
        <p:nvPicPr>
          <p:cNvPr id="230" name="Google Shape;230;p21"/>
          <p:cNvPicPr preferRelativeResize="0"/>
          <p:nvPr/>
        </p:nvPicPr>
        <p:blipFill rotWithShape="1">
          <a:blip r:embed="rId3">
            <a:alphaModFix/>
          </a:blip>
          <a:srcRect/>
          <a:stretch/>
        </p:blipFill>
        <p:spPr>
          <a:xfrm>
            <a:off x="8184139" y="4784666"/>
            <a:ext cx="732681" cy="15335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Split-White-Blue">
  <p:cSld name="12_Custom Layout_3_2_2">
    <p:spTree>
      <p:nvGrpSpPr>
        <p:cNvPr id="1" name="Shape 231"/>
        <p:cNvGrpSpPr/>
        <p:nvPr/>
      </p:nvGrpSpPr>
      <p:grpSpPr>
        <a:xfrm>
          <a:off x="0" y="0"/>
          <a:ext cx="0" cy="0"/>
          <a:chOff x="0" y="0"/>
          <a:chExt cx="0" cy="0"/>
        </a:xfrm>
      </p:grpSpPr>
      <p:pic>
        <p:nvPicPr>
          <p:cNvPr id="232" name="Google Shape;232;p22"/>
          <p:cNvPicPr preferRelativeResize="0"/>
          <p:nvPr/>
        </p:nvPicPr>
        <p:blipFill rotWithShape="1">
          <a:blip r:embed="rId2">
            <a:alphaModFix/>
          </a:blip>
          <a:srcRect l="27108" b="54394"/>
          <a:stretch/>
        </p:blipFill>
        <p:spPr>
          <a:xfrm>
            <a:off x="0" y="2924175"/>
            <a:ext cx="4530877" cy="1047750"/>
          </a:xfrm>
          <a:prstGeom prst="rect">
            <a:avLst/>
          </a:prstGeom>
          <a:noFill/>
          <a:ln>
            <a:noFill/>
          </a:ln>
        </p:spPr>
      </p:pic>
      <p:sp>
        <p:nvSpPr>
          <p:cNvPr id="233" name="Google Shape;233;p22"/>
          <p:cNvSpPr/>
          <p:nvPr/>
        </p:nvSpPr>
        <p:spPr>
          <a:xfrm>
            <a:off x="-57150" y="3971925"/>
            <a:ext cx="9210900" cy="1190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2"/>
          <p:cNvSpPr txBox="1">
            <a:spLocks noGrp="1"/>
          </p:cNvSpPr>
          <p:nvPr>
            <p:ph type="title"/>
          </p:nvPr>
        </p:nvSpPr>
        <p:spPr>
          <a:xfrm>
            <a:off x="369150" y="0"/>
            <a:ext cx="4737600" cy="397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235" name="Google Shape;235;p22"/>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dk1"/>
                </a:solidFill>
                <a:latin typeface="Inter"/>
                <a:ea typeface="Inter"/>
                <a:cs typeface="Inter"/>
                <a:sym typeface="Inter"/>
              </a:rPr>
              <a:t>©202</a:t>
            </a:r>
            <a:r>
              <a:rPr lang="en" sz="600">
                <a:solidFill>
                  <a:schemeClr val="dk1"/>
                </a:solidFill>
                <a:latin typeface="Inter"/>
                <a:ea typeface="Inter"/>
                <a:cs typeface="Inter"/>
                <a:sym typeface="Inter"/>
              </a:rPr>
              <a:t>2</a:t>
            </a:r>
            <a:r>
              <a:rPr lang="en" sz="600" i="0" u="none" strike="noStrike" cap="none">
                <a:solidFill>
                  <a:schemeClr val="dk1"/>
                </a:solidFill>
                <a:latin typeface="Inter"/>
                <a:ea typeface="Inter"/>
                <a:cs typeface="Inter"/>
                <a:sym typeface="Inter"/>
              </a:rPr>
              <a:t> N</a:t>
            </a:r>
            <a:r>
              <a:rPr lang="en" sz="600">
                <a:solidFill>
                  <a:schemeClr val="dk1"/>
                </a:solidFill>
                <a:latin typeface="Inter"/>
                <a:ea typeface="Inter"/>
                <a:cs typeface="Inter"/>
                <a:sym typeface="Inter"/>
              </a:rPr>
              <a:t>avaBenefits</a:t>
            </a:r>
            <a:r>
              <a:rPr lang="en" sz="600" i="0" u="none" strike="noStrike" cap="none">
                <a:solidFill>
                  <a:schemeClr val="dk1"/>
                </a:solidFill>
                <a:latin typeface="Inter"/>
                <a:ea typeface="Inter"/>
                <a:cs typeface="Inter"/>
                <a:sym typeface="Inter"/>
              </a:rPr>
              <a:t>. </a:t>
            </a:r>
            <a:r>
              <a:rPr lang="en" sz="600" b="1">
                <a:solidFill>
                  <a:schemeClr val="dk1"/>
                </a:solidFill>
                <a:latin typeface="Inter"/>
                <a:ea typeface="Inter"/>
                <a:cs typeface="Inter"/>
                <a:sym typeface="Inter"/>
              </a:rPr>
              <a:t>CONFIDENTIAL</a:t>
            </a:r>
            <a:endParaRPr sz="600" i="1" u="none" strike="noStrike" cap="none">
              <a:solidFill>
                <a:schemeClr val="dk1"/>
              </a:solidFill>
              <a:latin typeface="Inter"/>
              <a:ea typeface="Inter"/>
              <a:cs typeface="Inter"/>
              <a:sym typeface="Inter"/>
            </a:endParaRPr>
          </a:p>
        </p:txBody>
      </p:sp>
      <p:cxnSp>
        <p:nvCxnSpPr>
          <p:cNvPr id="236" name="Google Shape;236;p22"/>
          <p:cNvCxnSpPr/>
          <p:nvPr/>
        </p:nvCxnSpPr>
        <p:spPr>
          <a:xfrm flipH="1">
            <a:off x="5411400" y="1476375"/>
            <a:ext cx="3164700" cy="11100"/>
          </a:xfrm>
          <a:prstGeom prst="straightConnector1">
            <a:avLst/>
          </a:prstGeom>
          <a:noFill/>
          <a:ln w="9525" cap="flat" cmpd="sng">
            <a:solidFill>
              <a:schemeClr val="lt2"/>
            </a:solidFill>
            <a:prstDash val="solid"/>
            <a:round/>
            <a:headEnd type="none" w="med" len="med"/>
            <a:tailEnd type="none" w="med" len="med"/>
          </a:ln>
        </p:spPr>
      </p:cxnSp>
      <p:sp>
        <p:nvSpPr>
          <p:cNvPr id="237" name="Google Shape;237;p22"/>
          <p:cNvSpPr txBox="1">
            <a:spLocks noGrp="1"/>
          </p:cNvSpPr>
          <p:nvPr>
            <p:ph type="title" idx="2"/>
          </p:nvPr>
        </p:nvSpPr>
        <p:spPr>
          <a:xfrm>
            <a:off x="4954200" y="6584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38" name="Google Shape;238;p22"/>
          <p:cNvSpPr txBox="1">
            <a:spLocks noGrp="1"/>
          </p:cNvSpPr>
          <p:nvPr>
            <p:ph type="subTitle" idx="1"/>
          </p:nvPr>
        </p:nvSpPr>
        <p:spPr>
          <a:xfrm>
            <a:off x="6954455" y="6584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cxnSp>
        <p:nvCxnSpPr>
          <p:cNvPr id="239" name="Google Shape;239;p22"/>
          <p:cNvCxnSpPr/>
          <p:nvPr/>
        </p:nvCxnSpPr>
        <p:spPr>
          <a:xfrm flipH="1">
            <a:off x="5411400" y="2543175"/>
            <a:ext cx="3164700" cy="11100"/>
          </a:xfrm>
          <a:prstGeom prst="straightConnector1">
            <a:avLst/>
          </a:prstGeom>
          <a:noFill/>
          <a:ln w="9525" cap="flat" cmpd="sng">
            <a:solidFill>
              <a:schemeClr val="lt2"/>
            </a:solidFill>
            <a:prstDash val="solid"/>
            <a:round/>
            <a:headEnd type="none" w="med" len="med"/>
            <a:tailEnd type="none" w="med" len="med"/>
          </a:ln>
        </p:spPr>
      </p:cxnSp>
      <p:sp>
        <p:nvSpPr>
          <p:cNvPr id="240" name="Google Shape;240;p22"/>
          <p:cNvSpPr txBox="1">
            <a:spLocks noGrp="1"/>
          </p:cNvSpPr>
          <p:nvPr>
            <p:ph type="title" idx="3"/>
          </p:nvPr>
        </p:nvSpPr>
        <p:spPr>
          <a:xfrm>
            <a:off x="4954200" y="17252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41" name="Google Shape;241;p22"/>
          <p:cNvSpPr txBox="1">
            <a:spLocks noGrp="1"/>
          </p:cNvSpPr>
          <p:nvPr>
            <p:ph type="subTitle" idx="4"/>
          </p:nvPr>
        </p:nvSpPr>
        <p:spPr>
          <a:xfrm>
            <a:off x="6954455" y="17252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242" name="Google Shape;242;p22"/>
          <p:cNvSpPr txBox="1">
            <a:spLocks noGrp="1"/>
          </p:cNvSpPr>
          <p:nvPr>
            <p:ph type="title" idx="5"/>
          </p:nvPr>
        </p:nvSpPr>
        <p:spPr>
          <a:xfrm>
            <a:off x="4954200" y="27920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43" name="Google Shape;243;p22"/>
          <p:cNvSpPr txBox="1">
            <a:spLocks noGrp="1"/>
          </p:cNvSpPr>
          <p:nvPr>
            <p:ph type="subTitle" idx="6"/>
          </p:nvPr>
        </p:nvSpPr>
        <p:spPr>
          <a:xfrm>
            <a:off x="6954455" y="27920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244" name="Google Shape;244;p22"/>
          <p:cNvSpPr txBox="1">
            <a:spLocks noGrp="1"/>
          </p:cNvSpPr>
          <p:nvPr>
            <p:ph type="subTitle" idx="7"/>
          </p:nvPr>
        </p:nvSpPr>
        <p:spPr>
          <a:xfrm>
            <a:off x="369143" y="3913650"/>
            <a:ext cx="43551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rgbClr val="FFFFFF"/>
              </a:buClr>
              <a:buSzPts val="1100"/>
              <a:buFont typeface="Inter Medium"/>
              <a:buNone/>
              <a:defRPr sz="1100" i="0">
                <a:solidFill>
                  <a:srgbClr val="FFFFFF"/>
                </a:solidFill>
                <a:latin typeface="Inter Medium"/>
                <a:ea typeface="Inter Medium"/>
                <a:cs typeface="Inter Medium"/>
                <a:sym typeface="Inter Medium"/>
              </a:defRPr>
            </a:lvl1pPr>
            <a:lvl2pPr lvl="1" rtl="0">
              <a:lnSpc>
                <a:spcPct val="100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2pPr>
            <a:lvl3pPr lvl="2" rtl="0">
              <a:lnSpc>
                <a:spcPct val="111111"/>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3pPr>
            <a:lvl4pPr lvl="3"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4pPr>
            <a:lvl5pPr lvl="4"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5pPr>
            <a:lvl6pPr lvl="5"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6pPr>
            <a:lvl7pPr lvl="6"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7pPr>
            <a:lvl8pPr lvl="7"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8pPr>
            <a:lvl9pPr lvl="8"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9pPr>
          </a:lstStyle>
          <a:p>
            <a:endParaRPr/>
          </a:p>
        </p:txBody>
      </p:sp>
      <p:pic>
        <p:nvPicPr>
          <p:cNvPr id="245" name="Google Shape;245;p22"/>
          <p:cNvPicPr preferRelativeResize="0"/>
          <p:nvPr/>
        </p:nvPicPr>
        <p:blipFill rotWithShape="1">
          <a:blip r:embed="rId3">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Split-Blue-Yellow">
  <p:cSld name="12_Custom Layout_3_2_1">
    <p:spTree>
      <p:nvGrpSpPr>
        <p:cNvPr id="1" name="Shape 246"/>
        <p:cNvGrpSpPr/>
        <p:nvPr/>
      </p:nvGrpSpPr>
      <p:grpSpPr>
        <a:xfrm>
          <a:off x="0" y="0"/>
          <a:ext cx="0" cy="0"/>
          <a:chOff x="0" y="0"/>
          <a:chExt cx="0" cy="0"/>
        </a:xfrm>
      </p:grpSpPr>
      <p:pic>
        <p:nvPicPr>
          <p:cNvPr id="247" name="Google Shape;247;p23"/>
          <p:cNvPicPr preferRelativeResize="0"/>
          <p:nvPr/>
        </p:nvPicPr>
        <p:blipFill rotWithShape="1">
          <a:blip r:embed="rId2">
            <a:alphaModFix/>
          </a:blip>
          <a:srcRect l="27108" b="54394"/>
          <a:stretch/>
        </p:blipFill>
        <p:spPr>
          <a:xfrm>
            <a:off x="0" y="2924175"/>
            <a:ext cx="4530877" cy="1047750"/>
          </a:xfrm>
          <a:prstGeom prst="rect">
            <a:avLst/>
          </a:prstGeom>
          <a:noFill/>
          <a:ln>
            <a:noFill/>
          </a:ln>
        </p:spPr>
      </p:pic>
      <p:sp>
        <p:nvSpPr>
          <p:cNvPr id="248" name="Google Shape;248;p23"/>
          <p:cNvSpPr/>
          <p:nvPr/>
        </p:nvSpPr>
        <p:spPr>
          <a:xfrm>
            <a:off x="0" y="3971925"/>
            <a:ext cx="9153300" cy="119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txBox="1">
            <a:spLocks noGrp="1"/>
          </p:cNvSpPr>
          <p:nvPr>
            <p:ph type="title"/>
          </p:nvPr>
        </p:nvSpPr>
        <p:spPr>
          <a:xfrm>
            <a:off x="369150" y="0"/>
            <a:ext cx="4737600" cy="397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250" name="Google Shape;250;p23"/>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1"/>
                </a:solidFill>
                <a:latin typeface="Inter"/>
                <a:ea typeface="Inter"/>
                <a:cs typeface="Inter"/>
                <a:sym typeface="Inter"/>
              </a:rPr>
              <a:t>©202</a:t>
            </a:r>
            <a:r>
              <a:rPr lang="en" sz="600">
                <a:solidFill>
                  <a:schemeClr val="accent1"/>
                </a:solidFill>
                <a:latin typeface="Inter"/>
                <a:ea typeface="Inter"/>
                <a:cs typeface="Inter"/>
                <a:sym typeface="Inter"/>
              </a:rPr>
              <a:t>2</a:t>
            </a:r>
            <a:r>
              <a:rPr lang="en" sz="600" i="0" u="none" strike="noStrike" cap="none">
                <a:solidFill>
                  <a:schemeClr val="accent1"/>
                </a:solidFill>
                <a:latin typeface="Inter"/>
                <a:ea typeface="Inter"/>
                <a:cs typeface="Inter"/>
                <a:sym typeface="Inter"/>
              </a:rPr>
              <a:t> N</a:t>
            </a:r>
            <a:r>
              <a:rPr lang="en" sz="600">
                <a:solidFill>
                  <a:schemeClr val="accent1"/>
                </a:solidFill>
                <a:latin typeface="Inter"/>
                <a:ea typeface="Inter"/>
                <a:cs typeface="Inter"/>
                <a:sym typeface="Inter"/>
              </a:rPr>
              <a:t>avaBenefits</a:t>
            </a:r>
            <a:r>
              <a:rPr lang="en" sz="600" i="0" u="none" strike="noStrike" cap="none">
                <a:solidFill>
                  <a:schemeClr val="accent1"/>
                </a:solidFill>
                <a:latin typeface="Inter"/>
                <a:ea typeface="Inter"/>
                <a:cs typeface="Inter"/>
                <a:sym typeface="Inter"/>
              </a:rPr>
              <a:t>. </a:t>
            </a:r>
            <a:r>
              <a:rPr lang="en" sz="600" b="1">
                <a:solidFill>
                  <a:schemeClr val="accent1"/>
                </a:solidFill>
                <a:latin typeface="Inter"/>
                <a:ea typeface="Inter"/>
                <a:cs typeface="Inter"/>
                <a:sym typeface="Inter"/>
              </a:rPr>
              <a:t>CONFIDENTIAL</a:t>
            </a:r>
            <a:endParaRPr sz="600" i="1" u="none" strike="noStrike" cap="none">
              <a:solidFill>
                <a:schemeClr val="accent1"/>
              </a:solidFill>
              <a:latin typeface="Inter"/>
              <a:ea typeface="Inter"/>
              <a:cs typeface="Inter"/>
              <a:sym typeface="Inter"/>
            </a:endParaRPr>
          </a:p>
        </p:txBody>
      </p:sp>
      <p:cxnSp>
        <p:nvCxnSpPr>
          <p:cNvPr id="251" name="Google Shape;251;p23"/>
          <p:cNvCxnSpPr/>
          <p:nvPr/>
        </p:nvCxnSpPr>
        <p:spPr>
          <a:xfrm flipH="1">
            <a:off x="5411400" y="1476375"/>
            <a:ext cx="3164700" cy="11100"/>
          </a:xfrm>
          <a:prstGeom prst="straightConnector1">
            <a:avLst/>
          </a:prstGeom>
          <a:noFill/>
          <a:ln w="9525" cap="flat" cmpd="sng">
            <a:solidFill>
              <a:srgbClr val="3E4475"/>
            </a:solidFill>
            <a:prstDash val="solid"/>
            <a:round/>
            <a:headEnd type="none" w="med" len="med"/>
            <a:tailEnd type="none" w="med" len="med"/>
          </a:ln>
        </p:spPr>
      </p:cxnSp>
      <p:sp>
        <p:nvSpPr>
          <p:cNvPr id="252" name="Google Shape;252;p23"/>
          <p:cNvSpPr txBox="1">
            <a:spLocks noGrp="1"/>
          </p:cNvSpPr>
          <p:nvPr>
            <p:ph type="title" idx="2"/>
          </p:nvPr>
        </p:nvSpPr>
        <p:spPr>
          <a:xfrm>
            <a:off x="4878000" y="6584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800"/>
              <a:buFont typeface="Libre Caslon Text"/>
              <a:buNone/>
              <a:defRPr sz="2800" b="0">
                <a:solidFill>
                  <a:schemeClr val="accent1"/>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53" name="Google Shape;253;p23"/>
          <p:cNvSpPr txBox="1">
            <a:spLocks noGrp="1"/>
          </p:cNvSpPr>
          <p:nvPr>
            <p:ph type="subTitle" idx="1"/>
          </p:nvPr>
        </p:nvSpPr>
        <p:spPr>
          <a:xfrm>
            <a:off x="6878255" y="6584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cxnSp>
        <p:nvCxnSpPr>
          <p:cNvPr id="254" name="Google Shape;254;p23"/>
          <p:cNvCxnSpPr/>
          <p:nvPr/>
        </p:nvCxnSpPr>
        <p:spPr>
          <a:xfrm flipH="1">
            <a:off x="5411400" y="2543175"/>
            <a:ext cx="3164700" cy="11100"/>
          </a:xfrm>
          <a:prstGeom prst="straightConnector1">
            <a:avLst/>
          </a:prstGeom>
          <a:noFill/>
          <a:ln w="9525" cap="flat" cmpd="sng">
            <a:solidFill>
              <a:srgbClr val="3E4475"/>
            </a:solidFill>
            <a:prstDash val="solid"/>
            <a:round/>
            <a:headEnd type="none" w="med" len="med"/>
            <a:tailEnd type="none" w="med" len="med"/>
          </a:ln>
        </p:spPr>
      </p:cxnSp>
      <p:sp>
        <p:nvSpPr>
          <p:cNvPr id="255" name="Google Shape;255;p23"/>
          <p:cNvSpPr txBox="1">
            <a:spLocks noGrp="1"/>
          </p:cNvSpPr>
          <p:nvPr>
            <p:ph type="title" idx="3"/>
          </p:nvPr>
        </p:nvSpPr>
        <p:spPr>
          <a:xfrm>
            <a:off x="4878000" y="17252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800"/>
              <a:buFont typeface="Libre Caslon Text"/>
              <a:buNone/>
              <a:defRPr sz="2800" b="0">
                <a:solidFill>
                  <a:schemeClr val="accent1"/>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56" name="Google Shape;256;p23"/>
          <p:cNvSpPr txBox="1">
            <a:spLocks noGrp="1"/>
          </p:cNvSpPr>
          <p:nvPr>
            <p:ph type="subTitle" idx="4"/>
          </p:nvPr>
        </p:nvSpPr>
        <p:spPr>
          <a:xfrm>
            <a:off x="6878255" y="17252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257" name="Google Shape;257;p23"/>
          <p:cNvSpPr txBox="1">
            <a:spLocks noGrp="1"/>
          </p:cNvSpPr>
          <p:nvPr>
            <p:ph type="title" idx="5"/>
          </p:nvPr>
        </p:nvSpPr>
        <p:spPr>
          <a:xfrm>
            <a:off x="4878000" y="27920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800"/>
              <a:buFont typeface="Libre Caslon Text"/>
              <a:buNone/>
              <a:defRPr sz="2800" b="0">
                <a:solidFill>
                  <a:schemeClr val="accent1"/>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58" name="Google Shape;258;p23"/>
          <p:cNvSpPr txBox="1">
            <a:spLocks noGrp="1"/>
          </p:cNvSpPr>
          <p:nvPr>
            <p:ph type="subTitle" idx="6"/>
          </p:nvPr>
        </p:nvSpPr>
        <p:spPr>
          <a:xfrm>
            <a:off x="6878255" y="27920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259" name="Google Shape;259;p23"/>
          <p:cNvSpPr txBox="1">
            <a:spLocks noGrp="1"/>
          </p:cNvSpPr>
          <p:nvPr>
            <p:ph type="subTitle" idx="7"/>
          </p:nvPr>
        </p:nvSpPr>
        <p:spPr>
          <a:xfrm>
            <a:off x="369143" y="3913650"/>
            <a:ext cx="43551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100"/>
              <a:buFont typeface="Inter Medium"/>
              <a:buNone/>
              <a:defRPr sz="1100" i="0">
                <a:solidFill>
                  <a:schemeClr val="accent6"/>
                </a:solidFill>
                <a:latin typeface="Inter Medium"/>
                <a:ea typeface="Inter Medium"/>
                <a:cs typeface="Inter Medium"/>
                <a:sym typeface="Inter Medium"/>
              </a:defRPr>
            </a:lvl1pPr>
            <a:lvl2pPr lvl="1" rtl="0">
              <a:lnSpc>
                <a:spcPct val="100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2pPr>
            <a:lvl3pPr lvl="2" rtl="0">
              <a:lnSpc>
                <a:spcPct val="111111"/>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3pPr>
            <a:lvl4pPr lvl="3"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4pPr>
            <a:lvl5pPr lvl="4"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5pPr>
            <a:lvl6pPr lvl="5"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6pPr>
            <a:lvl7pPr lvl="6"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7pPr>
            <a:lvl8pPr lvl="7"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8pPr>
            <a:lvl9pPr lvl="8"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9pPr>
          </a:lstStyle>
          <a:p>
            <a:endParaRPr/>
          </a:p>
        </p:txBody>
      </p:sp>
      <p:pic>
        <p:nvPicPr>
          <p:cNvPr id="260" name="Google Shape;260;p23"/>
          <p:cNvPicPr preferRelativeResize="0"/>
          <p:nvPr/>
        </p:nvPicPr>
        <p:blipFill rotWithShape="1">
          <a:blip r:embed="rId3">
            <a:alphaModFix/>
          </a:blip>
          <a:srcRect/>
          <a:stretch/>
        </p:blipFill>
        <p:spPr>
          <a:xfrm>
            <a:off x="8184139" y="4784666"/>
            <a:ext cx="732681" cy="15335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F-Split-White">
  <p:cSld name="12_Custom Layout_3_2_3">
    <p:spTree>
      <p:nvGrpSpPr>
        <p:cNvPr id="1" name="Shape 261"/>
        <p:cNvGrpSpPr/>
        <p:nvPr/>
      </p:nvGrpSpPr>
      <p:grpSpPr>
        <a:xfrm>
          <a:off x="0" y="0"/>
          <a:ext cx="0" cy="0"/>
          <a:chOff x="0" y="0"/>
          <a:chExt cx="0" cy="0"/>
        </a:xfrm>
      </p:grpSpPr>
      <p:pic>
        <p:nvPicPr>
          <p:cNvPr id="262" name="Google Shape;262;p24"/>
          <p:cNvPicPr preferRelativeResize="0"/>
          <p:nvPr/>
        </p:nvPicPr>
        <p:blipFill rotWithShape="1">
          <a:blip r:embed="rId2">
            <a:alphaModFix/>
          </a:blip>
          <a:srcRect l="27108" b="54394"/>
          <a:stretch/>
        </p:blipFill>
        <p:spPr>
          <a:xfrm rot="10800000">
            <a:off x="4613125" y="0"/>
            <a:ext cx="4530877" cy="1047750"/>
          </a:xfrm>
          <a:prstGeom prst="rect">
            <a:avLst/>
          </a:prstGeom>
          <a:noFill/>
          <a:ln>
            <a:noFill/>
          </a:ln>
        </p:spPr>
      </p:pic>
      <p:sp>
        <p:nvSpPr>
          <p:cNvPr id="263" name="Google Shape;263;p24"/>
          <p:cNvSpPr txBox="1">
            <a:spLocks noGrp="1"/>
          </p:cNvSpPr>
          <p:nvPr>
            <p:ph type="title"/>
          </p:nvPr>
        </p:nvSpPr>
        <p:spPr>
          <a:xfrm>
            <a:off x="369150" y="0"/>
            <a:ext cx="47376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264" name="Google Shape;264;p24"/>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cxnSp>
        <p:nvCxnSpPr>
          <p:cNvPr id="265" name="Google Shape;265;p24"/>
          <p:cNvCxnSpPr/>
          <p:nvPr/>
        </p:nvCxnSpPr>
        <p:spPr>
          <a:xfrm flipH="1">
            <a:off x="5411400" y="2085975"/>
            <a:ext cx="3164700" cy="11100"/>
          </a:xfrm>
          <a:prstGeom prst="straightConnector1">
            <a:avLst/>
          </a:prstGeom>
          <a:noFill/>
          <a:ln w="9525" cap="flat" cmpd="sng">
            <a:solidFill>
              <a:schemeClr val="lt2"/>
            </a:solidFill>
            <a:prstDash val="solid"/>
            <a:round/>
            <a:headEnd type="none" w="med" len="med"/>
            <a:tailEnd type="none" w="med" len="med"/>
          </a:ln>
        </p:spPr>
      </p:cxnSp>
      <p:sp>
        <p:nvSpPr>
          <p:cNvPr id="266" name="Google Shape;266;p24"/>
          <p:cNvSpPr txBox="1">
            <a:spLocks noGrp="1"/>
          </p:cNvSpPr>
          <p:nvPr>
            <p:ph type="title" idx="2"/>
          </p:nvPr>
        </p:nvSpPr>
        <p:spPr>
          <a:xfrm>
            <a:off x="4954200" y="12680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67" name="Google Shape;267;p24"/>
          <p:cNvSpPr txBox="1">
            <a:spLocks noGrp="1"/>
          </p:cNvSpPr>
          <p:nvPr>
            <p:ph type="subTitle" idx="1"/>
          </p:nvPr>
        </p:nvSpPr>
        <p:spPr>
          <a:xfrm>
            <a:off x="6954455" y="12680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cxnSp>
        <p:nvCxnSpPr>
          <p:cNvPr id="268" name="Google Shape;268;p24"/>
          <p:cNvCxnSpPr/>
          <p:nvPr/>
        </p:nvCxnSpPr>
        <p:spPr>
          <a:xfrm flipH="1">
            <a:off x="5411400" y="3152775"/>
            <a:ext cx="3164700" cy="11100"/>
          </a:xfrm>
          <a:prstGeom prst="straightConnector1">
            <a:avLst/>
          </a:prstGeom>
          <a:noFill/>
          <a:ln w="9525" cap="flat" cmpd="sng">
            <a:solidFill>
              <a:schemeClr val="lt2"/>
            </a:solidFill>
            <a:prstDash val="solid"/>
            <a:round/>
            <a:headEnd type="none" w="med" len="med"/>
            <a:tailEnd type="none" w="med" len="med"/>
          </a:ln>
        </p:spPr>
      </p:cxnSp>
      <p:sp>
        <p:nvSpPr>
          <p:cNvPr id="269" name="Google Shape;269;p24"/>
          <p:cNvSpPr txBox="1">
            <a:spLocks noGrp="1"/>
          </p:cNvSpPr>
          <p:nvPr>
            <p:ph type="title" idx="3"/>
          </p:nvPr>
        </p:nvSpPr>
        <p:spPr>
          <a:xfrm>
            <a:off x="4954200" y="23348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70" name="Google Shape;270;p24"/>
          <p:cNvSpPr txBox="1">
            <a:spLocks noGrp="1"/>
          </p:cNvSpPr>
          <p:nvPr>
            <p:ph type="subTitle" idx="4"/>
          </p:nvPr>
        </p:nvSpPr>
        <p:spPr>
          <a:xfrm>
            <a:off x="6954455" y="23348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271" name="Google Shape;271;p24"/>
          <p:cNvSpPr txBox="1">
            <a:spLocks noGrp="1"/>
          </p:cNvSpPr>
          <p:nvPr>
            <p:ph type="title" idx="5"/>
          </p:nvPr>
        </p:nvSpPr>
        <p:spPr>
          <a:xfrm>
            <a:off x="4954200" y="34016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72" name="Google Shape;272;p24"/>
          <p:cNvSpPr txBox="1">
            <a:spLocks noGrp="1"/>
          </p:cNvSpPr>
          <p:nvPr>
            <p:ph type="subTitle" idx="6"/>
          </p:nvPr>
        </p:nvSpPr>
        <p:spPr>
          <a:xfrm>
            <a:off x="6954455" y="34016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pic>
        <p:nvPicPr>
          <p:cNvPr id="273" name="Google Shape;273;p24"/>
          <p:cNvPicPr preferRelativeResize="0"/>
          <p:nvPr/>
        </p:nvPicPr>
        <p:blipFill rotWithShape="1">
          <a:blip r:embed="rId3">
            <a:alphaModFix/>
          </a:blip>
          <a:srcRect/>
          <a:stretch/>
        </p:blipFill>
        <p:spPr>
          <a:xfrm>
            <a:off x="8184139" y="4784666"/>
            <a:ext cx="732681" cy="15335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Split-Blue">
  <p:cSld name="12_Custom Layout_3_2_1_1">
    <p:spTree>
      <p:nvGrpSpPr>
        <p:cNvPr id="1" name="Shape 274"/>
        <p:cNvGrpSpPr/>
        <p:nvPr/>
      </p:nvGrpSpPr>
      <p:grpSpPr>
        <a:xfrm>
          <a:off x="0" y="0"/>
          <a:ext cx="0" cy="0"/>
          <a:chOff x="0" y="0"/>
          <a:chExt cx="0" cy="0"/>
        </a:xfrm>
      </p:grpSpPr>
      <p:sp>
        <p:nvSpPr>
          <p:cNvPr id="275" name="Google Shape;275;p25"/>
          <p:cNvSpPr txBox="1">
            <a:spLocks noGrp="1"/>
          </p:cNvSpPr>
          <p:nvPr>
            <p:ph type="title"/>
          </p:nvPr>
        </p:nvSpPr>
        <p:spPr>
          <a:xfrm>
            <a:off x="369150" y="0"/>
            <a:ext cx="47376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276" name="Google Shape;276;p25"/>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277" name="Google Shape;277;p25"/>
          <p:cNvPicPr preferRelativeResize="0"/>
          <p:nvPr/>
        </p:nvPicPr>
        <p:blipFill rotWithShape="1">
          <a:blip r:embed="rId2">
            <a:alphaModFix/>
          </a:blip>
          <a:srcRect/>
          <a:stretch/>
        </p:blipFill>
        <p:spPr>
          <a:xfrm>
            <a:off x="8179854" y="4784002"/>
            <a:ext cx="734850" cy="157826"/>
          </a:xfrm>
          <a:prstGeom prst="rect">
            <a:avLst/>
          </a:prstGeom>
          <a:noFill/>
          <a:ln>
            <a:noFill/>
          </a:ln>
        </p:spPr>
      </p:pic>
      <p:pic>
        <p:nvPicPr>
          <p:cNvPr id="278" name="Google Shape;278;p25"/>
          <p:cNvPicPr preferRelativeResize="0"/>
          <p:nvPr/>
        </p:nvPicPr>
        <p:blipFill rotWithShape="1">
          <a:blip r:embed="rId3">
            <a:alphaModFix/>
          </a:blip>
          <a:srcRect l="27108" b="54394"/>
          <a:stretch/>
        </p:blipFill>
        <p:spPr>
          <a:xfrm rot="10800000">
            <a:off x="4613125" y="0"/>
            <a:ext cx="4530877" cy="1047750"/>
          </a:xfrm>
          <a:prstGeom prst="rect">
            <a:avLst/>
          </a:prstGeom>
          <a:noFill/>
          <a:ln>
            <a:noFill/>
          </a:ln>
        </p:spPr>
      </p:pic>
      <p:cxnSp>
        <p:nvCxnSpPr>
          <p:cNvPr id="279" name="Google Shape;279;p25"/>
          <p:cNvCxnSpPr/>
          <p:nvPr/>
        </p:nvCxnSpPr>
        <p:spPr>
          <a:xfrm flipH="1">
            <a:off x="5411400" y="2085975"/>
            <a:ext cx="3164700" cy="11100"/>
          </a:xfrm>
          <a:prstGeom prst="straightConnector1">
            <a:avLst/>
          </a:prstGeom>
          <a:noFill/>
          <a:ln w="9525" cap="flat" cmpd="sng">
            <a:solidFill>
              <a:srgbClr val="3E4475"/>
            </a:solidFill>
            <a:prstDash val="solid"/>
            <a:round/>
            <a:headEnd type="none" w="med" len="med"/>
            <a:tailEnd type="none" w="med" len="med"/>
          </a:ln>
        </p:spPr>
      </p:cxnSp>
      <p:sp>
        <p:nvSpPr>
          <p:cNvPr id="280" name="Google Shape;280;p25"/>
          <p:cNvSpPr txBox="1">
            <a:spLocks noGrp="1"/>
          </p:cNvSpPr>
          <p:nvPr>
            <p:ph type="title" idx="2"/>
          </p:nvPr>
        </p:nvSpPr>
        <p:spPr>
          <a:xfrm>
            <a:off x="4954200" y="12680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800"/>
              <a:buFont typeface="Libre Caslon Text"/>
              <a:buNone/>
              <a:defRPr sz="2800" b="0">
                <a:solidFill>
                  <a:schemeClr val="accent1"/>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81" name="Google Shape;281;p25"/>
          <p:cNvSpPr txBox="1">
            <a:spLocks noGrp="1"/>
          </p:cNvSpPr>
          <p:nvPr>
            <p:ph type="subTitle" idx="1"/>
          </p:nvPr>
        </p:nvSpPr>
        <p:spPr>
          <a:xfrm>
            <a:off x="6954455" y="12680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cxnSp>
        <p:nvCxnSpPr>
          <p:cNvPr id="282" name="Google Shape;282;p25"/>
          <p:cNvCxnSpPr/>
          <p:nvPr/>
        </p:nvCxnSpPr>
        <p:spPr>
          <a:xfrm flipH="1">
            <a:off x="5411400" y="3152775"/>
            <a:ext cx="3164700" cy="11100"/>
          </a:xfrm>
          <a:prstGeom prst="straightConnector1">
            <a:avLst/>
          </a:prstGeom>
          <a:noFill/>
          <a:ln w="9525" cap="flat" cmpd="sng">
            <a:solidFill>
              <a:srgbClr val="3E4475"/>
            </a:solidFill>
            <a:prstDash val="solid"/>
            <a:round/>
            <a:headEnd type="none" w="med" len="med"/>
            <a:tailEnd type="none" w="med" len="med"/>
          </a:ln>
        </p:spPr>
      </p:cxnSp>
      <p:sp>
        <p:nvSpPr>
          <p:cNvPr id="283" name="Google Shape;283;p25"/>
          <p:cNvSpPr txBox="1">
            <a:spLocks noGrp="1"/>
          </p:cNvSpPr>
          <p:nvPr>
            <p:ph type="title" idx="3"/>
          </p:nvPr>
        </p:nvSpPr>
        <p:spPr>
          <a:xfrm>
            <a:off x="4954200" y="23348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800"/>
              <a:buFont typeface="Libre Caslon Text"/>
              <a:buNone/>
              <a:defRPr sz="2800" b="0">
                <a:solidFill>
                  <a:schemeClr val="accent1"/>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84" name="Google Shape;284;p25"/>
          <p:cNvSpPr txBox="1">
            <a:spLocks noGrp="1"/>
          </p:cNvSpPr>
          <p:nvPr>
            <p:ph type="subTitle" idx="4"/>
          </p:nvPr>
        </p:nvSpPr>
        <p:spPr>
          <a:xfrm>
            <a:off x="6954455" y="23348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285" name="Google Shape;285;p25"/>
          <p:cNvSpPr txBox="1">
            <a:spLocks noGrp="1"/>
          </p:cNvSpPr>
          <p:nvPr>
            <p:ph type="title" idx="5"/>
          </p:nvPr>
        </p:nvSpPr>
        <p:spPr>
          <a:xfrm>
            <a:off x="4954200" y="34016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800"/>
              <a:buFont typeface="Libre Caslon Text"/>
              <a:buNone/>
              <a:defRPr sz="2800" b="0">
                <a:solidFill>
                  <a:schemeClr val="accent1"/>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286" name="Google Shape;286;p25"/>
          <p:cNvSpPr txBox="1">
            <a:spLocks noGrp="1"/>
          </p:cNvSpPr>
          <p:nvPr>
            <p:ph type="subTitle" idx="6"/>
          </p:nvPr>
        </p:nvSpPr>
        <p:spPr>
          <a:xfrm>
            <a:off x="6954455" y="34016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Split-Card-White-Gold">
  <p:cSld name="12_Custom Layout_3_2_2_1_1">
    <p:spTree>
      <p:nvGrpSpPr>
        <p:cNvPr id="1" name="Shape 287"/>
        <p:cNvGrpSpPr/>
        <p:nvPr/>
      </p:nvGrpSpPr>
      <p:grpSpPr>
        <a:xfrm>
          <a:off x="0" y="0"/>
          <a:ext cx="0" cy="0"/>
          <a:chOff x="0" y="0"/>
          <a:chExt cx="0" cy="0"/>
        </a:xfrm>
      </p:grpSpPr>
      <p:pic>
        <p:nvPicPr>
          <p:cNvPr id="288" name="Google Shape;288;p26"/>
          <p:cNvPicPr preferRelativeResize="0"/>
          <p:nvPr/>
        </p:nvPicPr>
        <p:blipFill rotWithShape="1">
          <a:blip r:embed="rId2">
            <a:alphaModFix/>
          </a:blip>
          <a:srcRect l="27108" b="54394"/>
          <a:stretch/>
        </p:blipFill>
        <p:spPr>
          <a:xfrm>
            <a:off x="0" y="2924175"/>
            <a:ext cx="4530877" cy="1047750"/>
          </a:xfrm>
          <a:prstGeom prst="rect">
            <a:avLst/>
          </a:prstGeom>
          <a:noFill/>
          <a:ln>
            <a:noFill/>
          </a:ln>
        </p:spPr>
      </p:pic>
      <p:sp>
        <p:nvSpPr>
          <p:cNvPr id="289" name="Google Shape;289;p26"/>
          <p:cNvSpPr/>
          <p:nvPr/>
        </p:nvSpPr>
        <p:spPr>
          <a:xfrm>
            <a:off x="-57150" y="3971925"/>
            <a:ext cx="9210900" cy="1190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6"/>
          <p:cNvSpPr txBox="1">
            <a:spLocks noGrp="1"/>
          </p:cNvSpPr>
          <p:nvPr>
            <p:ph type="title"/>
          </p:nvPr>
        </p:nvSpPr>
        <p:spPr>
          <a:xfrm>
            <a:off x="369150" y="0"/>
            <a:ext cx="4737600" cy="397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291" name="Google Shape;291;p26"/>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dk2"/>
                </a:solidFill>
                <a:latin typeface="Inter"/>
                <a:ea typeface="Inter"/>
                <a:cs typeface="Inter"/>
                <a:sym typeface="Inter"/>
              </a:rPr>
              <a:t>©202</a:t>
            </a:r>
            <a:r>
              <a:rPr lang="en" sz="600">
                <a:solidFill>
                  <a:schemeClr val="dk2"/>
                </a:solidFill>
                <a:latin typeface="Inter"/>
                <a:ea typeface="Inter"/>
                <a:cs typeface="Inter"/>
                <a:sym typeface="Inter"/>
              </a:rPr>
              <a:t>2</a:t>
            </a:r>
            <a:r>
              <a:rPr lang="en" sz="600" i="0" u="none" strike="noStrike" cap="none">
                <a:solidFill>
                  <a:schemeClr val="dk2"/>
                </a:solidFill>
                <a:latin typeface="Inter"/>
                <a:ea typeface="Inter"/>
                <a:cs typeface="Inter"/>
                <a:sym typeface="Inter"/>
              </a:rPr>
              <a:t> N</a:t>
            </a:r>
            <a:r>
              <a:rPr lang="en" sz="600">
                <a:solidFill>
                  <a:schemeClr val="dk2"/>
                </a:solidFill>
                <a:latin typeface="Inter"/>
                <a:ea typeface="Inter"/>
                <a:cs typeface="Inter"/>
                <a:sym typeface="Inter"/>
              </a:rPr>
              <a:t>avaBenefits</a:t>
            </a:r>
            <a:r>
              <a:rPr lang="en" sz="600" i="0" u="none" strike="noStrike" cap="none">
                <a:solidFill>
                  <a:schemeClr val="dk2"/>
                </a:solidFill>
                <a:latin typeface="Inter"/>
                <a:ea typeface="Inter"/>
                <a:cs typeface="Inter"/>
                <a:sym typeface="Inter"/>
              </a:rPr>
              <a:t>. </a:t>
            </a:r>
            <a:r>
              <a:rPr lang="en" sz="600" b="1">
                <a:solidFill>
                  <a:schemeClr val="dk2"/>
                </a:solidFill>
                <a:latin typeface="Inter"/>
                <a:ea typeface="Inter"/>
                <a:cs typeface="Inter"/>
                <a:sym typeface="Inter"/>
              </a:rPr>
              <a:t>CONFIDENTIAL</a:t>
            </a:r>
            <a:endParaRPr sz="600" i="1" u="none" strike="noStrike" cap="none">
              <a:solidFill>
                <a:schemeClr val="dk2"/>
              </a:solidFill>
              <a:latin typeface="Inter"/>
              <a:ea typeface="Inter"/>
              <a:cs typeface="Inter"/>
              <a:sym typeface="Inter"/>
            </a:endParaRPr>
          </a:p>
        </p:txBody>
      </p:sp>
      <p:sp>
        <p:nvSpPr>
          <p:cNvPr id="292" name="Google Shape;292;p26"/>
          <p:cNvSpPr txBox="1">
            <a:spLocks noGrp="1"/>
          </p:cNvSpPr>
          <p:nvPr>
            <p:ph type="subTitle" idx="1"/>
          </p:nvPr>
        </p:nvSpPr>
        <p:spPr>
          <a:xfrm>
            <a:off x="369143" y="4066050"/>
            <a:ext cx="43551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Medium"/>
              <a:buNone/>
              <a:defRPr sz="1100" i="0">
                <a:solidFill>
                  <a:schemeClr val="accent6"/>
                </a:solidFill>
                <a:latin typeface="Inter Medium"/>
                <a:ea typeface="Inter Medium"/>
                <a:cs typeface="Inter Medium"/>
                <a:sym typeface="Inter Medium"/>
              </a:defRPr>
            </a:lvl1pPr>
            <a:lvl2pPr lvl="1" rtl="0">
              <a:lnSpc>
                <a:spcPct val="100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2pPr>
            <a:lvl3pPr lvl="2" rtl="0">
              <a:lnSpc>
                <a:spcPct val="111111"/>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3pPr>
            <a:lvl4pPr lvl="3"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4pPr>
            <a:lvl5pPr lvl="4"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5pPr>
            <a:lvl6pPr lvl="5"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6pPr>
            <a:lvl7pPr lvl="6"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7pPr>
            <a:lvl8pPr lvl="7"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8pPr>
            <a:lvl9pPr lvl="8"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9pPr>
          </a:lstStyle>
          <a:p>
            <a:endParaRPr/>
          </a:p>
        </p:txBody>
      </p:sp>
      <p:pic>
        <p:nvPicPr>
          <p:cNvPr id="293" name="Google Shape;293;p26"/>
          <p:cNvPicPr preferRelativeResize="0"/>
          <p:nvPr/>
        </p:nvPicPr>
        <p:blipFill rotWithShape="1">
          <a:blip r:embed="rId2">
            <a:alphaModFix/>
          </a:blip>
          <a:srcRect t="29517" r="63087"/>
          <a:stretch/>
        </p:blipFill>
        <p:spPr>
          <a:xfrm>
            <a:off x="6849475" y="0"/>
            <a:ext cx="2294526" cy="1619250"/>
          </a:xfrm>
          <a:prstGeom prst="rect">
            <a:avLst/>
          </a:prstGeom>
          <a:noFill/>
          <a:ln>
            <a:noFill/>
          </a:ln>
        </p:spPr>
      </p:pic>
      <p:sp>
        <p:nvSpPr>
          <p:cNvPr id="294" name="Google Shape;294;p26"/>
          <p:cNvSpPr/>
          <p:nvPr/>
        </p:nvSpPr>
        <p:spPr>
          <a:xfrm>
            <a:off x="4581525" y="352425"/>
            <a:ext cx="4333200" cy="32862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6"/>
          <p:cNvSpPr/>
          <p:nvPr/>
        </p:nvSpPr>
        <p:spPr>
          <a:xfrm>
            <a:off x="4886325" y="660975"/>
            <a:ext cx="1543200" cy="2520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96" name="Google Shape;296;p26"/>
          <p:cNvSpPr txBox="1">
            <a:spLocks noGrp="1"/>
          </p:cNvSpPr>
          <p:nvPr>
            <p:ph type="title" idx="2"/>
          </p:nvPr>
        </p:nvSpPr>
        <p:spPr>
          <a:xfrm>
            <a:off x="4814475" y="836775"/>
            <a:ext cx="3714900" cy="25542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2200"/>
              <a:buFont typeface="Libre Caslon Text"/>
              <a:buNone/>
              <a:defRPr sz="22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297" name="Google Shape;297;p26"/>
          <p:cNvSpPr txBox="1">
            <a:spLocks noGrp="1"/>
          </p:cNvSpPr>
          <p:nvPr>
            <p:ph type="subTitle" idx="3"/>
          </p:nvPr>
        </p:nvSpPr>
        <p:spPr>
          <a:xfrm>
            <a:off x="4814475" y="3064425"/>
            <a:ext cx="3714900" cy="3231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SemiBold"/>
              <a:buNone/>
              <a:defRPr sz="11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
        <p:nvSpPr>
          <p:cNvPr id="298" name="Google Shape;298;p26"/>
          <p:cNvSpPr txBox="1"/>
          <p:nvPr/>
        </p:nvSpPr>
        <p:spPr>
          <a:xfrm>
            <a:off x="4876800" y="625425"/>
            <a:ext cx="1543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Inter"/>
                <a:ea typeface="Inter"/>
                <a:cs typeface="Inter"/>
                <a:sym typeface="Inter"/>
              </a:rPr>
              <a:t>CLIENT TESTIMONIAL</a:t>
            </a:r>
            <a:endParaRPr sz="900">
              <a:latin typeface="Inter"/>
              <a:ea typeface="Inter"/>
              <a:cs typeface="Inter"/>
              <a:sym typeface="Inter"/>
            </a:endParaRPr>
          </a:p>
        </p:txBody>
      </p:sp>
      <p:pic>
        <p:nvPicPr>
          <p:cNvPr id="299" name="Google Shape;299;p26"/>
          <p:cNvPicPr preferRelativeResize="0"/>
          <p:nvPr/>
        </p:nvPicPr>
        <p:blipFill rotWithShape="1">
          <a:blip r:embed="rId3">
            <a:alphaModFix/>
          </a:blip>
          <a:srcRect/>
          <a:stretch/>
        </p:blipFill>
        <p:spPr>
          <a:xfrm>
            <a:off x="8184139" y="4784666"/>
            <a:ext cx="732681" cy="15335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Split-Card-White-Blue">
  <p:cSld name="12_Custom Layout_3_2_2_1">
    <p:spTree>
      <p:nvGrpSpPr>
        <p:cNvPr id="1" name="Shape 300"/>
        <p:cNvGrpSpPr/>
        <p:nvPr/>
      </p:nvGrpSpPr>
      <p:grpSpPr>
        <a:xfrm>
          <a:off x="0" y="0"/>
          <a:ext cx="0" cy="0"/>
          <a:chOff x="0" y="0"/>
          <a:chExt cx="0" cy="0"/>
        </a:xfrm>
      </p:grpSpPr>
      <p:pic>
        <p:nvPicPr>
          <p:cNvPr id="301" name="Google Shape;301;p27"/>
          <p:cNvPicPr preferRelativeResize="0"/>
          <p:nvPr/>
        </p:nvPicPr>
        <p:blipFill rotWithShape="1">
          <a:blip r:embed="rId2">
            <a:alphaModFix/>
          </a:blip>
          <a:srcRect l="27108" b="54394"/>
          <a:stretch/>
        </p:blipFill>
        <p:spPr>
          <a:xfrm>
            <a:off x="0" y="2924175"/>
            <a:ext cx="4530877" cy="1047750"/>
          </a:xfrm>
          <a:prstGeom prst="rect">
            <a:avLst/>
          </a:prstGeom>
          <a:noFill/>
          <a:ln>
            <a:noFill/>
          </a:ln>
        </p:spPr>
      </p:pic>
      <p:sp>
        <p:nvSpPr>
          <p:cNvPr id="302" name="Google Shape;302;p27"/>
          <p:cNvSpPr/>
          <p:nvPr/>
        </p:nvSpPr>
        <p:spPr>
          <a:xfrm>
            <a:off x="-57150" y="3971925"/>
            <a:ext cx="9210900" cy="1190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txBox="1">
            <a:spLocks noGrp="1"/>
          </p:cNvSpPr>
          <p:nvPr>
            <p:ph type="title"/>
          </p:nvPr>
        </p:nvSpPr>
        <p:spPr>
          <a:xfrm>
            <a:off x="369150" y="0"/>
            <a:ext cx="4737600" cy="397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304" name="Google Shape;304;p27"/>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dk1"/>
                </a:solidFill>
                <a:latin typeface="Inter"/>
                <a:ea typeface="Inter"/>
                <a:cs typeface="Inter"/>
                <a:sym typeface="Inter"/>
              </a:rPr>
              <a:t>©202</a:t>
            </a:r>
            <a:r>
              <a:rPr lang="en" sz="600">
                <a:solidFill>
                  <a:schemeClr val="dk1"/>
                </a:solidFill>
                <a:latin typeface="Inter"/>
                <a:ea typeface="Inter"/>
                <a:cs typeface="Inter"/>
                <a:sym typeface="Inter"/>
              </a:rPr>
              <a:t>2</a:t>
            </a:r>
            <a:r>
              <a:rPr lang="en" sz="600" i="0" u="none" strike="noStrike" cap="none">
                <a:solidFill>
                  <a:schemeClr val="dk1"/>
                </a:solidFill>
                <a:latin typeface="Inter"/>
                <a:ea typeface="Inter"/>
                <a:cs typeface="Inter"/>
                <a:sym typeface="Inter"/>
              </a:rPr>
              <a:t> N</a:t>
            </a:r>
            <a:r>
              <a:rPr lang="en" sz="600">
                <a:solidFill>
                  <a:schemeClr val="dk1"/>
                </a:solidFill>
                <a:latin typeface="Inter"/>
                <a:ea typeface="Inter"/>
                <a:cs typeface="Inter"/>
                <a:sym typeface="Inter"/>
              </a:rPr>
              <a:t>avaBenefits</a:t>
            </a:r>
            <a:r>
              <a:rPr lang="en" sz="600" i="0" u="none" strike="noStrike" cap="none">
                <a:solidFill>
                  <a:schemeClr val="dk1"/>
                </a:solidFill>
                <a:latin typeface="Inter"/>
                <a:ea typeface="Inter"/>
                <a:cs typeface="Inter"/>
                <a:sym typeface="Inter"/>
              </a:rPr>
              <a:t>. </a:t>
            </a:r>
            <a:r>
              <a:rPr lang="en" sz="600" b="1">
                <a:solidFill>
                  <a:schemeClr val="dk1"/>
                </a:solidFill>
                <a:latin typeface="Inter"/>
                <a:ea typeface="Inter"/>
                <a:cs typeface="Inter"/>
                <a:sym typeface="Inter"/>
              </a:rPr>
              <a:t>CONFIDENTIAL</a:t>
            </a:r>
            <a:endParaRPr sz="600" i="1" u="none" strike="noStrike" cap="none">
              <a:solidFill>
                <a:schemeClr val="dk1"/>
              </a:solidFill>
              <a:latin typeface="Inter"/>
              <a:ea typeface="Inter"/>
              <a:cs typeface="Inter"/>
              <a:sym typeface="Inter"/>
            </a:endParaRPr>
          </a:p>
        </p:txBody>
      </p:sp>
      <p:sp>
        <p:nvSpPr>
          <p:cNvPr id="305" name="Google Shape;305;p27"/>
          <p:cNvSpPr txBox="1">
            <a:spLocks noGrp="1"/>
          </p:cNvSpPr>
          <p:nvPr>
            <p:ph type="subTitle" idx="1"/>
          </p:nvPr>
        </p:nvSpPr>
        <p:spPr>
          <a:xfrm>
            <a:off x="369143" y="4066050"/>
            <a:ext cx="43551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rgbClr val="FFFFFF"/>
              </a:buClr>
              <a:buSzPts val="1100"/>
              <a:buFont typeface="Inter Medium"/>
              <a:buNone/>
              <a:defRPr sz="1100" i="0">
                <a:solidFill>
                  <a:srgbClr val="FFFFFF"/>
                </a:solidFill>
                <a:latin typeface="Inter Medium"/>
                <a:ea typeface="Inter Medium"/>
                <a:cs typeface="Inter Medium"/>
                <a:sym typeface="Inter Medium"/>
              </a:defRPr>
            </a:lvl1pPr>
            <a:lvl2pPr lvl="1" rtl="0">
              <a:lnSpc>
                <a:spcPct val="100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2pPr>
            <a:lvl3pPr lvl="2" rtl="0">
              <a:lnSpc>
                <a:spcPct val="111111"/>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3pPr>
            <a:lvl4pPr lvl="3"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4pPr>
            <a:lvl5pPr lvl="4"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5pPr>
            <a:lvl6pPr lvl="5"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6pPr>
            <a:lvl7pPr lvl="6"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7pPr>
            <a:lvl8pPr lvl="7"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8pPr>
            <a:lvl9pPr lvl="8"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9pPr>
          </a:lstStyle>
          <a:p>
            <a:endParaRPr/>
          </a:p>
        </p:txBody>
      </p:sp>
      <p:pic>
        <p:nvPicPr>
          <p:cNvPr id="306" name="Google Shape;306;p27"/>
          <p:cNvPicPr preferRelativeResize="0"/>
          <p:nvPr/>
        </p:nvPicPr>
        <p:blipFill rotWithShape="1">
          <a:blip r:embed="rId3">
            <a:alphaModFix/>
          </a:blip>
          <a:srcRect/>
          <a:stretch/>
        </p:blipFill>
        <p:spPr>
          <a:xfrm>
            <a:off x="8179854" y="4784002"/>
            <a:ext cx="734850" cy="157826"/>
          </a:xfrm>
          <a:prstGeom prst="rect">
            <a:avLst/>
          </a:prstGeom>
          <a:noFill/>
          <a:ln>
            <a:noFill/>
          </a:ln>
        </p:spPr>
      </p:pic>
      <p:pic>
        <p:nvPicPr>
          <p:cNvPr id="307" name="Google Shape;307;p27"/>
          <p:cNvPicPr preferRelativeResize="0"/>
          <p:nvPr/>
        </p:nvPicPr>
        <p:blipFill rotWithShape="1">
          <a:blip r:embed="rId2">
            <a:alphaModFix/>
          </a:blip>
          <a:srcRect t="29517" r="63087"/>
          <a:stretch/>
        </p:blipFill>
        <p:spPr>
          <a:xfrm>
            <a:off x="6849475" y="0"/>
            <a:ext cx="2294526" cy="1619250"/>
          </a:xfrm>
          <a:prstGeom prst="rect">
            <a:avLst/>
          </a:prstGeom>
          <a:noFill/>
          <a:ln>
            <a:noFill/>
          </a:ln>
        </p:spPr>
      </p:pic>
      <p:sp>
        <p:nvSpPr>
          <p:cNvPr id="308" name="Google Shape;308;p27"/>
          <p:cNvSpPr/>
          <p:nvPr/>
        </p:nvSpPr>
        <p:spPr>
          <a:xfrm>
            <a:off x="4581525" y="352425"/>
            <a:ext cx="4333200" cy="32862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a:off x="4886325" y="660975"/>
            <a:ext cx="1543200" cy="2520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0" name="Google Shape;310;p27"/>
          <p:cNvSpPr txBox="1">
            <a:spLocks noGrp="1"/>
          </p:cNvSpPr>
          <p:nvPr>
            <p:ph type="title" idx="2"/>
          </p:nvPr>
        </p:nvSpPr>
        <p:spPr>
          <a:xfrm>
            <a:off x="4814475" y="836775"/>
            <a:ext cx="3714900" cy="25542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2200"/>
              <a:buFont typeface="Libre Caslon Text"/>
              <a:buNone/>
              <a:defRPr sz="22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311" name="Google Shape;311;p27"/>
          <p:cNvSpPr txBox="1">
            <a:spLocks noGrp="1"/>
          </p:cNvSpPr>
          <p:nvPr>
            <p:ph type="subTitle" idx="3"/>
          </p:nvPr>
        </p:nvSpPr>
        <p:spPr>
          <a:xfrm>
            <a:off x="4814475" y="3064425"/>
            <a:ext cx="3714900" cy="3231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SemiBold"/>
              <a:buNone/>
              <a:defRPr sz="11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
        <p:nvSpPr>
          <p:cNvPr id="312" name="Google Shape;312;p27"/>
          <p:cNvSpPr txBox="1"/>
          <p:nvPr/>
        </p:nvSpPr>
        <p:spPr>
          <a:xfrm>
            <a:off x="4876800" y="625425"/>
            <a:ext cx="1543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Inter"/>
                <a:ea typeface="Inter"/>
                <a:cs typeface="Inter"/>
                <a:sym typeface="Inter"/>
              </a:rPr>
              <a:t>CLIENT TESTIMONIAL</a:t>
            </a:r>
            <a:endParaRPr sz="900">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Split-Card-Blue-Yellow">
  <p:cSld name="12_Custom Layout_3_2_2_1_2">
    <p:spTree>
      <p:nvGrpSpPr>
        <p:cNvPr id="1" name="Shape 313"/>
        <p:cNvGrpSpPr/>
        <p:nvPr/>
      </p:nvGrpSpPr>
      <p:grpSpPr>
        <a:xfrm>
          <a:off x="0" y="0"/>
          <a:ext cx="0" cy="0"/>
          <a:chOff x="0" y="0"/>
          <a:chExt cx="0" cy="0"/>
        </a:xfrm>
      </p:grpSpPr>
      <p:pic>
        <p:nvPicPr>
          <p:cNvPr id="314" name="Google Shape;314;p28"/>
          <p:cNvPicPr preferRelativeResize="0"/>
          <p:nvPr/>
        </p:nvPicPr>
        <p:blipFill rotWithShape="1">
          <a:blip r:embed="rId2">
            <a:alphaModFix/>
          </a:blip>
          <a:srcRect l="27108" b="54394"/>
          <a:stretch/>
        </p:blipFill>
        <p:spPr>
          <a:xfrm>
            <a:off x="0" y="2924175"/>
            <a:ext cx="4530877" cy="1047750"/>
          </a:xfrm>
          <a:prstGeom prst="rect">
            <a:avLst/>
          </a:prstGeom>
          <a:noFill/>
          <a:ln>
            <a:noFill/>
          </a:ln>
        </p:spPr>
      </p:pic>
      <p:sp>
        <p:nvSpPr>
          <p:cNvPr id="315" name="Google Shape;315;p28"/>
          <p:cNvSpPr/>
          <p:nvPr/>
        </p:nvSpPr>
        <p:spPr>
          <a:xfrm>
            <a:off x="0" y="3971925"/>
            <a:ext cx="9153600" cy="119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8"/>
          <p:cNvSpPr txBox="1">
            <a:spLocks noGrp="1"/>
          </p:cNvSpPr>
          <p:nvPr>
            <p:ph type="title"/>
          </p:nvPr>
        </p:nvSpPr>
        <p:spPr>
          <a:xfrm>
            <a:off x="369150" y="0"/>
            <a:ext cx="4737600" cy="397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317" name="Google Shape;317;p28"/>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1"/>
                </a:solidFill>
                <a:latin typeface="Inter"/>
                <a:ea typeface="Inter"/>
                <a:cs typeface="Inter"/>
                <a:sym typeface="Inter"/>
              </a:rPr>
              <a:t>©202</a:t>
            </a:r>
            <a:r>
              <a:rPr lang="en" sz="600">
                <a:solidFill>
                  <a:schemeClr val="accent1"/>
                </a:solidFill>
                <a:latin typeface="Inter"/>
                <a:ea typeface="Inter"/>
                <a:cs typeface="Inter"/>
                <a:sym typeface="Inter"/>
              </a:rPr>
              <a:t>2</a:t>
            </a:r>
            <a:r>
              <a:rPr lang="en" sz="600" i="0" u="none" strike="noStrike" cap="none">
                <a:solidFill>
                  <a:schemeClr val="accent1"/>
                </a:solidFill>
                <a:latin typeface="Inter"/>
                <a:ea typeface="Inter"/>
                <a:cs typeface="Inter"/>
                <a:sym typeface="Inter"/>
              </a:rPr>
              <a:t> N</a:t>
            </a:r>
            <a:r>
              <a:rPr lang="en" sz="600">
                <a:solidFill>
                  <a:schemeClr val="accent1"/>
                </a:solidFill>
                <a:latin typeface="Inter"/>
                <a:ea typeface="Inter"/>
                <a:cs typeface="Inter"/>
                <a:sym typeface="Inter"/>
              </a:rPr>
              <a:t>avaBenefits</a:t>
            </a:r>
            <a:r>
              <a:rPr lang="en" sz="600" i="0" u="none" strike="noStrike" cap="none">
                <a:solidFill>
                  <a:schemeClr val="accent1"/>
                </a:solidFill>
                <a:latin typeface="Inter"/>
                <a:ea typeface="Inter"/>
                <a:cs typeface="Inter"/>
                <a:sym typeface="Inter"/>
              </a:rPr>
              <a:t>. </a:t>
            </a:r>
            <a:r>
              <a:rPr lang="en" sz="600" b="1">
                <a:solidFill>
                  <a:schemeClr val="accent1"/>
                </a:solidFill>
                <a:latin typeface="Inter"/>
                <a:ea typeface="Inter"/>
                <a:cs typeface="Inter"/>
                <a:sym typeface="Inter"/>
              </a:rPr>
              <a:t>CONFIDENTIAL</a:t>
            </a:r>
            <a:endParaRPr sz="600" i="1" u="none" strike="noStrike" cap="none">
              <a:solidFill>
                <a:schemeClr val="accent1"/>
              </a:solidFill>
              <a:latin typeface="Inter"/>
              <a:ea typeface="Inter"/>
              <a:cs typeface="Inter"/>
              <a:sym typeface="Inter"/>
            </a:endParaRPr>
          </a:p>
        </p:txBody>
      </p:sp>
      <p:pic>
        <p:nvPicPr>
          <p:cNvPr id="318" name="Google Shape;318;p28"/>
          <p:cNvPicPr preferRelativeResize="0"/>
          <p:nvPr/>
        </p:nvPicPr>
        <p:blipFill rotWithShape="1">
          <a:blip r:embed="rId2">
            <a:alphaModFix/>
          </a:blip>
          <a:srcRect t="29517" r="63087"/>
          <a:stretch/>
        </p:blipFill>
        <p:spPr>
          <a:xfrm>
            <a:off x="6849475" y="0"/>
            <a:ext cx="2294526" cy="1619250"/>
          </a:xfrm>
          <a:prstGeom prst="rect">
            <a:avLst/>
          </a:prstGeom>
          <a:noFill/>
          <a:ln>
            <a:noFill/>
          </a:ln>
        </p:spPr>
      </p:pic>
      <p:sp>
        <p:nvSpPr>
          <p:cNvPr id="319" name="Google Shape;319;p28"/>
          <p:cNvSpPr/>
          <p:nvPr/>
        </p:nvSpPr>
        <p:spPr>
          <a:xfrm>
            <a:off x="4581525" y="352425"/>
            <a:ext cx="4333200" cy="32862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8"/>
          <p:cNvSpPr/>
          <p:nvPr/>
        </p:nvSpPr>
        <p:spPr>
          <a:xfrm>
            <a:off x="4886325" y="660975"/>
            <a:ext cx="1543200" cy="2520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21" name="Google Shape;321;p28"/>
          <p:cNvSpPr txBox="1">
            <a:spLocks noGrp="1"/>
          </p:cNvSpPr>
          <p:nvPr>
            <p:ph type="title" idx="2"/>
          </p:nvPr>
        </p:nvSpPr>
        <p:spPr>
          <a:xfrm>
            <a:off x="4814475" y="836775"/>
            <a:ext cx="3714900" cy="25542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2200"/>
              <a:buFont typeface="Libre Caslon Text"/>
              <a:buNone/>
              <a:defRPr sz="22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322" name="Google Shape;322;p28"/>
          <p:cNvSpPr txBox="1">
            <a:spLocks noGrp="1"/>
          </p:cNvSpPr>
          <p:nvPr>
            <p:ph type="subTitle" idx="1"/>
          </p:nvPr>
        </p:nvSpPr>
        <p:spPr>
          <a:xfrm>
            <a:off x="4814475" y="3064425"/>
            <a:ext cx="3714900" cy="3231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SemiBold"/>
              <a:buNone/>
              <a:defRPr sz="11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
        <p:nvSpPr>
          <p:cNvPr id="323" name="Google Shape;323;p28"/>
          <p:cNvSpPr txBox="1"/>
          <p:nvPr/>
        </p:nvSpPr>
        <p:spPr>
          <a:xfrm>
            <a:off x="4876800" y="625425"/>
            <a:ext cx="1543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Inter"/>
                <a:ea typeface="Inter"/>
                <a:cs typeface="Inter"/>
                <a:sym typeface="Inter"/>
              </a:rPr>
              <a:t>CLIENT TESTIMONIAL</a:t>
            </a:r>
            <a:endParaRPr sz="900">
              <a:latin typeface="Inter"/>
              <a:ea typeface="Inter"/>
              <a:cs typeface="Inter"/>
              <a:sym typeface="Inter"/>
            </a:endParaRPr>
          </a:p>
        </p:txBody>
      </p:sp>
      <p:sp>
        <p:nvSpPr>
          <p:cNvPr id="324" name="Google Shape;324;p28"/>
          <p:cNvSpPr txBox="1">
            <a:spLocks noGrp="1"/>
          </p:cNvSpPr>
          <p:nvPr>
            <p:ph type="subTitle" idx="3"/>
          </p:nvPr>
        </p:nvSpPr>
        <p:spPr>
          <a:xfrm>
            <a:off x="369143" y="4066050"/>
            <a:ext cx="43551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Medium"/>
              <a:buNone/>
              <a:defRPr sz="1100" i="0">
                <a:solidFill>
                  <a:schemeClr val="accent6"/>
                </a:solidFill>
                <a:latin typeface="Inter Medium"/>
                <a:ea typeface="Inter Medium"/>
                <a:cs typeface="Inter Medium"/>
                <a:sym typeface="Inter Medium"/>
              </a:defRPr>
            </a:lvl1pPr>
            <a:lvl2pPr lvl="1" rtl="0">
              <a:lnSpc>
                <a:spcPct val="100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2pPr>
            <a:lvl3pPr lvl="2" rtl="0">
              <a:lnSpc>
                <a:spcPct val="111111"/>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3pPr>
            <a:lvl4pPr lvl="3"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4pPr>
            <a:lvl5pPr lvl="4"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5pPr>
            <a:lvl6pPr lvl="5"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6pPr>
            <a:lvl7pPr lvl="6"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7pPr>
            <a:lvl8pPr lvl="7"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8pPr>
            <a:lvl9pPr lvl="8"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9pPr>
          </a:lstStyle>
          <a:p>
            <a:endParaRPr/>
          </a:p>
        </p:txBody>
      </p:sp>
      <p:pic>
        <p:nvPicPr>
          <p:cNvPr id="325" name="Google Shape;325;p28"/>
          <p:cNvPicPr preferRelativeResize="0"/>
          <p:nvPr/>
        </p:nvPicPr>
        <p:blipFill rotWithShape="1">
          <a:blip r:embed="rId3">
            <a:alphaModFix/>
          </a:blip>
          <a:srcRect/>
          <a:stretch/>
        </p:blipFill>
        <p:spPr>
          <a:xfrm>
            <a:off x="8184139" y="4784666"/>
            <a:ext cx="732681" cy="15335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Split-Quote-White">
  <p:cSld name="12_Custom Layout_3_2_3_1">
    <p:spTree>
      <p:nvGrpSpPr>
        <p:cNvPr id="1" name="Shape 326"/>
        <p:cNvGrpSpPr/>
        <p:nvPr/>
      </p:nvGrpSpPr>
      <p:grpSpPr>
        <a:xfrm>
          <a:off x="0" y="0"/>
          <a:ext cx="0" cy="0"/>
          <a:chOff x="0" y="0"/>
          <a:chExt cx="0" cy="0"/>
        </a:xfrm>
      </p:grpSpPr>
      <p:sp>
        <p:nvSpPr>
          <p:cNvPr id="327" name="Google Shape;327;p29"/>
          <p:cNvSpPr/>
          <p:nvPr/>
        </p:nvSpPr>
        <p:spPr>
          <a:xfrm>
            <a:off x="5962650" y="-4800"/>
            <a:ext cx="3181200" cy="5153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9"/>
          <p:cNvSpPr txBox="1">
            <a:spLocks noGrp="1"/>
          </p:cNvSpPr>
          <p:nvPr>
            <p:ph type="title"/>
          </p:nvPr>
        </p:nvSpPr>
        <p:spPr>
          <a:xfrm>
            <a:off x="369150" y="0"/>
            <a:ext cx="47376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329" name="Google Shape;329;p29"/>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pic>
        <p:nvPicPr>
          <p:cNvPr id="330" name="Google Shape;330;p29"/>
          <p:cNvPicPr preferRelativeResize="0"/>
          <p:nvPr/>
        </p:nvPicPr>
        <p:blipFill rotWithShape="1">
          <a:blip r:embed="rId2">
            <a:alphaModFix/>
          </a:blip>
          <a:srcRect/>
          <a:stretch/>
        </p:blipFill>
        <p:spPr>
          <a:xfrm>
            <a:off x="8184139" y="4784666"/>
            <a:ext cx="732681" cy="153353"/>
          </a:xfrm>
          <a:prstGeom prst="rect">
            <a:avLst/>
          </a:prstGeom>
          <a:noFill/>
          <a:ln>
            <a:noFill/>
          </a:ln>
        </p:spPr>
      </p:pic>
      <p:sp>
        <p:nvSpPr>
          <p:cNvPr id="331" name="Google Shape;331;p29"/>
          <p:cNvSpPr txBox="1">
            <a:spLocks noGrp="1"/>
          </p:cNvSpPr>
          <p:nvPr>
            <p:ph type="title" idx="2"/>
          </p:nvPr>
        </p:nvSpPr>
        <p:spPr>
          <a:xfrm>
            <a:off x="6181725" y="409575"/>
            <a:ext cx="2886000" cy="27051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lt1"/>
              </a:buClr>
              <a:buSzPts val="2200"/>
              <a:buFont typeface="Libre Caslon Text"/>
              <a:buNone/>
              <a:defRPr sz="2200" b="0">
                <a:solidFill>
                  <a:schemeClr val="lt1"/>
                </a:solidFill>
                <a:latin typeface="Libre Caslon Text"/>
                <a:ea typeface="Libre Caslon Text"/>
                <a:cs typeface="Libre Caslon Text"/>
                <a:sym typeface="Libre Caslon Text"/>
              </a:defRPr>
            </a:lvl1pPr>
            <a:lvl2pPr lvl="1"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2pPr>
            <a:lvl3pPr lvl="2"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3pPr>
            <a:lvl4pPr lvl="3"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4pPr>
            <a:lvl5pPr lvl="4"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5pPr>
            <a:lvl6pPr lvl="5"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6pPr>
            <a:lvl7pPr lvl="6"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7pPr>
            <a:lvl8pPr lvl="7"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8pPr>
            <a:lvl9pPr lvl="8"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9pPr>
          </a:lstStyle>
          <a:p>
            <a:endParaRPr/>
          </a:p>
        </p:txBody>
      </p:sp>
      <p:sp>
        <p:nvSpPr>
          <p:cNvPr id="332" name="Google Shape;332;p29"/>
          <p:cNvSpPr>
            <a:spLocks noGrp="1"/>
          </p:cNvSpPr>
          <p:nvPr>
            <p:ph type="pic" idx="3"/>
          </p:nvPr>
        </p:nvSpPr>
        <p:spPr>
          <a:xfrm>
            <a:off x="6278971" y="3490775"/>
            <a:ext cx="444900" cy="444900"/>
          </a:xfrm>
          <a:prstGeom prst="ellipse">
            <a:avLst/>
          </a:prstGeom>
          <a:noFill/>
          <a:ln>
            <a:noFill/>
          </a:ln>
        </p:spPr>
      </p:sp>
      <p:sp>
        <p:nvSpPr>
          <p:cNvPr id="333" name="Google Shape;333;p29"/>
          <p:cNvSpPr txBox="1">
            <a:spLocks noGrp="1"/>
          </p:cNvSpPr>
          <p:nvPr>
            <p:ph type="subTitle" idx="1"/>
          </p:nvPr>
        </p:nvSpPr>
        <p:spPr>
          <a:xfrm>
            <a:off x="6800150" y="3490775"/>
            <a:ext cx="2040600" cy="4449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1"/>
              </a:buClr>
              <a:buSzPts val="900"/>
              <a:buFont typeface="Inter SemiBold"/>
              <a:buNone/>
              <a:defRPr sz="900" i="0">
                <a:solidFill>
                  <a:schemeClr val="accent1"/>
                </a:solidFill>
                <a:latin typeface="Inter SemiBold"/>
                <a:ea typeface="Inter SemiBold"/>
                <a:cs typeface="Inter SemiBold"/>
                <a:sym typeface="Inter SemiBold"/>
              </a:defRPr>
            </a:lvl1pPr>
            <a:lvl2pPr lvl="1" rtl="0">
              <a:lnSpc>
                <a:spcPct val="100000"/>
              </a:lnSpc>
              <a:spcBef>
                <a:spcPts val="5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2pPr>
            <a:lvl3pPr lvl="2" rtl="0">
              <a:lnSpc>
                <a:spcPct val="111111"/>
              </a:lnSpc>
              <a:spcBef>
                <a:spcPts val="5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3pPr>
            <a:lvl4pPr lvl="3" rtl="0">
              <a:lnSpc>
                <a:spcPct val="125000"/>
              </a:lnSpc>
              <a:spcBef>
                <a:spcPts val="5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4pPr>
            <a:lvl5pPr lvl="4" rtl="0">
              <a:lnSpc>
                <a:spcPct val="125000"/>
              </a:lnSpc>
              <a:spcBef>
                <a:spcPts val="5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5pPr>
            <a:lvl6pPr lvl="5" rtl="0">
              <a:lnSpc>
                <a:spcPct val="90000"/>
              </a:lnSpc>
              <a:spcBef>
                <a:spcPts val="4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6pPr>
            <a:lvl7pPr lvl="6" rtl="0">
              <a:lnSpc>
                <a:spcPct val="90000"/>
              </a:lnSpc>
              <a:spcBef>
                <a:spcPts val="4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7pPr>
            <a:lvl8pPr lvl="7" rtl="0">
              <a:lnSpc>
                <a:spcPct val="90000"/>
              </a:lnSpc>
              <a:spcBef>
                <a:spcPts val="4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8pPr>
            <a:lvl9pPr lvl="8" rtl="0">
              <a:lnSpc>
                <a:spcPct val="90000"/>
              </a:lnSpc>
              <a:spcBef>
                <a:spcPts val="4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9pPr>
          </a:lstStyle>
          <a:p>
            <a:endParaRPr/>
          </a:p>
        </p:txBody>
      </p:sp>
      <p:pic>
        <p:nvPicPr>
          <p:cNvPr id="334" name="Google Shape;334;p29"/>
          <p:cNvPicPr preferRelativeResize="0"/>
          <p:nvPr/>
        </p:nvPicPr>
        <p:blipFill rotWithShape="1">
          <a:blip r:embed="rId3">
            <a:alphaModFix/>
          </a:blip>
          <a:srcRect l="27108" b="54394"/>
          <a:stretch/>
        </p:blipFill>
        <p:spPr>
          <a:xfrm flipH="1">
            <a:off x="1431775" y="4095750"/>
            <a:ext cx="4530877" cy="10477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Split-Quote-Blue">
  <p:cSld name="12_Custom Layout_3_2_1_1_1">
    <p:spTree>
      <p:nvGrpSpPr>
        <p:cNvPr id="1" name="Shape 335"/>
        <p:cNvGrpSpPr/>
        <p:nvPr/>
      </p:nvGrpSpPr>
      <p:grpSpPr>
        <a:xfrm>
          <a:off x="0" y="0"/>
          <a:ext cx="0" cy="0"/>
          <a:chOff x="0" y="0"/>
          <a:chExt cx="0" cy="0"/>
        </a:xfrm>
      </p:grpSpPr>
      <p:sp>
        <p:nvSpPr>
          <p:cNvPr id="336" name="Google Shape;336;p30"/>
          <p:cNvSpPr/>
          <p:nvPr/>
        </p:nvSpPr>
        <p:spPr>
          <a:xfrm>
            <a:off x="5962650" y="-4800"/>
            <a:ext cx="3181200" cy="515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30"/>
          <p:cNvPicPr preferRelativeResize="0"/>
          <p:nvPr/>
        </p:nvPicPr>
        <p:blipFill rotWithShape="1">
          <a:blip r:embed="rId2">
            <a:alphaModFix/>
          </a:blip>
          <a:srcRect l="27108" b="54394"/>
          <a:stretch/>
        </p:blipFill>
        <p:spPr>
          <a:xfrm flipH="1">
            <a:off x="1431775" y="4095750"/>
            <a:ext cx="4530877" cy="1047750"/>
          </a:xfrm>
          <a:prstGeom prst="rect">
            <a:avLst/>
          </a:prstGeom>
          <a:noFill/>
          <a:ln>
            <a:noFill/>
          </a:ln>
        </p:spPr>
      </p:pic>
      <p:sp>
        <p:nvSpPr>
          <p:cNvPr id="338" name="Google Shape;338;p30"/>
          <p:cNvSpPr txBox="1">
            <a:spLocks noGrp="1"/>
          </p:cNvSpPr>
          <p:nvPr>
            <p:ph type="title"/>
          </p:nvPr>
        </p:nvSpPr>
        <p:spPr>
          <a:xfrm>
            <a:off x="369150" y="0"/>
            <a:ext cx="47376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339" name="Google Shape;339;p30"/>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sp>
        <p:nvSpPr>
          <p:cNvPr id="340" name="Google Shape;340;p30"/>
          <p:cNvSpPr txBox="1">
            <a:spLocks noGrp="1"/>
          </p:cNvSpPr>
          <p:nvPr>
            <p:ph type="title" idx="2"/>
          </p:nvPr>
        </p:nvSpPr>
        <p:spPr>
          <a:xfrm>
            <a:off x="6181725" y="409575"/>
            <a:ext cx="2886000" cy="27051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SzPts val="2200"/>
              <a:buFont typeface="Libre Caslon Text"/>
              <a:buNone/>
              <a:defRPr sz="2200" b="0">
                <a:latin typeface="Libre Caslon Text"/>
                <a:ea typeface="Libre Caslon Text"/>
                <a:cs typeface="Libre Caslon Text"/>
                <a:sym typeface="Libre Caslon Text"/>
              </a:defRPr>
            </a:lvl1pPr>
            <a:lvl2pPr lvl="1"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2pPr>
            <a:lvl3pPr lvl="2"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3pPr>
            <a:lvl4pPr lvl="3"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4pPr>
            <a:lvl5pPr lvl="4"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5pPr>
            <a:lvl6pPr lvl="5"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6pPr>
            <a:lvl7pPr lvl="6"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7pPr>
            <a:lvl8pPr lvl="7"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8pPr>
            <a:lvl9pPr lvl="8"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9pPr>
          </a:lstStyle>
          <a:p>
            <a:endParaRPr/>
          </a:p>
        </p:txBody>
      </p:sp>
      <p:sp>
        <p:nvSpPr>
          <p:cNvPr id="341" name="Google Shape;341;p30"/>
          <p:cNvSpPr txBox="1">
            <a:spLocks noGrp="1"/>
          </p:cNvSpPr>
          <p:nvPr>
            <p:ph type="subTitle" idx="1"/>
          </p:nvPr>
        </p:nvSpPr>
        <p:spPr>
          <a:xfrm>
            <a:off x="6800150" y="3490775"/>
            <a:ext cx="2040600" cy="4449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900"/>
              <a:buFont typeface="Inter SemiBold"/>
              <a:buNone/>
              <a:defRPr sz="9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
        <p:nvSpPr>
          <p:cNvPr id="342" name="Google Shape;342;p30"/>
          <p:cNvSpPr>
            <a:spLocks noGrp="1"/>
          </p:cNvSpPr>
          <p:nvPr>
            <p:ph type="pic" idx="3"/>
          </p:nvPr>
        </p:nvSpPr>
        <p:spPr>
          <a:xfrm>
            <a:off x="6278971" y="3490775"/>
            <a:ext cx="444900" cy="444900"/>
          </a:xfrm>
          <a:prstGeom prst="ellipse">
            <a:avLst/>
          </a:prstGeom>
          <a:noFill/>
          <a:ln>
            <a:noFill/>
          </a:ln>
        </p:spPr>
      </p:sp>
      <p:pic>
        <p:nvPicPr>
          <p:cNvPr id="343" name="Google Shape;343;p30"/>
          <p:cNvPicPr preferRelativeResize="0"/>
          <p:nvPr/>
        </p:nvPicPr>
        <p:blipFill rotWithShape="1">
          <a:blip r:embed="rId3">
            <a:alphaModFix/>
          </a:blip>
          <a:srcRect/>
          <a:stretch/>
        </p:blipFill>
        <p:spPr>
          <a:xfrm>
            <a:off x="8184139" y="4784666"/>
            <a:ext cx="732681" cy="15335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Title3">
  <p:cSld name="10_Custom Layout_2_2_2">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t="14253" b="1408"/>
          <a:stretch/>
        </p:blipFill>
        <p:spPr>
          <a:xfrm>
            <a:off x="0" y="0"/>
            <a:ext cx="9144003" cy="5143499"/>
          </a:xfrm>
          <a:prstGeom prst="rect">
            <a:avLst/>
          </a:prstGeom>
          <a:noFill/>
          <a:ln>
            <a:noFill/>
          </a:ln>
        </p:spPr>
      </p:pic>
      <p:sp>
        <p:nvSpPr>
          <p:cNvPr id="27" name="Google Shape;27;p4"/>
          <p:cNvSpPr txBox="1">
            <a:spLocks noGrp="1"/>
          </p:cNvSpPr>
          <p:nvPr>
            <p:ph type="title"/>
          </p:nvPr>
        </p:nvSpPr>
        <p:spPr>
          <a:xfrm>
            <a:off x="369150" y="2385050"/>
            <a:ext cx="4591200" cy="193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lt1"/>
              </a:buClr>
              <a:buSzPts val="3300"/>
              <a:buFont typeface="Libre Caslon Text"/>
              <a:buNone/>
              <a:defRPr b="0">
                <a:solidFill>
                  <a:schemeClr val="lt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28" name="Google Shape;28;p4"/>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29" name="Google Shape;29;p4"/>
          <p:cNvPicPr preferRelativeResize="0"/>
          <p:nvPr/>
        </p:nvPicPr>
        <p:blipFill rotWithShape="1">
          <a:blip r:embed="rId3">
            <a:alphaModFix/>
          </a:blip>
          <a:srcRect/>
          <a:stretch/>
        </p:blipFill>
        <p:spPr>
          <a:xfrm>
            <a:off x="463594" y="447646"/>
            <a:ext cx="1657700" cy="356026"/>
          </a:xfrm>
          <a:prstGeom prst="rect">
            <a:avLst/>
          </a:prstGeom>
          <a:noFill/>
          <a:ln>
            <a:noFill/>
          </a:ln>
        </p:spPr>
      </p:pic>
      <p:sp>
        <p:nvSpPr>
          <p:cNvPr id="30" name="Google Shape;30;p4"/>
          <p:cNvSpPr/>
          <p:nvPr/>
        </p:nvSpPr>
        <p:spPr>
          <a:xfrm>
            <a:off x="457200" y="2017375"/>
            <a:ext cx="1104900" cy="25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1" name="Google Shape;31;p4"/>
          <p:cNvSpPr txBox="1">
            <a:spLocks noGrp="1"/>
          </p:cNvSpPr>
          <p:nvPr>
            <p:ph type="subTitle" idx="1"/>
          </p:nvPr>
        </p:nvSpPr>
        <p:spPr>
          <a:xfrm>
            <a:off x="535825" y="1993575"/>
            <a:ext cx="2297700" cy="252000"/>
          </a:xfrm>
          <a:prstGeom prst="rect">
            <a:avLst/>
          </a:prstGeom>
          <a:noFill/>
          <a:ln>
            <a:noFill/>
          </a:ln>
        </p:spPr>
        <p:txBody>
          <a:bodyPr spcFirstLastPara="1" wrap="square" lIns="68575" tIns="34275" rIns="68575" bIns="34275" anchor="ctr" anchorCtr="0">
            <a:noAutofit/>
          </a:bodyPr>
          <a:lstStyle>
            <a:lvl1pPr lvl="0" algn="l" rtl="0">
              <a:lnSpc>
                <a:spcPct val="111111"/>
              </a:lnSpc>
              <a:spcBef>
                <a:spcPts val="500"/>
              </a:spcBef>
              <a:spcAft>
                <a:spcPts val="0"/>
              </a:spcAft>
              <a:buClr>
                <a:schemeClr val="dk1"/>
              </a:buClr>
              <a:buSzPts val="1000"/>
              <a:buFont typeface="Inter Medium"/>
              <a:buNone/>
              <a:defRPr sz="1000" i="0">
                <a:latin typeface="Inter Medium"/>
                <a:ea typeface="Inter Medium"/>
                <a:cs typeface="Inter Medium"/>
                <a:sym typeface="Inter Medium"/>
              </a:defRPr>
            </a:lvl1pPr>
            <a:lvl2pPr lvl="1" algn="ctr" rtl="0">
              <a:lnSpc>
                <a:spcPct val="100000"/>
              </a:lnSpc>
              <a:spcBef>
                <a:spcPts val="500"/>
              </a:spcBef>
              <a:spcAft>
                <a:spcPts val="0"/>
              </a:spcAft>
              <a:buClr>
                <a:schemeClr val="dk1"/>
              </a:buClr>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Clr>
                <a:schemeClr val="dk1"/>
              </a:buClr>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Clr>
                <a:schemeClr val="dk1"/>
              </a:buClr>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Clr>
                <a:schemeClr val="dk1"/>
              </a:buClr>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pic>
        <p:nvPicPr>
          <p:cNvPr id="32" name="Google Shape;32;p4"/>
          <p:cNvPicPr preferRelativeResize="0"/>
          <p:nvPr/>
        </p:nvPicPr>
        <p:blipFill>
          <a:blip r:embed="rId4">
            <a:alphaModFix/>
          </a:blip>
          <a:stretch>
            <a:fillRect/>
          </a:stretch>
        </p:blipFill>
        <p:spPr>
          <a:xfrm>
            <a:off x="4017637" y="0"/>
            <a:ext cx="5204476" cy="51435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Split-Card-White">
  <p:cSld name="12_Custom Layout_3_2_2_1_1_1">
    <p:spTree>
      <p:nvGrpSpPr>
        <p:cNvPr id="1" name="Shape 344"/>
        <p:cNvGrpSpPr/>
        <p:nvPr/>
      </p:nvGrpSpPr>
      <p:grpSpPr>
        <a:xfrm>
          <a:off x="0" y="0"/>
          <a:ext cx="0" cy="0"/>
          <a:chOff x="0" y="0"/>
          <a:chExt cx="0" cy="0"/>
        </a:xfrm>
      </p:grpSpPr>
      <p:sp>
        <p:nvSpPr>
          <p:cNvPr id="345" name="Google Shape;345;p31"/>
          <p:cNvSpPr txBox="1">
            <a:spLocks noGrp="1"/>
          </p:cNvSpPr>
          <p:nvPr>
            <p:ph type="title"/>
          </p:nvPr>
        </p:nvSpPr>
        <p:spPr>
          <a:xfrm>
            <a:off x="369150" y="0"/>
            <a:ext cx="47376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346" name="Google Shape;346;p31"/>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pic>
        <p:nvPicPr>
          <p:cNvPr id="347" name="Google Shape;347;p31"/>
          <p:cNvPicPr preferRelativeResize="0"/>
          <p:nvPr/>
        </p:nvPicPr>
        <p:blipFill rotWithShape="1">
          <a:blip r:embed="rId2">
            <a:alphaModFix/>
          </a:blip>
          <a:srcRect t="29517" r="63087"/>
          <a:stretch/>
        </p:blipFill>
        <p:spPr>
          <a:xfrm>
            <a:off x="6849475" y="0"/>
            <a:ext cx="2294526" cy="1619250"/>
          </a:xfrm>
          <a:prstGeom prst="rect">
            <a:avLst/>
          </a:prstGeom>
          <a:noFill/>
          <a:ln>
            <a:noFill/>
          </a:ln>
        </p:spPr>
      </p:pic>
      <p:sp>
        <p:nvSpPr>
          <p:cNvPr id="348" name="Google Shape;348;p31"/>
          <p:cNvSpPr/>
          <p:nvPr/>
        </p:nvSpPr>
        <p:spPr>
          <a:xfrm>
            <a:off x="4581525" y="352425"/>
            <a:ext cx="4333200" cy="42672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1"/>
          <p:cNvSpPr txBox="1">
            <a:spLocks noGrp="1"/>
          </p:cNvSpPr>
          <p:nvPr>
            <p:ph type="body" idx="1"/>
          </p:nvPr>
        </p:nvSpPr>
        <p:spPr>
          <a:xfrm>
            <a:off x="4657200" y="578650"/>
            <a:ext cx="4096200" cy="38694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1pPr>
            <a:lvl2pPr marL="914400" lvl="1"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2pPr>
            <a:lvl3pPr marL="1371600" lvl="2"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3pPr>
            <a:lvl4pPr marL="1828800" lvl="3"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4pPr>
            <a:lvl5pPr marL="2286000" lvl="4"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5pPr>
            <a:lvl6pPr marL="2743200" lvl="5"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6pPr>
            <a:lvl7pPr marL="3200400" lvl="6"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7pPr>
            <a:lvl8pPr marL="3657600" lvl="7"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8pPr>
            <a:lvl9pPr marL="4114800" lvl="8"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Split-Card-Blue">
  <p:cSld name="12_Custom Layout_3_2_2_1_2_1">
    <p:spTree>
      <p:nvGrpSpPr>
        <p:cNvPr id="1" name="Shape 350"/>
        <p:cNvGrpSpPr/>
        <p:nvPr/>
      </p:nvGrpSpPr>
      <p:grpSpPr>
        <a:xfrm>
          <a:off x="0" y="0"/>
          <a:ext cx="0" cy="0"/>
          <a:chOff x="0" y="0"/>
          <a:chExt cx="0" cy="0"/>
        </a:xfrm>
      </p:grpSpPr>
      <p:sp>
        <p:nvSpPr>
          <p:cNvPr id="351" name="Google Shape;351;p32"/>
          <p:cNvSpPr txBox="1">
            <a:spLocks noGrp="1"/>
          </p:cNvSpPr>
          <p:nvPr>
            <p:ph type="title"/>
          </p:nvPr>
        </p:nvSpPr>
        <p:spPr>
          <a:xfrm>
            <a:off x="369150" y="0"/>
            <a:ext cx="40029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2pPr>
            <a:lvl3pPr lvl="2"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3pPr>
            <a:lvl4pPr lvl="3"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4pPr>
            <a:lvl5pPr lvl="4"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5pPr>
            <a:lvl6pPr lvl="5"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6pPr>
            <a:lvl7pPr lvl="6"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7pPr>
            <a:lvl8pPr lvl="7"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8pPr>
            <a:lvl9pPr lvl="8"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9pPr>
          </a:lstStyle>
          <a:p>
            <a:endParaRPr/>
          </a:p>
        </p:txBody>
      </p:sp>
      <p:sp>
        <p:nvSpPr>
          <p:cNvPr id="352" name="Google Shape;352;p32"/>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353" name="Google Shape;353;p32"/>
          <p:cNvPicPr preferRelativeResize="0"/>
          <p:nvPr/>
        </p:nvPicPr>
        <p:blipFill rotWithShape="1">
          <a:blip r:embed="rId2">
            <a:alphaModFix/>
          </a:blip>
          <a:srcRect t="29517" r="63087"/>
          <a:stretch/>
        </p:blipFill>
        <p:spPr>
          <a:xfrm>
            <a:off x="6849475" y="0"/>
            <a:ext cx="2294526" cy="1619250"/>
          </a:xfrm>
          <a:prstGeom prst="rect">
            <a:avLst/>
          </a:prstGeom>
          <a:noFill/>
          <a:ln>
            <a:noFill/>
          </a:ln>
        </p:spPr>
      </p:pic>
      <p:sp>
        <p:nvSpPr>
          <p:cNvPr id="354" name="Google Shape;354;p32"/>
          <p:cNvSpPr/>
          <p:nvPr/>
        </p:nvSpPr>
        <p:spPr>
          <a:xfrm>
            <a:off x="4581525" y="352425"/>
            <a:ext cx="4333200" cy="42672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2"/>
          <p:cNvSpPr txBox="1">
            <a:spLocks noGrp="1"/>
          </p:cNvSpPr>
          <p:nvPr>
            <p:ph type="body" idx="1"/>
          </p:nvPr>
        </p:nvSpPr>
        <p:spPr>
          <a:xfrm>
            <a:off x="4657200" y="578650"/>
            <a:ext cx="4096200" cy="38694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1pPr>
            <a:lvl2pPr marL="914400" lvl="1"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2pPr>
            <a:lvl3pPr marL="1371600" lvl="2"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3pPr>
            <a:lvl4pPr marL="1828800" lvl="3"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4pPr>
            <a:lvl5pPr marL="2286000" lvl="4"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5pPr>
            <a:lvl6pPr marL="2743200" lvl="5"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6pPr>
            <a:lvl7pPr marL="3200400" lvl="6"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7pPr>
            <a:lvl8pPr marL="3657600" lvl="7"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8pPr>
            <a:lvl9pPr marL="4114800" lvl="8"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9pPr>
          </a:lstStyle>
          <a:p>
            <a:endParaRPr/>
          </a:p>
        </p:txBody>
      </p:sp>
      <p:pic>
        <p:nvPicPr>
          <p:cNvPr id="356" name="Google Shape;356;p32"/>
          <p:cNvPicPr preferRelativeResize="0"/>
          <p:nvPr/>
        </p:nvPicPr>
        <p:blipFill rotWithShape="1">
          <a:blip r:embed="rId3">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Agenda">
  <p:cSld name="CUSTOM_4">
    <p:spTree>
      <p:nvGrpSpPr>
        <p:cNvPr id="1" name="Shape 357"/>
        <p:cNvGrpSpPr/>
        <p:nvPr/>
      </p:nvGrpSpPr>
      <p:grpSpPr>
        <a:xfrm>
          <a:off x="0" y="0"/>
          <a:ext cx="0" cy="0"/>
          <a:chOff x="0" y="0"/>
          <a:chExt cx="0" cy="0"/>
        </a:xfrm>
      </p:grpSpPr>
      <p:sp>
        <p:nvSpPr>
          <p:cNvPr id="358" name="Google Shape;358;p33"/>
          <p:cNvSpPr/>
          <p:nvPr/>
        </p:nvSpPr>
        <p:spPr>
          <a:xfrm>
            <a:off x="0" y="0"/>
            <a:ext cx="26385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3"/>
          <p:cNvSpPr txBox="1"/>
          <p:nvPr/>
        </p:nvSpPr>
        <p:spPr>
          <a:xfrm>
            <a:off x="47700" y="2149200"/>
            <a:ext cx="25908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a:solidFill>
                  <a:schemeClr val="lt1"/>
                </a:solidFill>
                <a:latin typeface="Libre Caslon Text"/>
                <a:ea typeface="Libre Caslon Text"/>
                <a:cs typeface="Libre Caslon Text"/>
                <a:sym typeface="Libre Caslon Text"/>
              </a:rPr>
              <a:t>Agenda</a:t>
            </a:r>
            <a:endParaRPr sz="3300">
              <a:solidFill>
                <a:schemeClr val="lt1"/>
              </a:solidFill>
              <a:latin typeface="Libre Caslon Text"/>
              <a:ea typeface="Libre Caslon Text"/>
              <a:cs typeface="Libre Caslon Text"/>
              <a:sym typeface="Libre Caslon Text"/>
            </a:endParaRPr>
          </a:p>
        </p:txBody>
      </p:sp>
      <p:sp>
        <p:nvSpPr>
          <p:cNvPr id="360" name="Google Shape;360;p33"/>
          <p:cNvSpPr txBox="1">
            <a:spLocks noGrp="1"/>
          </p:cNvSpPr>
          <p:nvPr>
            <p:ph type="subTitle" idx="1"/>
          </p:nvPr>
        </p:nvSpPr>
        <p:spPr>
          <a:xfrm>
            <a:off x="3045675" y="591353"/>
            <a:ext cx="4591200" cy="3993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200"/>
              <a:buFont typeface="Inter SemiBold"/>
              <a:buNone/>
              <a:defRPr i="0">
                <a:solidFill>
                  <a:schemeClr val="dk2"/>
                </a:solidFill>
                <a:latin typeface="Inter SemiBold"/>
                <a:ea typeface="Inter SemiBold"/>
                <a:cs typeface="Inter SemiBold"/>
                <a:sym typeface="Inter SemiBold"/>
              </a:defRPr>
            </a:lvl1pPr>
            <a:lvl2pPr lvl="1" algn="ctr" rtl="0">
              <a:lnSpc>
                <a:spcPct val="100000"/>
              </a:lnSpc>
              <a:spcBef>
                <a:spcPts val="500"/>
              </a:spcBef>
              <a:spcAft>
                <a:spcPts val="0"/>
              </a:spcAft>
              <a:buSzPts val="1200"/>
              <a:buFont typeface="Inter SemiBold"/>
              <a:buNone/>
              <a:defRPr>
                <a:latin typeface="Inter SemiBold"/>
                <a:ea typeface="Inter SemiBold"/>
                <a:cs typeface="Inter SemiBold"/>
                <a:sym typeface="Inter SemiBold"/>
              </a:defRPr>
            </a:lvl2pPr>
            <a:lvl3pPr lvl="2" algn="ctr" rtl="0">
              <a:lnSpc>
                <a:spcPct val="111111"/>
              </a:lnSpc>
              <a:spcBef>
                <a:spcPts val="500"/>
              </a:spcBef>
              <a:spcAft>
                <a:spcPts val="0"/>
              </a:spcAft>
              <a:buSzPts val="1200"/>
              <a:buFont typeface="Inter SemiBold"/>
              <a:buNone/>
              <a:defRPr>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9pPr>
          </a:lstStyle>
          <a:p>
            <a:endParaRPr/>
          </a:p>
        </p:txBody>
      </p:sp>
      <p:sp>
        <p:nvSpPr>
          <p:cNvPr id="361" name="Google Shape;361;p33"/>
          <p:cNvSpPr txBox="1">
            <a:spLocks noGrp="1"/>
          </p:cNvSpPr>
          <p:nvPr>
            <p:ph type="subTitle" idx="2"/>
          </p:nvPr>
        </p:nvSpPr>
        <p:spPr>
          <a:xfrm>
            <a:off x="3045675" y="876350"/>
            <a:ext cx="52317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2200"/>
              <a:buFont typeface="Libre Caslon Text"/>
              <a:buNone/>
              <a:defRPr sz="2200" i="0">
                <a:latin typeface="Libre Caslon Text"/>
                <a:ea typeface="Libre Caslon Text"/>
                <a:cs typeface="Libre Caslon Text"/>
                <a:sym typeface="Libre Caslon Text"/>
              </a:defRPr>
            </a:lvl1pPr>
            <a:lvl2pPr lvl="1" algn="ctr" rtl="0">
              <a:lnSpc>
                <a:spcPct val="100000"/>
              </a:lnSpc>
              <a:spcBef>
                <a:spcPts val="500"/>
              </a:spcBef>
              <a:spcAft>
                <a:spcPts val="0"/>
              </a:spcAft>
              <a:buClr>
                <a:schemeClr val="dk1"/>
              </a:buClr>
              <a:buSzPts val="2200"/>
              <a:buNone/>
              <a:defRPr sz="2200"/>
            </a:lvl2pPr>
            <a:lvl3pPr lvl="2" algn="ctr" rtl="0">
              <a:lnSpc>
                <a:spcPct val="100000"/>
              </a:lnSpc>
              <a:spcBef>
                <a:spcPts val="500"/>
              </a:spcBef>
              <a:spcAft>
                <a:spcPts val="0"/>
              </a:spcAft>
              <a:buClr>
                <a:schemeClr val="dk1"/>
              </a:buClr>
              <a:buSzPts val="2200"/>
              <a:buNone/>
              <a:defRPr sz="2200"/>
            </a:lvl3pPr>
            <a:lvl4pPr lvl="3" algn="ctr" rtl="0">
              <a:lnSpc>
                <a:spcPct val="100000"/>
              </a:lnSpc>
              <a:spcBef>
                <a:spcPts val="500"/>
              </a:spcBef>
              <a:spcAft>
                <a:spcPts val="0"/>
              </a:spcAft>
              <a:buClr>
                <a:schemeClr val="dk1"/>
              </a:buClr>
              <a:buSzPts val="2200"/>
              <a:buNone/>
              <a:defRPr sz="2200"/>
            </a:lvl4pPr>
            <a:lvl5pPr lvl="4" algn="ctr" rtl="0">
              <a:lnSpc>
                <a:spcPct val="100000"/>
              </a:lnSpc>
              <a:spcBef>
                <a:spcPts val="500"/>
              </a:spcBef>
              <a:spcAft>
                <a:spcPts val="0"/>
              </a:spcAft>
              <a:buClr>
                <a:schemeClr val="dk1"/>
              </a:buClr>
              <a:buSzPts val="2200"/>
              <a:buNone/>
              <a:defRPr sz="2200"/>
            </a:lvl5pPr>
            <a:lvl6pPr lvl="5" algn="ctr" rtl="0">
              <a:lnSpc>
                <a:spcPct val="100000"/>
              </a:lnSpc>
              <a:spcBef>
                <a:spcPts val="400"/>
              </a:spcBef>
              <a:spcAft>
                <a:spcPts val="0"/>
              </a:spcAft>
              <a:buClr>
                <a:schemeClr val="dk1"/>
              </a:buClr>
              <a:buSzPts val="2200"/>
              <a:buNone/>
              <a:defRPr sz="2200"/>
            </a:lvl6pPr>
            <a:lvl7pPr lvl="6" algn="ctr" rtl="0">
              <a:lnSpc>
                <a:spcPct val="100000"/>
              </a:lnSpc>
              <a:spcBef>
                <a:spcPts val="400"/>
              </a:spcBef>
              <a:spcAft>
                <a:spcPts val="0"/>
              </a:spcAft>
              <a:buClr>
                <a:schemeClr val="dk1"/>
              </a:buClr>
              <a:buSzPts val="2200"/>
              <a:buNone/>
              <a:defRPr sz="2200"/>
            </a:lvl7pPr>
            <a:lvl8pPr lvl="7" algn="ctr" rtl="0">
              <a:lnSpc>
                <a:spcPct val="100000"/>
              </a:lnSpc>
              <a:spcBef>
                <a:spcPts val="400"/>
              </a:spcBef>
              <a:spcAft>
                <a:spcPts val="0"/>
              </a:spcAft>
              <a:buClr>
                <a:schemeClr val="dk1"/>
              </a:buClr>
              <a:buSzPts val="2200"/>
              <a:buNone/>
              <a:defRPr sz="2200"/>
            </a:lvl8pPr>
            <a:lvl9pPr lvl="8" algn="ctr" rtl="0">
              <a:lnSpc>
                <a:spcPct val="100000"/>
              </a:lnSpc>
              <a:spcBef>
                <a:spcPts val="400"/>
              </a:spcBef>
              <a:spcAft>
                <a:spcPts val="0"/>
              </a:spcAft>
              <a:buClr>
                <a:schemeClr val="dk1"/>
              </a:buClr>
              <a:buSzPts val="2200"/>
              <a:buNone/>
              <a:defRPr sz="2200"/>
            </a:lvl9pPr>
          </a:lstStyle>
          <a:p>
            <a:endParaRPr/>
          </a:p>
        </p:txBody>
      </p:sp>
      <p:sp>
        <p:nvSpPr>
          <p:cNvPr id="362" name="Google Shape;362;p33"/>
          <p:cNvSpPr txBox="1">
            <a:spLocks noGrp="1"/>
          </p:cNvSpPr>
          <p:nvPr>
            <p:ph type="subTitle" idx="3"/>
          </p:nvPr>
        </p:nvSpPr>
        <p:spPr>
          <a:xfrm>
            <a:off x="3045675" y="1448603"/>
            <a:ext cx="4591200" cy="3993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200"/>
              <a:buFont typeface="Inter"/>
              <a:buNone/>
              <a:defRPr b="1" i="0">
                <a:solidFill>
                  <a:schemeClr val="dk2"/>
                </a:solidFill>
                <a:latin typeface="Inter"/>
                <a:ea typeface="Inter"/>
                <a:cs typeface="Inter"/>
                <a:sym typeface="Inter"/>
              </a:defRPr>
            </a:lvl1pPr>
            <a:lvl2pPr lvl="1" algn="ctr" rtl="0">
              <a:lnSpc>
                <a:spcPct val="100000"/>
              </a:lnSpc>
              <a:spcBef>
                <a:spcPts val="500"/>
              </a:spcBef>
              <a:spcAft>
                <a:spcPts val="0"/>
              </a:spcAft>
              <a:buSzPts val="1200"/>
              <a:buFont typeface="Inter"/>
              <a:buNone/>
              <a:defRPr b="1">
                <a:latin typeface="Inter"/>
                <a:ea typeface="Inter"/>
                <a:cs typeface="Inter"/>
                <a:sym typeface="Inter"/>
              </a:defRPr>
            </a:lvl2pPr>
            <a:lvl3pPr lvl="2" algn="ctr" rtl="0">
              <a:lnSpc>
                <a:spcPct val="111111"/>
              </a:lnSpc>
              <a:spcBef>
                <a:spcPts val="500"/>
              </a:spcBef>
              <a:spcAft>
                <a:spcPts val="0"/>
              </a:spcAft>
              <a:buSzPts val="1200"/>
              <a:buFont typeface="Inter"/>
              <a:buNone/>
              <a:defRPr b="1">
                <a:latin typeface="Inter"/>
                <a:ea typeface="Inter"/>
                <a:cs typeface="Inter"/>
                <a:sym typeface="Inter"/>
              </a:defRPr>
            </a:lvl3pPr>
            <a:lvl4pPr lvl="3" algn="ctr" rtl="0">
              <a:lnSpc>
                <a:spcPct val="125000"/>
              </a:lnSpc>
              <a:spcBef>
                <a:spcPts val="500"/>
              </a:spcBef>
              <a:spcAft>
                <a:spcPts val="0"/>
              </a:spcAft>
              <a:buSzPts val="1200"/>
              <a:buFont typeface="Inter"/>
              <a:buNone/>
              <a:defRPr b="1">
                <a:latin typeface="Inter"/>
                <a:ea typeface="Inter"/>
                <a:cs typeface="Inter"/>
                <a:sym typeface="Inter"/>
              </a:defRPr>
            </a:lvl4pPr>
            <a:lvl5pPr lvl="4" algn="ctr" rtl="0">
              <a:lnSpc>
                <a:spcPct val="125000"/>
              </a:lnSpc>
              <a:spcBef>
                <a:spcPts val="500"/>
              </a:spcBef>
              <a:spcAft>
                <a:spcPts val="0"/>
              </a:spcAft>
              <a:buSzPts val="1200"/>
              <a:buFont typeface="Inter"/>
              <a:buNone/>
              <a:defRPr b="1">
                <a:latin typeface="Inter"/>
                <a:ea typeface="Inter"/>
                <a:cs typeface="Inter"/>
                <a:sym typeface="Inter"/>
              </a:defRPr>
            </a:lvl5pPr>
            <a:lvl6pPr lvl="5"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6pPr>
            <a:lvl7pPr lvl="6"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7pPr>
            <a:lvl8pPr lvl="7"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8pPr>
            <a:lvl9pPr lvl="8"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9pPr>
          </a:lstStyle>
          <a:p>
            <a:endParaRPr/>
          </a:p>
        </p:txBody>
      </p:sp>
      <p:sp>
        <p:nvSpPr>
          <p:cNvPr id="363" name="Google Shape;363;p33"/>
          <p:cNvSpPr txBox="1">
            <a:spLocks noGrp="1"/>
          </p:cNvSpPr>
          <p:nvPr>
            <p:ph type="subTitle" idx="4"/>
          </p:nvPr>
        </p:nvSpPr>
        <p:spPr>
          <a:xfrm>
            <a:off x="3045675" y="2305853"/>
            <a:ext cx="4591200" cy="3993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200"/>
              <a:buFont typeface="Inter SemiBold"/>
              <a:buNone/>
              <a:defRPr i="0">
                <a:solidFill>
                  <a:schemeClr val="dk2"/>
                </a:solidFill>
                <a:latin typeface="Inter SemiBold"/>
                <a:ea typeface="Inter SemiBold"/>
                <a:cs typeface="Inter SemiBold"/>
                <a:sym typeface="Inter SemiBold"/>
              </a:defRPr>
            </a:lvl1pPr>
            <a:lvl2pPr lvl="1" algn="ctr" rtl="0">
              <a:lnSpc>
                <a:spcPct val="100000"/>
              </a:lnSpc>
              <a:spcBef>
                <a:spcPts val="500"/>
              </a:spcBef>
              <a:spcAft>
                <a:spcPts val="0"/>
              </a:spcAft>
              <a:buSzPts val="1200"/>
              <a:buFont typeface="Inter"/>
              <a:buNone/>
              <a:defRPr b="1">
                <a:latin typeface="Inter"/>
                <a:ea typeface="Inter"/>
                <a:cs typeface="Inter"/>
                <a:sym typeface="Inter"/>
              </a:defRPr>
            </a:lvl2pPr>
            <a:lvl3pPr lvl="2" algn="ctr" rtl="0">
              <a:lnSpc>
                <a:spcPct val="111111"/>
              </a:lnSpc>
              <a:spcBef>
                <a:spcPts val="500"/>
              </a:spcBef>
              <a:spcAft>
                <a:spcPts val="0"/>
              </a:spcAft>
              <a:buSzPts val="1200"/>
              <a:buFont typeface="Inter"/>
              <a:buNone/>
              <a:defRPr b="1">
                <a:latin typeface="Inter"/>
                <a:ea typeface="Inter"/>
                <a:cs typeface="Inter"/>
                <a:sym typeface="Inter"/>
              </a:defRPr>
            </a:lvl3pPr>
            <a:lvl4pPr lvl="3" algn="ctr" rtl="0">
              <a:lnSpc>
                <a:spcPct val="125000"/>
              </a:lnSpc>
              <a:spcBef>
                <a:spcPts val="500"/>
              </a:spcBef>
              <a:spcAft>
                <a:spcPts val="0"/>
              </a:spcAft>
              <a:buSzPts val="1200"/>
              <a:buFont typeface="Inter"/>
              <a:buNone/>
              <a:defRPr b="1">
                <a:latin typeface="Inter"/>
                <a:ea typeface="Inter"/>
                <a:cs typeface="Inter"/>
                <a:sym typeface="Inter"/>
              </a:defRPr>
            </a:lvl4pPr>
            <a:lvl5pPr lvl="4" algn="ctr" rtl="0">
              <a:lnSpc>
                <a:spcPct val="125000"/>
              </a:lnSpc>
              <a:spcBef>
                <a:spcPts val="500"/>
              </a:spcBef>
              <a:spcAft>
                <a:spcPts val="0"/>
              </a:spcAft>
              <a:buSzPts val="1200"/>
              <a:buFont typeface="Inter"/>
              <a:buNone/>
              <a:defRPr b="1">
                <a:latin typeface="Inter"/>
                <a:ea typeface="Inter"/>
                <a:cs typeface="Inter"/>
                <a:sym typeface="Inter"/>
              </a:defRPr>
            </a:lvl5pPr>
            <a:lvl6pPr lvl="5"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6pPr>
            <a:lvl7pPr lvl="6"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7pPr>
            <a:lvl8pPr lvl="7"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8pPr>
            <a:lvl9pPr lvl="8"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9pPr>
          </a:lstStyle>
          <a:p>
            <a:endParaRPr/>
          </a:p>
        </p:txBody>
      </p:sp>
      <p:sp>
        <p:nvSpPr>
          <p:cNvPr id="364" name="Google Shape;364;p33"/>
          <p:cNvSpPr txBox="1">
            <a:spLocks noGrp="1"/>
          </p:cNvSpPr>
          <p:nvPr>
            <p:ph type="subTitle" idx="5"/>
          </p:nvPr>
        </p:nvSpPr>
        <p:spPr>
          <a:xfrm>
            <a:off x="3045675" y="1729250"/>
            <a:ext cx="52317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2200"/>
              <a:buFont typeface="Libre Caslon Text"/>
              <a:buNone/>
              <a:defRPr sz="2200" i="0">
                <a:latin typeface="Libre Caslon Text"/>
                <a:ea typeface="Libre Caslon Text"/>
                <a:cs typeface="Libre Caslon Text"/>
                <a:sym typeface="Libre Caslon Text"/>
              </a:defRPr>
            </a:lvl1pPr>
            <a:lvl2pPr lvl="1"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2pPr>
            <a:lvl3pPr lvl="2"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3pPr>
            <a:lvl4pPr lvl="3"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4pPr>
            <a:lvl5pPr lvl="4"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5pPr>
            <a:lvl6pPr lvl="5"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6pPr>
            <a:lvl7pPr lvl="6"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7pPr>
            <a:lvl8pPr lvl="7"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8pPr>
            <a:lvl9pPr lvl="8"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9pPr>
          </a:lstStyle>
          <a:p>
            <a:endParaRPr/>
          </a:p>
        </p:txBody>
      </p:sp>
      <p:sp>
        <p:nvSpPr>
          <p:cNvPr id="365" name="Google Shape;365;p33"/>
          <p:cNvSpPr txBox="1">
            <a:spLocks noGrp="1"/>
          </p:cNvSpPr>
          <p:nvPr>
            <p:ph type="subTitle" idx="6"/>
          </p:nvPr>
        </p:nvSpPr>
        <p:spPr>
          <a:xfrm>
            <a:off x="3045675" y="2552750"/>
            <a:ext cx="52317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2200"/>
              <a:buFont typeface="Libre Caslon Text"/>
              <a:buNone/>
              <a:defRPr sz="2200" i="0">
                <a:latin typeface="Libre Caslon Text"/>
                <a:ea typeface="Libre Caslon Text"/>
                <a:cs typeface="Libre Caslon Text"/>
                <a:sym typeface="Libre Caslon Text"/>
              </a:defRPr>
            </a:lvl1pPr>
            <a:lvl2pPr lvl="1"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2pPr>
            <a:lvl3pPr lvl="2"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3pPr>
            <a:lvl4pPr lvl="3"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4pPr>
            <a:lvl5pPr lvl="4"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5pPr>
            <a:lvl6pPr lvl="5"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6pPr>
            <a:lvl7pPr lvl="6"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7pPr>
            <a:lvl8pPr lvl="7"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8pPr>
            <a:lvl9pPr lvl="8"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9pPr>
          </a:lstStyle>
          <a:p>
            <a:endParaRPr/>
          </a:p>
        </p:txBody>
      </p:sp>
      <p:sp>
        <p:nvSpPr>
          <p:cNvPr id="366" name="Google Shape;366;p33"/>
          <p:cNvSpPr txBox="1">
            <a:spLocks noGrp="1"/>
          </p:cNvSpPr>
          <p:nvPr>
            <p:ph type="subTitle" idx="7"/>
          </p:nvPr>
        </p:nvSpPr>
        <p:spPr>
          <a:xfrm>
            <a:off x="3045675" y="3086903"/>
            <a:ext cx="4591200" cy="3993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200"/>
              <a:buFont typeface="Inter"/>
              <a:buNone/>
              <a:defRPr b="1" i="0">
                <a:solidFill>
                  <a:schemeClr val="dk2"/>
                </a:solidFill>
                <a:latin typeface="Inter"/>
                <a:ea typeface="Inter"/>
                <a:cs typeface="Inter"/>
                <a:sym typeface="Inter"/>
              </a:defRPr>
            </a:lvl1pPr>
            <a:lvl2pPr lvl="1" algn="ctr" rtl="0">
              <a:lnSpc>
                <a:spcPct val="100000"/>
              </a:lnSpc>
              <a:spcBef>
                <a:spcPts val="500"/>
              </a:spcBef>
              <a:spcAft>
                <a:spcPts val="0"/>
              </a:spcAft>
              <a:buSzPts val="1200"/>
              <a:buFont typeface="Inter"/>
              <a:buNone/>
              <a:defRPr b="1">
                <a:latin typeface="Inter"/>
                <a:ea typeface="Inter"/>
                <a:cs typeface="Inter"/>
                <a:sym typeface="Inter"/>
              </a:defRPr>
            </a:lvl2pPr>
            <a:lvl3pPr lvl="2" algn="ctr" rtl="0">
              <a:lnSpc>
                <a:spcPct val="111111"/>
              </a:lnSpc>
              <a:spcBef>
                <a:spcPts val="500"/>
              </a:spcBef>
              <a:spcAft>
                <a:spcPts val="0"/>
              </a:spcAft>
              <a:buSzPts val="1200"/>
              <a:buFont typeface="Inter"/>
              <a:buNone/>
              <a:defRPr b="1">
                <a:latin typeface="Inter"/>
                <a:ea typeface="Inter"/>
                <a:cs typeface="Inter"/>
                <a:sym typeface="Inter"/>
              </a:defRPr>
            </a:lvl3pPr>
            <a:lvl4pPr lvl="3" algn="ctr" rtl="0">
              <a:lnSpc>
                <a:spcPct val="125000"/>
              </a:lnSpc>
              <a:spcBef>
                <a:spcPts val="500"/>
              </a:spcBef>
              <a:spcAft>
                <a:spcPts val="0"/>
              </a:spcAft>
              <a:buSzPts val="1200"/>
              <a:buFont typeface="Inter"/>
              <a:buNone/>
              <a:defRPr b="1">
                <a:latin typeface="Inter"/>
                <a:ea typeface="Inter"/>
                <a:cs typeface="Inter"/>
                <a:sym typeface="Inter"/>
              </a:defRPr>
            </a:lvl4pPr>
            <a:lvl5pPr lvl="4" algn="ctr" rtl="0">
              <a:lnSpc>
                <a:spcPct val="125000"/>
              </a:lnSpc>
              <a:spcBef>
                <a:spcPts val="500"/>
              </a:spcBef>
              <a:spcAft>
                <a:spcPts val="0"/>
              </a:spcAft>
              <a:buSzPts val="1200"/>
              <a:buFont typeface="Inter"/>
              <a:buNone/>
              <a:defRPr b="1">
                <a:latin typeface="Inter"/>
                <a:ea typeface="Inter"/>
                <a:cs typeface="Inter"/>
                <a:sym typeface="Inter"/>
              </a:defRPr>
            </a:lvl5pPr>
            <a:lvl6pPr lvl="5"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6pPr>
            <a:lvl7pPr lvl="6"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7pPr>
            <a:lvl8pPr lvl="7"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8pPr>
            <a:lvl9pPr lvl="8"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9pPr>
          </a:lstStyle>
          <a:p>
            <a:endParaRPr/>
          </a:p>
        </p:txBody>
      </p:sp>
      <p:sp>
        <p:nvSpPr>
          <p:cNvPr id="367" name="Google Shape;367;p33"/>
          <p:cNvSpPr txBox="1">
            <a:spLocks noGrp="1"/>
          </p:cNvSpPr>
          <p:nvPr>
            <p:ph type="subTitle" idx="8"/>
          </p:nvPr>
        </p:nvSpPr>
        <p:spPr>
          <a:xfrm>
            <a:off x="3045675" y="3906053"/>
            <a:ext cx="4591200" cy="3993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200"/>
              <a:buFont typeface="Inter SemiBold"/>
              <a:buNone/>
              <a:defRPr i="0">
                <a:solidFill>
                  <a:schemeClr val="dk2"/>
                </a:solidFill>
                <a:latin typeface="Inter SemiBold"/>
                <a:ea typeface="Inter SemiBold"/>
                <a:cs typeface="Inter SemiBold"/>
                <a:sym typeface="Inter SemiBold"/>
              </a:defRPr>
            </a:lvl1pPr>
            <a:lvl2pPr lvl="1" algn="ctr" rtl="0">
              <a:lnSpc>
                <a:spcPct val="100000"/>
              </a:lnSpc>
              <a:spcBef>
                <a:spcPts val="500"/>
              </a:spcBef>
              <a:spcAft>
                <a:spcPts val="0"/>
              </a:spcAft>
              <a:buSzPts val="1200"/>
              <a:buFont typeface="Inter"/>
              <a:buNone/>
              <a:defRPr b="1">
                <a:latin typeface="Inter"/>
                <a:ea typeface="Inter"/>
                <a:cs typeface="Inter"/>
                <a:sym typeface="Inter"/>
              </a:defRPr>
            </a:lvl2pPr>
            <a:lvl3pPr lvl="2" algn="ctr" rtl="0">
              <a:lnSpc>
                <a:spcPct val="111111"/>
              </a:lnSpc>
              <a:spcBef>
                <a:spcPts val="500"/>
              </a:spcBef>
              <a:spcAft>
                <a:spcPts val="0"/>
              </a:spcAft>
              <a:buSzPts val="1200"/>
              <a:buFont typeface="Inter"/>
              <a:buNone/>
              <a:defRPr b="1">
                <a:latin typeface="Inter"/>
                <a:ea typeface="Inter"/>
                <a:cs typeface="Inter"/>
                <a:sym typeface="Inter"/>
              </a:defRPr>
            </a:lvl3pPr>
            <a:lvl4pPr lvl="3" algn="ctr" rtl="0">
              <a:lnSpc>
                <a:spcPct val="125000"/>
              </a:lnSpc>
              <a:spcBef>
                <a:spcPts val="500"/>
              </a:spcBef>
              <a:spcAft>
                <a:spcPts val="0"/>
              </a:spcAft>
              <a:buSzPts val="1200"/>
              <a:buFont typeface="Inter"/>
              <a:buNone/>
              <a:defRPr b="1">
                <a:latin typeface="Inter"/>
                <a:ea typeface="Inter"/>
                <a:cs typeface="Inter"/>
                <a:sym typeface="Inter"/>
              </a:defRPr>
            </a:lvl4pPr>
            <a:lvl5pPr lvl="4" algn="ctr" rtl="0">
              <a:lnSpc>
                <a:spcPct val="125000"/>
              </a:lnSpc>
              <a:spcBef>
                <a:spcPts val="500"/>
              </a:spcBef>
              <a:spcAft>
                <a:spcPts val="0"/>
              </a:spcAft>
              <a:buSzPts val="1200"/>
              <a:buFont typeface="Inter"/>
              <a:buNone/>
              <a:defRPr b="1">
                <a:latin typeface="Inter"/>
                <a:ea typeface="Inter"/>
                <a:cs typeface="Inter"/>
                <a:sym typeface="Inter"/>
              </a:defRPr>
            </a:lvl5pPr>
            <a:lvl6pPr lvl="5"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6pPr>
            <a:lvl7pPr lvl="6"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7pPr>
            <a:lvl8pPr lvl="7"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8pPr>
            <a:lvl9pPr lvl="8"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9pPr>
          </a:lstStyle>
          <a:p>
            <a:endParaRPr/>
          </a:p>
        </p:txBody>
      </p:sp>
      <p:sp>
        <p:nvSpPr>
          <p:cNvPr id="368" name="Google Shape;368;p33"/>
          <p:cNvSpPr txBox="1">
            <a:spLocks noGrp="1"/>
          </p:cNvSpPr>
          <p:nvPr>
            <p:ph type="subTitle" idx="9"/>
          </p:nvPr>
        </p:nvSpPr>
        <p:spPr>
          <a:xfrm>
            <a:off x="3045675" y="3367550"/>
            <a:ext cx="52317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2200"/>
              <a:buFont typeface="Libre Caslon Text"/>
              <a:buNone/>
              <a:defRPr sz="2200" i="0">
                <a:latin typeface="Libre Caslon Text"/>
                <a:ea typeface="Libre Caslon Text"/>
                <a:cs typeface="Libre Caslon Text"/>
                <a:sym typeface="Libre Caslon Text"/>
              </a:defRPr>
            </a:lvl1pPr>
            <a:lvl2pPr lvl="1"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2pPr>
            <a:lvl3pPr lvl="2"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3pPr>
            <a:lvl4pPr lvl="3"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4pPr>
            <a:lvl5pPr lvl="4"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5pPr>
            <a:lvl6pPr lvl="5"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6pPr>
            <a:lvl7pPr lvl="6"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7pPr>
            <a:lvl8pPr lvl="7"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8pPr>
            <a:lvl9pPr lvl="8"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9pPr>
          </a:lstStyle>
          <a:p>
            <a:endParaRPr/>
          </a:p>
        </p:txBody>
      </p:sp>
      <p:sp>
        <p:nvSpPr>
          <p:cNvPr id="369" name="Google Shape;369;p33"/>
          <p:cNvSpPr txBox="1">
            <a:spLocks noGrp="1"/>
          </p:cNvSpPr>
          <p:nvPr>
            <p:ph type="subTitle" idx="13"/>
          </p:nvPr>
        </p:nvSpPr>
        <p:spPr>
          <a:xfrm>
            <a:off x="3045675" y="4152950"/>
            <a:ext cx="52317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2200"/>
              <a:buFont typeface="Libre Caslon Text"/>
              <a:buNone/>
              <a:defRPr sz="2200" i="0">
                <a:latin typeface="Libre Caslon Text"/>
                <a:ea typeface="Libre Caslon Text"/>
                <a:cs typeface="Libre Caslon Text"/>
                <a:sym typeface="Libre Caslon Text"/>
              </a:defRPr>
            </a:lvl1pPr>
            <a:lvl2pPr lvl="1"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2pPr>
            <a:lvl3pPr lvl="2"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3pPr>
            <a:lvl4pPr lvl="3"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4pPr>
            <a:lvl5pPr lvl="4"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5pPr>
            <a:lvl6pPr lvl="5"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6pPr>
            <a:lvl7pPr lvl="6"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7pPr>
            <a:lvl8pPr lvl="7"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8pPr>
            <a:lvl9pPr lvl="8"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9pPr>
          </a:lstStyle>
          <a:p>
            <a:endParaRPr/>
          </a:p>
        </p:txBody>
      </p:sp>
      <p:pic>
        <p:nvPicPr>
          <p:cNvPr id="370" name="Google Shape;370;p33"/>
          <p:cNvPicPr preferRelativeResize="0"/>
          <p:nvPr/>
        </p:nvPicPr>
        <p:blipFill rotWithShape="1">
          <a:blip r:embed="rId2">
            <a:alphaModFix/>
          </a:blip>
          <a:srcRect l="-1086" t="51129" r="39024" b="-885"/>
          <a:stretch/>
        </p:blipFill>
        <p:spPr>
          <a:xfrm>
            <a:off x="5286375" y="0"/>
            <a:ext cx="3857623" cy="1143049"/>
          </a:xfrm>
          <a:prstGeom prst="rect">
            <a:avLst/>
          </a:prstGeom>
          <a:noFill/>
          <a:ln>
            <a:noFill/>
          </a:ln>
        </p:spPr>
      </p:pic>
      <p:sp>
        <p:nvSpPr>
          <p:cNvPr id="371" name="Google Shape;371;p33"/>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Subject">
  <p:cSld name="CUSTOM_4_1">
    <p:spTree>
      <p:nvGrpSpPr>
        <p:cNvPr id="1" name="Shape 372"/>
        <p:cNvGrpSpPr/>
        <p:nvPr/>
      </p:nvGrpSpPr>
      <p:grpSpPr>
        <a:xfrm>
          <a:off x="0" y="0"/>
          <a:ext cx="0" cy="0"/>
          <a:chOff x="0" y="0"/>
          <a:chExt cx="0" cy="0"/>
        </a:xfrm>
      </p:grpSpPr>
      <p:sp>
        <p:nvSpPr>
          <p:cNvPr id="373" name="Google Shape;373;p34"/>
          <p:cNvSpPr/>
          <p:nvPr/>
        </p:nvSpPr>
        <p:spPr>
          <a:xfrm>
            <a:off x="0" y="0"/>
            <a:ext cx="3419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4" name="Google Shape;374;p34"/>
          <p:cNvPicPr preferRelativeResize="0"/>
          <p:nvPr/>
        </p:nvPicPr>
        <p:blipFill rotWithShape="1">
          <a:blip r:embed="rId2">
            <a:alphaModFix/>
          </a:blip>
          <a:srcRect l="-1086" t="51129" r="39024" b="-885"/>
          <a:stretch/>
        </p:blipFill>
        <p:spPr>
          <a:xfrm>
            <a:off x="5286375" y="0"/>
            <a:ext cx="3857623" cy="1143049"/>
          </a:xfrm>
          <a:prstGeom prst="rect">
            <a:avLst/>
          </a:prstGeom>
          <a:noFill/>
          <a:ln>
            <a:noFill/>
          </a:ln>
        </p:spPr>
      </p:pic>
      <p:sp>
        <p:nvSpPr>
          <p:cNvPr id="375" name="Google Shape;375;p34"/>
          <p:cNvSpPr txBox="1">
            <a:spLocks noGrp="1"/>
          </p:cNvSpPr>
          <p:nvPr>
            <p:ph type="title"/>
          </p:nvPr>
        </p:nvSpPr>
        <p:spPr>
          <a:xfrm>
            <a:off x="369150" y="0"/>
            <a:ext cx="27837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2400"/>
              <a:buFont typeface="Libre Caslon Text"/>
              <a:buNone/>
              <a:defRPr sz="2400"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376" name="Google Shape;376;p34"/>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Testimonial-White">
  <p:cSld name="CUSTOM_3_1">
    <p:spTree>
      <p:nvGrpSpPr>
        <p:cNvPr id="1" name="Shape 377"/>
        <p:cNvGrpSpPr/>
        <p:nvPr/>
      </p:nvGrpSpPr>
      <p:grpSpPr>
        <a:xfrm>
          <a:off x="0" y="0"/>
          <a:ext cx="0" cy="0"/>
          <a:chOff x="0" y="0"/>
          <a:chExt cx="0" cy="0"/>
        </a:xfrm>
      </p:grpSpPr>
      <p:pic>
        <p:nvPicPr>
          <p:cNvPr id="378" name="Google Shape;378;p35"/>
          <p:cNvPicPr preferRelativeResize="0"/>
          <p:nvPr/>
        </p:nvPicPr>
        <p:blipFill rotWithShape="1">
          <a:blip r:embed="rId2">
            <a:alphaModFix/>
          </a:blip>
          <a:srcRect l="39213"/>
          <a:stretch/>
        </p:blipFill>
        <p:spPr>
          <a:xfrm>
            <a:off x="0" y="2888000"/>
            <a:ext cx="3778402" cy="2297451"/>
          </a:xfrm>
          <a:prstGeom prst="rect">
            <a:avLst/>
          </a:prstGeom>
          <a:noFill/>
          <a:ln>
            <a:noFill/>
          </a:ln>
        </p:spPr>
      </p:pic>
      <p:pic>
        <p:nvPicPr>
          <p:cNvPr id="379" name="Google Shape;379;p35"/>
          <p:cNvPicPr preferRelativeResize="0"/>
          <p:nvPr/>
        </p:nvPicPr>
        <p:blipFill rotWithShape="1">
          <a:blip r:embed="rId2">
            <a:alphaModFix/>
          </a:blip>
          <a:srcRect r="20641"/>
          <a:stretch/>
        </p:blipFill>
        <p:spPr>
          <a:xfrm>
            <a:off x="4211048" y="201950"/>
            <a:ext cx="4932949" cy="2297451"/>
          </a:xfrm>
          <a:prstGeom prst="rect">
            <a:avLst/>
          </a:prstGeom>
          <a:noFill/>
          <a:ln>
            <a:noFill/>
          </a:ln>
        </p:spPr>
      </p:pic>
      <p:sp>
        <p:nvSpPr>
          <p:cNvPr id="380" name="Google Shape;380;p35"/>
          <p:cNvSpPr/>
          <p:nvPr/>
        </p:nvSpPr>
        <p:spPr>
          <a:xfrm>
            <a:off x="523875" y="1238250"/>
            <a:ext cx="8086800" cy="30102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5"/>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sp>
        <p:nvSpPr>
          <p:cNvPr id="382" name="Google Shape;382;p35"/>
          <p:cNvSpPr/>
          <p:nvPr/>
        </p:nvSpPr>
        <p:spPr>
          <a:xfrm>
            <a:off x="533400" y="645775"/>
            <a:ext cx="1543200" cy="2520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83" name="Google Shape;383;p35"/>
          <p:cNvSpPr txBox="1">
            <a:spLocks noGrp="1"/>
          </p:cNvSpPr>
          <p:nvPr>
            <p:ph type="title"/>
          </p:nvPr>
        </p:nvSpPr>
        <p:spPr>
          <a:xfrm>
            <a:off x="904875" y="1238250"/>
            <a:ext cx="7467600" cy="25242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2200"/>
              <a:buFont typeface="Libre Caslon Text"/>
              <a:buNone/>
              <a:defRPr sz="22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384" name="Google Shape;384;p35"/>
          <p:cNvSpPr txBox="1">
            <a:spLocks noGrp="1"/>
          </p:cNvSpPr>
          <p:nvPr>
            <p:ph type="subTitle" idx="1"/>
          </p:nvPr>
        </p:nvSpPr>
        <p:spPr>
          <a:xfrm>
            <a:off x="904875" y="3535000"/>
            <a:ext cx="74676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SemiBold"/>
              <a:buNone/>
              <a:defRPr sz="11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
        <p:nvSpPr>
          <p:cNvPr id="385" name="Google Shape;385;p35"/>
          <p:cNvSpPr txBox="1"/>
          <p:nvPr/>
        </p:nvSpPr>
        <p:spPr>
          <a:xfrm>
            <a:off x="523875" y="610225"/>
            <a:ext cx="1543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Inter"/>
                <a:ea typeface="Inter"/>
                <a:cs typeface="Inter"/>
                <a:sym typeface="Inter"/>
              </a:rPr>
              <a:t>CLIENT TESTIMONIAL</a:t>
            </a:r>
            <a:endParaRPr sz="900">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H-Testimonial-Blue">
  <p:cSld name="CUSTOM_3_1_2">
    <p:spTree>
      <p:nvGrpSpPr>
        <p:cNvPr id="1" name="Shape 386"/>
        <p:cNvGrpSpPr/>
        <p:nvPr/>
      </p:nvGrpSpPr>
      <p:grpSpPr>
        <a:xfrm>
          <a:off x="0" y="0"/>
          <a:ext cx="0" cy="0"/>
          <a:chOff x="0" y="0"/>
          <a:chExt cx="0" cy="0"/>
        </a:xfrm>
      </p:grpSpPr>
      <p:pic>
        <p:nvPicPr>
          <p:cNvPr id="387" name="Google Shape;387;p36"/>
          <p:cNvPicPr preferRelativeResize="0"/>
          <p:nvPr/>
        </p:nvPicPr>
        <p:blipFill rotWithShape="1">
          <a:blip r:embed="rId2">
            <a:alphaModFix/>
          </a:blip>
          <a:srcRect l="39213"/>
          <a:stretch/>
        </p:blipFill>
        <p:spPr>
          <a:xfrm>
            <a:off x="0" y="2888000"/>
            <a:ext cx="3778402" cy="2297451"/>
          </a:xfrm>
          <a:prstGeom prst="rect">
            <a:avLst/>
          </a:prstGeom>
          <a:noFill/>
          <a:ln>
            <a:noFill/>
          </a:ln>
        </p:spPr>
      </p:pic>
      <p:pic>
        <p:nvPicPr>
          <p:cNvPr id="388" name="Google Shape;388;p36"/>
          <p:cNvPicPr preferRelativeResize="0"/>
          <p:nvPr/>
        </p:nvPicPr>
        <p:blipFill rotWithShape="1">
          <a:blip r:embed="rId2">
            <a:alphaModFix/>
          </a:blip>
          <a:srcRect r="20641"/>
          <a:stretch/>
        </p:blipFill>
        <p:spPr>
          <a:xfrm>
            <a:off x="4211048" y="201950"/>
            <a:ext cx="4932949" cy="2297451"/>
          </a:xfrm>
          <a:prstGeom prst="rect">
            <a:avLst/>
          </a:prstGeom>
          <a:noFill/>
          <a:ln>
            <a:noFill/>
          </a:ln>
        </p:spPr>
      </p:pic>
      <p:sp>
        <p:nvSpPr>
          <p:cNvPr id="389" name="Google Shape;389;p36"/>
          <p:cNvSpPr/>
          <p:nvPr/>
        </p:nvSpPr>
        <p:spPr>
          <a:xfrm>
            <a:off x="523875" y="1238250"/>
            <a:ext cx="8086800" cy="30102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grpSp>
        <p:nvGrpSpPr>
          <p:cNvPr id="391" name="Google Shape;391;p36"/>
          <p:cNvGrpSpPr/>
          <p:nvPr/>
        </p:nvGrpSpPr>
        <p:grpSpPr>
          <a:xfrm>
            <a:off x="523875" y="610225"/>
            <a:ext cx="1552725" cy="323100"/>
            <a:chOff x="1409700" y="934075"/>
            <a:chExt cx="1552725" cy="323100"/>
          </a:xfrm>
        </p:grpSpPr>
        <p:sp>
          <p:nvSpPr>
            <p:cNvPr id="392" name="Google Shape;392;p36"/>
            <p:cNvSpPr/>
            <p:nvPr/>
          </p:nvSpPr>
          <p:spPr>
            <a:xfrm>
              <a:off x="1419225" y="969625"/>
              <a:ext cx="1543200" cy="25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93" name="Google Shape;393;p36"/>
            <p:cNvSpPr txBox="1"/>
            <p:nvPr/>
          </p:nvSpPr>
          <p:spPr>
            <a:xfrm>
              <a:off x="1409700" y="934075"/>
              <a:ext cx="1543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Inter"/>
                  <a:ea typeface="Inter"/>
                  <a:cs typeface="Inter"/>
                  <a:sym typeface="Inter"/>
                </a:rPr>
                <a:t>CLIENT TESTIMONIAL</a:t>
              </a:r>
              <a:endParaRPr sz="900">
                <a:latin typeface="Inter"/>
                <a:ea typeface="Inter"/>
                <a:cs typeface="Inter"/>
                <a:sym typeface="Inter"/>
              </a:endParaRPr>
            </a:p>
          </p:txBody>
        </p:sp>
      </p:grpSp>
      <p:pic>
        <p:nvPicPr>
          <p:cNvPr id="394" name="Google Shape;394;p36"/>
          <p:cNvPicPr preferRelativeResize="0"/>
          <p:nvPr/>
        </p:nvPicPr>
        <p:blipFill rotWithShape="1">
          <a:blip r:embed="rId3">
            <a:alphaModFix/>
          </a:blip>
          <a:srcRect/>
          <a:stretch/>
        </p:blipFill>
        <p:spPr>
          <a:xfrm>
            <a:off x="8179854" y="4784002"/>
            <a:ext cx="734850" cy="157826"/>
          </a:xfrm>
          <a:prstGeom prst="rect">
            <a:avLst/>
          </a:prstGeom>
          <a:noFill/>
          <a:ln>
            <a:noFill/>
          </a:ln>
        </p:spPr>
      </p:pic>
      <p:sp>
        <p:nvSpPr>
          <p:cNvPr id="395" name="Google Shape;395;p36"/>
          <p:cNvSpPr txBox="1">
            <a:spLocks noGrp="1"/>
          </p:cNvSpPr>
          <p:nvPr>
            <p:ph type="title"/>
          </p:nvPr>
        </p:nvSpPr>
        <p:spPr>
          <a:xfrm>
            <a:off x="904875" y="1238250"/>
            <a:ext cx="7467600" cy="25242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2200"/>
              <a:buFont typeface="Libre Caslon Text"/>
              <a:buNone/>
              <a:defRPr sz="22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396" name="Google Shape;396;p36"/>
          <p:cNvSpPr txBox="1">
            <a:spLocks noGrp="1"/>
          </p:cNvSpPr>
          <p:nvPr>
            <p:ph type="subTitle" idx="1"/>
          </p:nvPr>
        </p:nvSpPr>
        <p:spPr>
          <a:xfrm>
            <a:off x="904875" y="3535000"/>
            <a:ext cx="74676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SemiBold"/>
              <a:buNone/>
              <a:defRPr sz="11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H-Testimonial-Image">
  <p:cSld name="CUSTOM_3_1_2_1">
    <p:spTree>
      <p:nvGrpSpPr>
        <p:cNvPr id="1" name="Shape 397"/>
        <p:cNvGrpSpPr/>
        <p:nvPr/>
      </p:nvGrpSpPr>
      <p:grpSpPr>
        <a:xfrm>
          <a:off x="0" y="0"/>
          <a:ext cx="0" cy="0"/>
          <a:chOff x="0" y="0"/>
          <a:chExt cx="0" cy="0"/>
        </a:xfrm>
      </p:grpSpPr>
      <p:pic>
        <p:nvPicPr>
          <p:cNvPr id="398" name="Google Shape;398;p37"/>
          <p:cNvPicPr preferRelativeResize="0"/>
          <p:nvPr/>
        </p:nvPicPr>
        <p:blipFill rotWithShape="1">
          <a:blip r:embed="rId2">
            <a:alphaModFix/>
          </a:blip>
          <a:srcRect t="15483"/>
          <a:stretch/>
        </p:blipFill>
        <p:spPr>
          <a:xfrm>
            <a:off x="0" y="-2"/>
            <a:ext cx="9144003" cy="5143499"/>
          </a:xfrm>
          <a:prstGeom prst="rect">
            <a:avLst/>
          </a:prstGeom>
          <a:noFill/>
          <a:ln>
            <a:noFill/>
          </a:ln>
        </p:spPr>
      </p:pic>
      <p:sp>
        <p:nvSpPr>
          <p:cNvPr id="399" name="Google Shape;399;p37"/>
          <p:cNvSpPr/>
          <p:nvPr/>
        </p:nvSpPr>
        <p:spPr>
          <a:xfrm>
            <a:off x="523875" y="610225"/>
            <a:ext cx="8086800" cy="3761700"/>
          </a:xfrm>
          <a:prstGeom prst="roundRect">
            <a:avLst>
              <a:gd name="adj" fmla="val 4558"/>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7"/>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grpSp>
        <p:nvGrpSpPr>
          <p:cNvPr id="401" name="Google Shape;401;p37"/>
          <p:cNvGrpSpPr/>
          <p:nvPr/>
        </p:nvGrpSpPr>
        <p:grpSpPr>
          <a:xfrm>
            <a:off x="981075" y="1019925"/>
            <a:ext cx="1552725" cy="323100"/>
            <a:chOff x="1409700" y="934075"/>
            <a:chExt cx="1552725" cy="323100"/>
          </a:xfrm>
        </p:grpSpPr>
        <p:sp>
          <p:nvSpPr>
            <p:cNvPr id="402" name="Google Shape;402;p37"/>
            <p:cNvSpPr/>
            <p:nvPr/>
          </p:nvSpPr>
          <p:spPr>
            <a:xfrm>
              <a:off x="1419225" y="969625"/>
              <a:ext cx="1543200" cy="25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3" name="Google Shape;403;p37"/>
            <p:cNvSpPr txBox="1"/>
            <p:nvPr/>
          </p:nvSpPr>
          <p:spPr>
            <a:xfrm>
              <a:off x="1409700" y="934075"/>
              <a:ext cx="1543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Inter"/>
                  <a:ea typeface="Inter"/>
                  <a:cs typeface="Inter"/>
                  <a:sym typeface="Inter"/>
                </a:rPr>
                <a:t>CLIENT TESTIMONIAL</a:t>
              </a:r>
              <a:endParaRPr sz="900">
                <a:latin typeface="Inter"/>
                <a:ea typeface="Inter"/>
                <a:cs typeface="Inter"/>
                <a:sym typeface="Inter"/>
              </a:endParaRPr>
            </a:p>
          </p:txBody>
        </p:sp>
      </p:grpSp>
      <p:pic>
        <p:nvPicPr>
          <p:cNvPr id="404" name="Google Shape;404;p37"/>
          <p:cNvPicPr preferRelativeResize="0"/>
          <p:nvPr/>
        </p:nvPicPr>
        <p:blipFill rotWithShape="1">
          <a:blip r:embed="rId3">
            <a:alphaModFix/>
          </a:blip>
          <a:srcRect/>
          <a:stretch/>
        </p:blipFill>
        <p:spPr>
          <a:xfrm>
            <a:off x="8179854" y="4784002"/>
            <a:ext cx="734850" cy="157826"/>
          </a:xfrm>
          <a:prstGeom prst="rect">
            <a:avLst/>
          </a:prstGeom>
          <a:noFill/>
          <a:ln>
            <a:noFill/>
          </a:ln>
        </p:spPr>
      </p:pic>
      <p:sp>
        <p:nvSpPr>
          <p:cNvPr id="405" name="Google Shape;405;p37"/>
          <p:cNvSpPr txBox="1">
            <a:spLocks noGrp="1"/>
          </p:cNvSpPr>
          <p:nvPr>
            <p:ph type="title"/>
          </p:nvPr>
        </p:nvSpPr>
        <p:spPr>
          <a:xfrm>
            <a:off x="904875" y="1295400"/>
            <a:ext cx="7467600" cy="22764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2200"/>
              <a:buFont typeface="Libre Caslon Text"/>
              <a:buNone/>
              <a:defRPr sz="22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406" name="Google Shape;406;p37"/>
          <p:cNvSpPr txBox="1">
            <a:spLocks noGrp="1"/>
          </p:cNvSpPr>
          <p:nvPr>
            <p:ph type="subTitle" idx="1"/>
          </p:nvPr>
        </p:nvSpPr>
        <p:spPr>
          <a:xfrm>
            <a:off x="1523300" y="3393575"/>
            <a:ext cx="6849300" cy="4449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SemiBold"/>
              <a:buNone/>
              <a:defRPr sz="11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
        <p:nvSpPr>
          <p:cNvPr id="407" name="Google Shape;407;p37"/>
          <p:cNvSpPr>
            <a:spLocks noGrp="1"/>
          </p:cNvSpPr>
          <p:nvPr>
            <p:ph type="pic" idx="2"/>
          </p:nvPr>
        </p:nvSpPr>
        <p:spPr>
          <a:xfrm>
            <a:off x="1002121" y="3433625"/>
            <a:ext cx="444900" cy="444900"/>
          </a:xfrm>
          <a:prstGeom prst="ellipse">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Bio-White">
  <p:cSld name="CUSTOM_2_1">
    <p:spTree>
      <p:nvGrpSpPr>
        <p:cNvPr id="1" name="Shape 408"/>
        <p:cNvGrpSpPr/>
        <p:nvPr/>
      </p:nvGrpSpPr>
      <p:grpSpPr>
        <a:xfrm>
          <a:off x="0" y="0"/>
          <a:ext cx="0" cy="0"/>
          <a:chOff x="0" y="0"/>
          <a:chExt cx="0" cy="0"/>
        </a:xfrm>
      </p:grpSpPr>
      <p:pic>
        <p:nvPicPr>
          <p:cNvPr id="409" name="Google Shape;409;p38"/>
          <p:cNvPicPr preferRelativeResize="0"/>
          <p:nvPr/>
        </p:nvPicPr>
        <p:blipFill rotWithShape="1">
          <a:blip r:embed="rId2">
            <a:alphaModFix/>
          </a:blip>
          <a:srcRect r="20641"/>
          <a:stretch/>
        </p:blipFill>
        <p:spPr>
          <a:xfrm>
            <a:off x="4211048" y="2846050"/>
            <a:ext cx="4932949" cy="2297451"/>
          </a:xfrm>
          <a:prstGeom prst="rect">
            <a:avLst/>
          </a:prstGeom>
          <a:noFill/>
          <a:ln>
            <a:noFill/>
          </a:ln>
        </p:spPr>
      </p:pic>
      <p:sp>
        <p:nvSpPr>
          <p:cNvPr id="410" name="Google Shape;410;p38"/>
          <p:cNvSpPr txBox="1">
            <a:spLocks noGrp="1"/>
          </p:cNvSpPr>
          <p:nvPr>
            <p:ph type="subTitle" idx="1"/>
          </p:nvPr>
        </p:nvSpPr>
        <p:spPr>
          <a:xfrm>
            <a:off x="350100" y="362750"/>
            <a:ext cx="4907700" cy="3993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200"/>
              <a:buFont typeface="Inter SemiBold"/>
              <a:buNone/>
              <a:defRPr i="0">
                <a:solidFill>
                  <a:schemeClr val="dk2"/>
                </a:solidFill>
                <a:latin typeface="Inter SemiBold"/>
                <a:ea typeface="Inter SemiBold"/>
                <a:cs typeface="Inter SemiBold"/>
                <a:sym typeface="Inter SemiBold"/>
              </a:defRPr>
            </a:lvl1pPr>
            <a:lvl2pPr lvl="1" algn="ctr" rtl="0">
              <a:lnSpc>
                <a:spcPct val="100000"/>
              </a:lnSpc>
              <a:spcBef>
                <a:spcPts val="500"/>
              </a:spcBef>
              <a:spcAft>
                <a:spcPts val="0"/>
              </a:spcAft>
              <a:buSzPts val="1200"/>
              <a:buFont typeface="Inter SemiBold"/>
              <a:buNone/>
              <a:defRPr>
                <a:latin typeface="Inter SemiBold"/>
                <a:ea typeface="Inter SemiBold"/>
                <a:cs typeface="Inter SemiBold"/>
                <a:sym typeface="Inter SemiBold"/>
              </a:defRPr>
            </a:lvl2pPr>
            <a:lvl3pPr lvl="2" algn="ctr" rtl="0">
              <a:lnSpc>
                <a:spcPct val="111111"/>
              </a:lnSpc>
              <a:spcBef>
                <a:spcPts val="500"/>
              </a:spcBef>
              <a:spcAft>
                <a:spcPts val="0"/>
              </a:spcAft>
              <a:buSzPts val="1200"/>
              <a:buFont typeface="Inter SemiBold"/>
              <a:buNone/>
              <a:defRPr>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9pPr>
          </a:lstStyle>
          <a:p>
            <a:endParaRPr/>
          </a:p>
        </p:txBody>
      </p:sp>
      <p:sp>
        <p:nvSpPr>
          <p:cNvPr id="411" name="Google Shape;411;p38"/>
          <p:cNvSpPr txBox="1">
            <a:spLocks noGrp="1"/>
          </p:cNvSpPr>
          <p:nvPr>
            <p:ph type="subTitle" idx="2"/>
          </p:nvPr>
        </p:nvSpPr>
        <p:spPr>
          <a:xfrm>
            <a:off x="350100" y="647750"/>
            <a:ext cx="4907700" cy="4953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2200"/>
              <a:buFont typeface="Libre Caslon Text"/>
              <a:buNone/>
              <a:defRPr sz="2200" i="0">
                <a:latin typeface="Libre Caslon Text"/>
                <a:ea typeface="Libre Caslon Text"/>
                <a:cs typeface="Libre Caslon Text"/>
                <a:sym typeface="Libre Caslon Text"/>
              </a:defRPr>
            </a:lvl1pPr>
            <a:lvl2pPr lvl="1"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2pPr>
            <a:lvl3pPr lvl="2"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3pPr>
            <a:lvl4pPr lvl="3"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4pPr>
            <a:lvl5pPr lvl="4"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5pPr>
            <a:lvl6pPr lvl="5"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6pPr>
            <a:lvl7pPr lvl="6"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7pPr>
            <a:lvl8pPr lvl="7"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8pPr>
            <a:lvl9pPr lvl="8"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9pPr>
          </a:lstStyle>
          <a:p>
            <a:endParaRPr/>
          </a:p>
        </p:txBody>
      </p:sp>
      <p:sp>
        <p:nvSpPr>
          <p:cNvPr id="412" name="Google Shape;412;p38"/>
          <p:cNvSpPr txBox="1">
            <a:spLocks noGrp="1"/>
          </p:cNvSpPr>
          <p:nvPr>
            <p:ph type="subTitle" idx="3"/>
          </p:nvPr>
        </p:nvSpPr>
        <p:spPr>
          <a:xfrm>
            <a:off x="350100" y="1019225"/>
            <a:ext cx="4907700" cy="3993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1000"/>
              <a:buFont typeface="Inter SemiBold"/>
              <a:buNone/>
              <a:defRPr sz="1000">
                <a:latin typeface="Inter SemiBold"/>
                <a:ea typeface="Inter SemiBold"/>
                <a:cs typeface="Inter SemiBold"/>
                <a:sym typeface="Inter SemiBold"/>
              </a:defRPr>
            </a:lvl1pPr>
            <a:lvl2pPr lvl="1"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2pPr>
            <a:lvl3pPr lvl="2"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3pPr>
            <a:lvl4pPr lvl="3"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4pPr>
            <a:lvl5pPr lvl="4"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5pPr>
            <a:lvl6pPr lvl="5"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6pPr>
            <a:lvl7pPr lvl="6"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7pPr>
            <a:lvl8pPr lvl="7"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8pPr>
            <a:lvl9pPr lvl="8"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9pPr>
          </a:lstStyle>
          <a:p>
            <a:endParaRPr/>
          </a:p>
        </p:txBody>
      </p:sp>
      <p:sp>
        <p:nvSpPr>
          <p:cNvPr id="413" name="Google Shape;413;p38"/>
          <p:cNvSpPr txBox="1"/>
          <p:nvPr/>
        </p:nvSpPr>
        <p:spPr>
          <a:xfrm>
            <a:off x="350100" y="2047875"/>
            <a:ext cx="3602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latin typeface="Inter SemiBold"/>
                <a:ea typeface="Inter SemiBold"/>
                <a:cs typeface="Inter SemiBold"/>
                <a:sym typeface="Inter SemiBold"/>
              </a:rPr>
              <a:t>Background</a:t>
            </a:r>
            <a:endParaRPr sz="1000">
              <a:solidFill>
                <a:schemeClr val="dk2"/>
              </a:solidFill>
              <a:latin typeface="Inter SemiBold"/>
              <a:ea typeface="Inter SemiBold"/>
              <a:cs typeface="Inter SemiBold"/>
              <a:sym typeface="Inter SemiBold"/>
            </a:endParaRPr>
          </a:p>
        </p:txBody>
      </p:sp>
      <p:sp>
        <p:nvSpPr>
          <p:cNvPr id="414" name="Google Shape;414;p38"/>
          <p:cNvSpPr txBox="1">
            <a:spLocks noGrp="1"/>
          </p:cNvSpPr>
          <p:nvPr>
            <p:ph type="subTitle" idx="4"/>
          </p:nvPr>
        </p:nvSpPr>
        <p:spPr>
          <a:xfrm>
            <a:off x="350100" y="2291325"/>
            <a:ext cx="45744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accent6"/>
              </a:buClr>
              <a:buSzPts val="1200"/>
              <a:buFont typeface="Inter"/>
              <a:buNone/>
              <a:defRPr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2pPr>
            <a:lvl3pPr lvl="2"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3pPr>
            <a:lvl4pPr lvl="3"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4pPr>
            <a:lvl5pPr lvl="4"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5pPr>
            <a:lvl6pPr lvl="5"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6pPr>
            <a:lvl7pPr lvl="6"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7pPr>
            <a:lvl8pPr lvl="7"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8pPr>
            <a:lvl9pPr lvl="8"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9pPr>
          </a:lstStyle>
          <a:p>
            <a:endParaRPr/>
          </a:p>
        </p:txBody>
      </p:sp>
      <p:sp>
        <p:nvSpPr>
          <p:cNvPr id="415" name="Google Shape;415;p38"/>
          <p:cNvSpPr txBox="1"/>
          <p:nvPr/>
        </p:nvSpPr>
        <p:spPr>
          <a:xfrm>
            <a:off x="350100" y="2967525"/>
            <a:ext cx="3602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latin typeface="Inter SemiBold"/>
                <a:ea typeface="Inter SemiBold"/>
                <a:cs typeface="Inter SemiBold"/>
                <a:sym typeface="Inter SemiBold"/>
              </a:rPr>
              <a:t>Benefits Superpower</a:t>
            </a:r>
            <a:endParaRPr sz="1000">
              <a:solidFill>
                <a:schemeClr val="dk2"/>
              </a:solidFill>
              <a:latin typeface="Inter SemiBold"/>
              <a:ea typeface="Inter SemiBold"/>
              <a:cs typeface="Inter SemiBold"/>
              <a:sym typeface="Inter SemiBold"/>
            </a:endParaRPr>
          </a:p>
        </p:txBody>
      </p:sp>
      <p:sp>
        <p:nvSpPr>
          <p:cNvPr id="416" name="Google Shape;416;p38"/>
          <p:cNvSpPr txBox="1">
            <a:spLocks noGrp="1"/>
          </p:cNvSpPr>
          <p:nvPr>
            <p:ph type="subTitle" idx="5"/>
          </p:nvPr>
        </p:nvSpPr>
        <p:spPr>
          <a:xfrm>
            <a:off x="350100" y="3210975"/>
            <a:ext cx="45744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accent6"/>
              </a:buClr>
              <a:buSzPts val="1200"/>
              <a:buFont typeface="Inter"/>
              <a:buNone/>
              <a:defRPr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2pPr>
            <a:lvl3pPr lvl="2"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3pPr>
            <a:lvl4pPr lvl="3"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4pPr>
            <a:lvl5pPr lvl="4"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5pPr>
            <a:lvl6pPr lvl="5"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6pPr>
            <a:lvl7pPr lvl="6"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7pPr>
            <a:lvl8pPr lvl="7"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8pPr>
            <a:lvl9pPr lvl="8"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9pPr>
          </a:lstStyle>
          <a:p>
            <a:endParaRPr/>
          </a:p>
        </p:txBody>
      </p:sp>
      <p:sp>
        <p:nvSpPr>
          <p:cNvPr id="417" name="Google Shape;417;p38"/>
          <p:cNvSpPr>
            <a:spLocks noGrp="1"/>
          </p:cNvSpPr>
          <p:nvPr>
            <p:ph type="pic" idx="6"/>
          </p:nvPr>
        </p:nvSpPr>
        <p:spPr>
          <a:xfrm>
            <a:off x="5572125" y="523875"/>
            <a:ext cx="3305100" cy="4019700"/>
          </a:xfrm>
          <a:prstGeom prst="roundRect">
            <a:avLst>
              <a:gd name="adj" fmla="val 4611"/>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J-Deep-Dive">
  <p:cSld name="CUSTOM_3_1_3">
    <p:spTree>
      <p:nvGrpSpPr>
        <p:cNvPr id="1" name="Shape 418"/>
        <p:cNvGrpSpPr/>
        <p:nvPr/>
      </p:nvGrpSpPr>
      <p:grpSpPr>
        <a:xfrm>
          <a:off x="0" y="0"/>
          <a:ext cx="0" cy="0"/>
          <a:chOff x="0" y="0"/>
          <a:chExt cx="0" cy="0"/>
        </a:xfrm>
      </p:grpSpPr>
      <p:sp>
        <p:nvSpPr>
          <p:cNvPr id="419" name="Google Shape;419;p39"/>
          <p:cNvSpPr/>
          <p:nvPr/>
        </p:nvSpPr>
        <p:spPr>
          <a:xfrm>
            <a:off x="0" y="4359900"/>
            <a:ext cx="9144000" cy="783600"/>
          </a:xfrm>
          <a:prstGeom prst="roundRect">
            <a:avLst>
              <a:gd name="adj" fmla="val 0"/>
            </a:avLst>
          </a:prstGeom>
          <a:solidFill>
            <a:srgbClr val="FAC714"/>
          </a:solidFill>
          <a:ln>
            <a:noFill/>
          </a:ln>
        </p:spPr>
        <p:txBody>
          <a:bodyPr spcFirstLastPara="1" wrap="square" lIns="91425" tIns="91425" rIns="91425" bIns="91425" anchor="ctr" anchorCtr="0">
            <a:noAutofit/>
          </a:bodyPr>
          <a:lstStyle/>
          <a:p>
            <a:pPr marL="0" marR="5410200" lvl="0" indent="0" algn="l" rtl="0">
              <a:lnSpc>
                <a:spcPct val="115000"/>
              </a:lnSpc>
              <a:spcBef>
                <a:spcPts val="0"/>
              </a:spcBef>
              <a:spcAft>
                <a:spcPts val="0"/>
              </a:spcAft>
              <a:buNone/>
            </a:pPr>
            <a:endParaRPr sz="1100">
              <a:solidFill>
                <a:schemeClr val="dk1"/>
              </a:solidFill>
              <a:latin typeface="Inter"/>
              <a:ea typeface="Inter"/>
              <a:cs typeface="Inter"/>
              <a:sym typeface="Inter"/>
            </a:endParaRPr>
          </a:p>
        </p:txBody>
      </p:sp>
      <p:sp>
        <p:nvSpPr>
          <p:cNvPr id="420" name="Google Shape;420;p39"/>
          <p:cNvSpPr/>
          <p:nvPr/>
        </p:nvSpPr>
        <p:spPr>
          <a:xfrm>
            <a:off x="247650" y="247650"/>
            <a:ext cx="8639100" cy="3896100"/>
          </a:xfrm>
          <a:prstGeom prst="roundRect">
            <a:avLst>
              <a:gd name="adj" fmla="val 4401"/>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9"/>
          <p:cNvSpPr txBox="1">
            <a:spLocks noGrp="1"/>
          </p:cNvSpPr>
          <p:nvPr>
            <p:ph type="title"/>
          </p:nvPr>
        </p:nvSpPr>
        <p:spPr>
          <a:xfrm>
            <a:off x="495300" y="819150"/>
            <a:ext cx="5562600" cy="525000"/>
          </a:xfrm>
          <a:prstGeom prst="rect">
            <a:avLst/>
          </a:prstGeom>
          <a:noFill/>
          <a:ln>
            <a:noFill/>
          </a:ln>
        </p:spPr>
        <p:txBody>
          <a:bodyPr spcFirstLastPara="1" wrap="square" lIns="68575" tIns="34275" rIns="68575" bIns="34275" anchor="t" anchorCtr="0">
            <a:noAutofit/>
          </a:bodyPr>
          <a:lstStyle>
            <a:lvl1pPr lvl="0" rtl="0">
              <a:lnSpc>
                <a:spcPct val="90000"/>
              </a:lnSpc>
              <a:spcBef>
                <a:spcPts val="0"/>
              </a:spcBef>
              <a:spcAft>
                <a:spcPts val="0"/>
              </a:spcAft>
              <a:buClr>
                <a:schemeClr val="dk1"/>
              </a:buClr>
              <a:buSzPts val="3000"/>
              <a:buFont typeface="Libre Caslon Text"/>
              <a:buNone/>
              <a:defRPr sz="30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422" name="Google Shape;422;p39"/>
          <p:cNvSpPr txBox="1">
            <a:spLocks noGrp="1"/>
          </p:cNvSpPr>
          <p:nvPr>
            <p:ph type="subTitle" idx="1"/>
          </p:nvPr>
        </p:nvSpPr>
        <p:spPr>
          <a:xfrm>
            <a:off x="495300" y="220300"/>
            <a:ext cx="74676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SzPts val="1100"/>
              <a:buFont typeface="Inter SemiBold"/>
              <a:buNone/>
              <a:defRPr sz="1100" i="0">
                <a:solidFill>
                  <a:schemeClr val="dk2"/>
                </a:solidFill>
                <a:latin typeface="Inter SemiBold"/>
                <a:ea typeface="Inter SemiBold"/>
                <a:cs typeface="Inter SemiBold"/>
                <a:sym typeface="Inter SemiBold"/>
              </a:defRPr>
            </a:lvl1pPr>
            <a:lvl2pPr lvl="1" rtl="0">
              <a:lnSpc>
                <a:spcPct val="100000"/>
              </a:lnSpc>
              <a:spcBef>
                <a:spcPts val="500"/>
              </a:spcBef>
              <a:spcAft>
                <a:spcPts val="0"/>
              </a:spcAft>
              <a:buSzPts val="1100"/>
              <a:buFont typeface="Inter SemiBold"/>
              <a:buNone/>
              <a:defRPr sz="1100">
                <a:solidFill>
                  <a:schemeClr val="dk2"/>
                </a:solidFill>
                <a:latin typeface="Inter SemiBold"/>
                <a:ea typeface="Inter SemiBold"/>
                <a:cs typeface="Inter SemiBold"/>
                <a:sym typeface="Inter SemiBold"/>
              </a:defRPr>
            </a:lvl2pPr>
            <a:lvl3pPr lvl="2" rtl="0">
              <a:lnSpc>
                <a:spcPct val="111111"/>
              </a:lnSpc>
              <a:spcBef>
                <a:spcPts val="500"/>
              </a:spcBef>
              <a:spcAft>
                <a:spcPts val="0"/>
              </a:spcAft>
              <a:buSzPts val="1100"/>
              <a:buFont typeface="Inter SemiBold"/>
              <a:buNone/>
              <a:defRPr sz="1100">
                <a:solidFill>
                  <a:schemeClr val="dk2"/>
                </a:solidFill>
                <a:latin typeface="Inter SemiBold"/>
                <a:ea typeface="Inter SemiBold"/>
                <a:cs typeface="Inter SemiBold"/>
                <a:sym typeface="Inter SemiBold"/>
              </a:defRPr>
            </a:lvl3pPr>
            <a:lvl4pPr lvl="3" rtl="0">
              <a:lnSpc>
                <a:spcPct val="125000"/>
              </a:lnSpc>
              <a:spcBef>
                <a:spcPts val="500"/>
              </a:spcBef>
              <a:spcAft>
                <a:spcPts val="0"/>
              </a:spcAft>
              <a:buSzPts val="1100"/>
              <a:buFont typeface="Inter SemiBold"/>
              <a:buNone/>
              <a:defRPr sz="1100">
                <a:solidFill>
                  <a:schemeClr val="dk2"/>
                </a:solidFill>
                <a:latin typeface="Inter SemiBold"/>
                <a:ea typeface="Inter SemiBold"/>
                <a:cs typeface="Inter SemiBold"/>
                <a:sym typeface="Inter SemiBold"/>
              </a:defRPr>
            </a:lvl4pPr>
            <a:lvl5pPr lvl="4" rtl="0">
              <a:lnSpc>
                <a:spcPct val="125000"/>
              </a:lnSpc>
              <a:spcBef>
                <a:spcPts val="500"/>
              </a:spcBef>
              <a:spcAft>
                <a:spcPts val="0"/>
              </a:spcAft>
              <a:buSzPts val="1100"/>
              <a:buFont typeface="Inter SemiBold"/>
              <a:buNone/>
              <a:defRPr sz="1100">
                <a:solidFill>
                  <a:schemeClr val="dk2"/>
                </a:solidFill>
                <a:latin typeface="Inter SemiBold"/>
                <a:ea typeface="Inter SemiBold"/>
                <a:cs typeface="Inter SemiBold"/>
                <a:sym typeface="Inter SemiBold"/>
              </a:defRPr>
            </a:lvl5pPr>
            <a:lvl6pPr lvl="5" rtl="0">
              <a:lnSpc>
                <a:spcPct val="90000"/>
              </a:lnSpc>
              <a:spcBef>
                <a:spcPts val="400"/>
              </a:spcBef>
              <a:spcAft>
                <a:spcPts val="0"/>
              </a:spcAft>
              <a:buSzPts val="1100"/>
              <a:buFont typeface="Inter SemiBold"/>
              <a:buNone/>
              <a:defRPr sz="1100">
                <a:solidFill>
                  <a:schemeClr val="dk2"/>
                </a:solidFill>
                <a:latin typeface="Inter SemiBold"/>
                <a:ea typeface="Inter SemiBold"/>
                <a:cs typeface="Inter SemiBold"/>
                <a:sym typeface="Inter SemiBold"/>
              </a:defRPr>
            </a:lvl6pPr>
            <a:lvl7pPr lvl="6" rtl="0">
              <a:lnSpc>
                <a:spcPct val="90000"/>
              </a:lnSpc>
              <a:spcBef>
                <a:spcPts val="400"/>
              </a:spcBef>
              <a:spcAft>
                <a:spcPts val="0"/>
              </a:spcAft>
              <a:buSzPts val="1100"/>
              <a:buFont typeface="Inter SemiBold"/>
              <a:buNone/>
              <a:defRPr sz="1100">
                <a:solidFill>
                  <a:schemeClr val="dk2"/>
                </a:solidFill>
                <a:latin typeface="Inter SemiBold"/>
                <a:ea typeface="Inter SemiBold"/>
                <a:cs typeface="Inter SemiBold"/>
                <a:sym typeface="Inter SemiBold"/>
              </a:defRPr>
            </a:lvl7pPr>
            <a:lvl8pPr lvl="7" rtl="0">
              <a:lnSpc>
                <a:spcPct val="90000"/>
              </a:lnSpc>
              <a:spcBef>
                <a:spcPts val="400"/>
              </a:spcBef>
              <a:spcAft>
                <a:spcPts val="0"/>
              </a:spcAft>
              <a:buSzPts val="1100"/>
              <a:buFont typeface="Inter SemiBold"/>
              <a:buNone/>
              <a:defRPr sz="1100">
                <a:solidFill>
                  <a:schemeClr val="dk2"/>
                </a:solidFill>
                <a:latin typeface="Inter SemiBold"/>
                <a:ea typeface="Inter SemiBold"/>
                <a:cs typeface="Inter SemiBold"/>
                <a:sym typeface="Inter SemiBold"/>
              </a:defRPr>
            </a:lvl8pPr>
            <a:lvl9pPr lvl="8" rtl="0">
              <a:lnSpc>
                <a:spcPct val="90000"/>
              </a:lnSpc>
              <a:spcBef>
                <a:spcPts val="400"/>
              </a:spcBef>
              <a:spcAft>
                <a:spcPts val="0"/>
              </a:spcAft>
              <a:buSzPts val="1100"/>
              <a:buFont typeface="Inter SemiBold"/>
              <a:buNone/>
              <a:defRPr sz="1100">
                <a:solidFill>
                  <a:schemeClr val="dk2"/>
                </a:solidFill>
                <a:latin typeface="Inter SemiBold"/>
                <a:ea typeface="Inter SemiBold"/>
                <a:cs typeface="Inter SemiBold"/>
                <a:sym typeface="Inter SemiBold"/>
              </a:defRPr>
            </a:lvl9pPr>
          </a:lstStyle>
          <a:p>
            <a:endParaRPr/>
          </a:p>
        </p:txBody>
      </p:sp>
      <p:pic>
        <p:nvPicPr>
          <p:cNvPr id="423" name="Google Shape;423;p39"/>
          <p:cNvPicPr preferRelativeResize="0"/>
          <p:nvPr/>
        </p:nvPicPr>
        <p:blipFill rotWithShape="1">
          <a:blip r:embed="rId2">
            <a:alphaModFix/>
          </a:blip>
          <a:srcRect/>
          <a:stretch/>
        </p:blipFill>
        <p:spPr>
          <a:xfrm>
            <a:off x="8184139" y="4784666"/>
            <a:ext cx="732681" cy="153353"/>
          </a:xfrm>
          <a:prstGeom prst="rect">
            <a:avLst/>
          </a:prstGeom>
          <a:noFill/>
          <a:ln>
            <a:noFill/>
          </a:ln>
        </p:spPr>
      </p:pic>
      <p:sp>
        <p:nvSpPr>
          <p:cNvPr id="424" name="Google Shape;424;p39"/>
          <p:cNvSpPr txBox="1">
            <a:spLocks noGrp="1"/>
          </p:cNvSpPr>
          <p:nvPr>
            <p:ph type="body" idx="2"/>
          </p:nvPr>
        </p:nvSpPr>
        <p:spPr>
          <a:xfrm>
            <a:off x="495300" y="1344150"/>
            <a:ext cx="4096200" cy="25896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1pPr>
            <a:lvl2pPr marL="914400" lvl="1"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2pPr>
            <a:lvl3pPr marL="1371600" lvl="2"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3pPr>
            <a:lvl4pPr marL="1828800" lvl="3"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4pPr>
            <a:lvl5pPr marL="2286000" lvl="4"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5pPr>
            <a:lvl6pPr marL="2743200" lvl="5"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6pPr>
            <a:lvl7pPr marL="3200400" lvl="6"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7pPr>
            <a:lvl8pPr marL="3657600" lvl="7"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8pPr>
            <a:lvl9pPr marL="4114800" lvl="8"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9pPr>
          </a:lstStyle>
          <a:p>
            <a:endParaRPr/>
          </a:p>
        </p:txBody>
      </p:sp>
      <p:sp>
        <p:nvSpPr>
          <p:cNvPr id="425" name="Google Shape;425;p39"/>
          <p:cNvSpPr txBox="1">
            <a:spLocks noGrp="1"/>
          </p:cNvSpPr>
          <p:nvPr>
            <p:ph type="title" idx="3"/>
          </p:nvPr>
        </p:nvSpPr>
        <p:spPr>
          <a:xfrm>
            <a:off x="495300" y="4359900"/>
            <a:ext cx="1552500" cy="8502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3300"/>
              <a:buFont typeface="Libre Caslon Text"/>
              <a:buNone/>
              <a:defRPr sz="3300">
                <a:latin typeface="Libre Caslon Text"/>
                <a:ea typeface="Libre Caslon Text"/>
                <a:cs typeface="Libre Caslon Text"/>
                <a:sym typeface="Libre Caslon Text"/>
              </a:defRPr>
            </a:lvl2pPr>
            <a:lvl3pPr lvl="2" rtl="0">
              <a:spcBef>
                <a:spcPts val="0"/>
              </a:spcBef>
              <a:spcAft>
                <a:spcPts val="0"/>
              </a:spcAft>
              <a:buSzPts val="3300"/>
              <a:buFont typeface="Libre Caslon Text"/>
              <a:buNone/>
              <a:defRPr sz="3300">
                <a:latin typeface="Libre Caslon Text"/>
                <a:ea typeface="Libre Caslon Text"/>
                <a:cs typeface="Libre Caslon Text"/>
                <a:sym typeface="Libre Caslon Text"/>
              </a:defRPr>
            </a:lvl3pPr>
            <a:lvl4pPr lvl="3" rtl="0">
              <a:spcBef>
                <a:spcPts val="0"/>
              </a:spcBef>
              <a:spcAft>
                <a:spcPts val="0"/>
              </a:spcAft>
              <a:buSzPts val="3300"/>
              <a:buFont typeface="Libre Caslon Text"/>
              <a:buNone/>
              <a:defRPr sz="3300">
                <a:latin typeface="Libre Caslon Text"/>
                <a:ea typeface="Libre Caslon Text"/>
                <a:cs typeface="Libre Caslon Text"/>
                <a:sym typeface="Libre Caslon Text"/>
              </a:defRPr>
            </a:lvl4pPr>
            <a:lvl5pPr lvl="4" rtl="0">
              <a:spcBef>
                <a:spcPts val="0"/>
              </a:spcBef>
              <a:spcAft>
                <a:spcPts val="0"/>
              </a:spcAft>
              <a:buSzPts val="3300"/>
              <a:buFont typeface="Libre Caslon Text"/>
              <a:buNone/>
              <a:defRPr sz="3300">
                <a:latin typeface="Libre Caslon Text"/>
                <a:ea typeface="Libre Caslon Text"/>
                <a:cs typeface="Libre Caslon Text"/>
                <a:sym typeface="Libre Caslon Text"/>
              </a:defRPr>
            </a:lvl5pPr>
            <a:lvl6pPr lvl="5" rtl="0">
              <a:spcBef>
                <a:spcPts val="0"/>
              </a:spcBef>
              <a:spcAft>
                <a:spcPts val="0"/>
              </a:spcAft>
              <a:buSzPts val="3300"/>
              <a:buFont typeface="Libre Caslon Text"/>
              <a:buNone/>
              <a:defRPr sz="3300">
                <a:latin typeface="Libre Caslon Text"/>
                <a:ea typeface="Libre Caslon Text"/>
                <a:cs typeface="Libre Caslon Text"/>
                <a:sym typeface="Libre Caslon Text"/>
              </a:defRPr>
            </a:lvl6pPr>
            <a:lvl7pPr lvl="6" rtl="0">
              <a:spcBef>
                <a:spcPts val="0"/>
              </a:spcBef>
              <a:spcAft>
                <a:spcPts val="0"/>
              </a:spcAft>
              <a:buSzPts val="3300"/>
              <a:buFont typeface="Libre Caslon Text"/>
              <a:buNone/>
              <a:defRPr sz="3300">
                <a:latin typeface="Libre Caslon Text"/>
                <a:ea typeface="Libre Caslon Text"/>
                <a:cs typeface="Libre Caslon Text"/>
                <a:sym typeface="Libre Caslon Text"/>
              </a:defRPr>
            </a:lvl7pPr>
            <a:lvl8pPr lvl="7" rtl="0">
              <a:spcBef>
                <a:spcPts val="0"/>
              </a:spcBef>
              <a:spcAft>
                <a:spcPts val="0"/>
              </a:spcAft>
              <a:buSzPts val="3300"/>
              <a:buFont typeface="Libre Caslon Text"/>
              <a:buNone/>
              <a:defRPr sz="3300">
                <a:latin typeface="Libre Caslon Text"/>
                <a:ea typeface="Libre Caslon Text"/>
                <a:cs typeface="Libre Caslon Text"/>
                <a:sym typeface="Libre Caslon Text"/>
              </a:defRPr>
            </a:lvl8pPr>
            <a:lvl9pPr lvl="8" rtl="0">
              <a:spcBef>
                <a:spcPts val="0"/>
              </a:spcBef>
              <a:spcAft>
                <a:spcPts val="0"/>
              </a:spcAft>
              <a:buSzPts val="3300"/>
              <a:buFont typeface="Libre Caslon Text"/>
              <a:buNone/>
              <a:defRPr sz="3300">
                <a:latin typeface="Libre Caslon Text"/>
                <a:ea typeface="Libre Caslon Text"/>
                <a:cs typeface="Libre Caslon Text"/>
                <a:sym typeface="Libre Caslon Text"/>
              </a:defRPr>
            </a:lvl9pPr>
          </a:lstStyle>
          <a:p>
            <a:endParaRPr/>
          </a:p>
        </p:txBody>
      </p:sp>
      <p:sp>
        <p:nvSpPr>
          <p:cNvPr id="426" name="Google Shape;426;p39"/>
          <p:cNvSpPr txBox="1">
            <a:spLocks noGrp="1"/>
          </p:cNvSpPr>
          <p:nvPr>
            <p:ph type="subTitle" idx="4"/>
          </p:nvPr>
        </p:nvSpPr>
        <p:spPr>
          <a:xfrm>
            <a:off x="2021099" y="4479450"/>
            <a:ext cx="44160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Z-Blank-White">
  <p:cSld name="1_Title Slide">
    <p:spTree>
      <p:nvGrpSpPr>
        <p:cNvPr id="1" name="Shape 427"/>
        <p:cNvGrpSpPr/>
        <p:nvPr/>
      </p:nvGrpSpPr>
      <p:grpSpPr>
        <a:xfrm>
          <a:off x="0" y="0"/>
          <a:ext cx="0" cy="0"/>
          <a:chOff x="0" y="0"/>
          <a:chExt cx="0" cy="0"/>
        </a:xfrm>
      </p:grpSpPr>
      <p:sp>
        <p:nvSpPr>
          <p:cNvPr id="428" name="Google Shape;428;p40"/>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Title4">
  <p:cSld name="10_Custom Layout_2_2_2_2">
    <p:spTree>
      <p:nvGrpSpPr>
        <p:cNvPr id="1" name="Shape 33"/>
        <p:cNvGrpSpPr/>
        <p:nvPr/>
      </p:nvGrpSpPr>
      <p:grpSpPr>
        <a:xfrm>
          <a:off x="0" y="0"/>
          <a:ext cx="0" cy="0"/>
          <a:chOff x="0" y="0"/>
          <a:chExt cx="0" cy="0"/>
        </a:xfrm>
      </p:grpSpPr>
      <p:pic>
        <p:nvPicPr>
          <p:cNvPr id="34" name="Google Shape;34;p5"/>
          <p:cNvPicPr preferRelativeResize="0"/>
          <p:nvPr/>
        </p:nvPicPr>
        <p:blipFill rotWithShape="1">
          <a:blip r:embed="rId2">
            <a:alphaModFix/>
          </a:blip>
          <a:srcRect t="14253" b="1408"/>
          <a:stretch/>
        </p:blipFill>
        <p:spPr>
          <a:xfrm>
            <a:off x="0" y="0"/>
            <a:ext cx="9144003" cy="5143499"/>
          </a:xfrm>
          <a:prstGeom prst="rect">
            <a:avLst/>
          </a:prstGeom>
          <a:noFill/>
          <a:ln>
            <a:noFill/>
          </a:ln>
        </p:spPr>
      </p:pic>
      <p:sp>
        <p:nvSpPr>
          <p:cNvPr id="35" name="Google Shape;35;p5"/>
          <p:cNvSpPr/>
          <p:nvPr/>
        </p:nvSpPr>
        <p:spPr>
          <a:xfrm>
            <a:off x="7241278" y="4819650"/>
            <a:ext cx="1742700" cy="1617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36" name="Google Shape;36;p5"/>
          <p:cNvPicPr preferRelativeResize="0"/>
          <p:nvPr/>
        </p:nvPicPr>
        <p:blipFill>
          <a:blip r:embed="rId3">
            <a:alphaModFix/>
          </a:blip>
          <a:stretch>
            <a:fillRect/>
          </a:stretch>
        </p:blipFill>
        <p:spPr>
          <a:xfrm>
            <a:off x="4017637" y="0"/>
            <a:ext cx="5204476" cy="5143500"/>
          </a:xfrm>
          <a:prstGeom prst="rect">
            <a:avLst/>
          </a:prstGeom>
          <a:noFill/>
          <a:ln>
            <a:noFill/>
          </a:ln>
        </p:spPr>
      </p:pic>
      <p:pic>
        <p:nvPicPr>
          <p:cNvPr id="37" name="Google Shape;37;p5"/>
          <p:cNvPicPr preferRelativeResize="0"/>
          <p:nvPr/>
        </p:nvPicPr>
        <p:blipFill rotWithShape="1">
          <a:blip r:embed="rId4">
            <a:alphaModFix/>
          </a:blip>
          <a:srcRect/>
          <a:stretch/>
        </p:blipFill>
        <p:spPr>
          <a:xfrm>
            <a:off x="457200" y="4657725"/>
            <a:ext cx="1524500" cy="327425"/>
          </a:xfrm>
          <a:prstGeom prst="rect">
            <a:avLst/>
          </a:prstGeom>
          <a:noFill/>
          <a:ln>
            <a:noFill/>
          </a:ln>
        </p:spPr>
      </p:pic>
      <p:sp>
        <p:nvSpPr>
          <p:cNvPr id="38" name="Google Shape;38;p5"/>
          <p:cNvSpPr txBox="1">
            <a:spLocks noGrp="1"/>
          </p:cNvSpPr>
          <p:nvPr>
            <p:ph type="title"/>
          </p:nvPr>
        </p:nvSpPr>
        <p:spPr>
          <a:xfrm>
            <a:off x="369150" y="2461250"/>
            <a:ext cx="4591200" cy="193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lt1"/>
              </a:buClr>
              <a:buSzPts val="3300"/>
              <a:buFont typeface="Libre Caslon Text"/>
              <a:buNone/>
              <a:defRPr b="0">
                <a:solidFill>
                  <a:schemeClr val="lt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39" name="Google Shape;39;p5"/>
          <p:cNvSpPr txBox="1">
            <a:spLocks noGrp="1"/>
          </p:cNvSpPr>
          <p:nvPr>
            <p:ph type="subTitle" idx="1"/>
          </p:nvPr>
        </p:nvSpPr>
        <p:spPr>
          <a:xfrm>
            <a:off x="369158" y="1851641"/>
            <a:ext cx="4591200" cy="525000"/>
          </a:xfrm>
          <a:prstGeom prst="rect">
            <a:avLst/>
          </a:prstGeom>
          <a:noFill/>
          <a:ln>
            <a:noFill/>
          </a:ln>
        </p:spPr>
        <p:txBody>
          <a:bodyPr spcFirstLastPara="1" wrap="square" lIns="68575" tIns="34275" rIns="68575" bIns="34275" anchor="b" anchorCtr="0">
            <a:noAutofit/>
          </a:bodyPr>
          <a:lstStyle>
            <a:lvl1pPr lvl="0" algn="l" rtl="0">
              <a:lnSpc>
                <a:spcPct val="111111"/>
              </a:lnSpc>
              <a:spcBef>
                <a:spcPts val="500"/>
              </a:spcBef>
              <a:spcAft>
                <a:spcPts val="0"/>
              </a:spcAft>
              <a:buClr>
                <a:schemeClr val="accent1"/>
              </a:buClr>
              <a:buSzPts val="1400"/>
              <a:buFont typeface="Inter SemiBold"/>
              <a:buNone/>
              <a:defRPr sz="1400" i="0">
                <a:solidFill>
                  <a:schemeClr val="accent1"/>
                </a:solidFill>
                <a:latin typeface="Inter SemiBold"/>
                <a:ea typeface="Inter SemiBold"/>
                <a:cs typeface="Inter SemiBold"/>
                <a:sym typeface="Inter SemiBold"/>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Z-Blank-Blue">
  <p:cSld name="1_Title Slide_1">
    <p:spTree>
      <p:nvGrpSpPr>
        <p:cNvPr id="1" name="Shape 429"/>
        <p:cNvGrpSpPr/>
        <p:nvPr/>
      </p:nvGrpSpPr>
      <p:grpSpPr>
        <a:xfrm>
          <a:off x="0" y="0"/>
          <a:ext cx="0" cy="0"/>
          <a:chOff x="0" y="0"/>
          <a:chExt cx="0" cy="0"/>
        </a:xfrm>
      </p:grpSpPr>
      <p:sp>
        <p:nvSpPr>
          <p:cNvPr id="430" name="Google Shape;430;p41"/>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431" name="Google Shape;431;p41"/>
          <p:cNvPicPr preferRelativeResize="0"/>
          <p:nvPr/>
        </p:nvPicPr>
        <p:blipFill rotWithShape="1">
          <a:blip r:embed="rId2">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2"/>
        <p:cNvGrpSpPr/>
        <p:nvPr/>
      </p:nvGrpSpPr>
      <p:grpSpPr>
        <a:xfrm>
          <a:off x="0" y="0"/>
          <a:ext cx="0" cy="0"/>
          <a:chOff x="0" y="0"/>
          <a:chExt cx="0" cy="0"/>
        </a:xfrm>
      </p:grpSpPr>
      <p:sp>
        <p:nvSpPr>
          <p:cNvPr id="433" name="Google Shape;433;p42"/>
          <p:cNvSpPr txBox="1">
            <a:spLocks noGrp="1"/>
          </p:cNvSpPr>
          <p:nvPr>
            <p:ph type="body" idx="1"/>
          </p:nvPr>
        </p:nvSpPr>
        <p:spPr>
          <a:xfrm>
            <a:off x="311700" y="4230575"/>
            <a:ext cx="5998800" cy="605100"/>
          </a:xfrm>
          <a:prstGeom prst="rect">
            <a:avLst/>
          </a:prstGeom>
        </p:spPr>
        <p:txBody>
          <a:bodyPr spcFirstLastPara="1" wrap="square" lIns="68575" tIns="34275" rIns="68575" bIns="34275" anchor="ctr" anchorCtr="0">
            <a:noAutofit/>
          </a:bodyPr>
          <a:lstStyle>
            <a:lvl1pPr marL="457200" lvl="0" indent="-228600" rtl="0">
              <a:lnSpc>
                <a:spcPct val="100000"/>
              </a:lnSpc>
              <a:spcBef>
                <a:spcPts val="500"/>
              </a:spcBef>
              <a:spcAft>
                <a:spcPts val="0"/>
              </a:spcAft>
              <a:buSzPts val="1200"/>
              <a:buNone/>
              <a:defRPr/>
            </a:lvl1pPr>
          </a:lstStyle>
          <a:p>
            <a:endParaRPr/>
          </a:p>
        </p:txBody>
      </p:sp>
      <p:sp>
        <p:nvSpPr>
          <p:cNvPr id="434" name="Google Shape;434;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2_Title_Left">
  <p:cSld name="8_Custom Layout_1">
    <p:spTree>
      <p:nvGrpSpPr>
        <p:cNvPr id="1" name="Shape 435"/>
        <p:cNvGrpSpPr/>
        <p:nvPr/>
      </p:nvGrpSpPr>
      <p:grpSpPr>
        <a:xfrm>
          <a:off x="0" y="0"/>
          <a:ext cx="0" cy="0"/>
          <a:chOff x="0" y="0"/>
          <a:chExt cx="0" cy="0"/>
        </a:xfrm>
      </p:grpSpPr>
      <p:sp>
        <p:nvSpPr>
          <p:cNvPr id="436" name="Google Shape;436;p43"/>
          <p:cNvSpPr txBox="1">
            <a:spLocks noGrp="1"/>
          </p:cNvSpPr>
          <p:nvPr>
            <p:ph type="title"/>
          </p:nvPr>
        </p:nvSpPr>
        <p:spPr>
          <a:xfrm>
            <a:off x="369143" y="1546856"/>
            <a:ext cx="7810800" cy="193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300"/>
              <a:buFont typeface="Helvetica Neue"/>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437" name="Google Shape;437;p43"/>
          <p:cNvPicPr preferRelativeResize="0"/>
          <p:nvPr/>
        </p:nvPicPr>
        <p:blipFill rotWithShape="1">
          <a:blip r:embed="rId2">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438"/>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ava - December 2020">
  <p:cSld name="10_Custom Layout_2_3">
    <p:spTree>
      <p:nvGrpSpPr>
        <p:cNvPr id="1" name="Shape 439"/>
        <p:cNvGrpSpPr/>
        <p:nvPr/>
      </p:nvGrpSpPr>
      <p:grpSpPr>
        <a:xfrm>
          <a:off x="0" y="0"/>
          <a:ext cx="0" cy="0"/>
          <a:chOff x="0" y="0"/>
          <a:chExt cx="0" cy="0"/>
        </a:xfrm>
      </p:grpSpPr>
      <p:sp>
        <p:nvSpPr>
          <p:cNvPr id="440" name="Google Shape;440;p45"/>
          <p:cNvSpPr txBox="1">
            <a:spLocks noGrp="1"/>
          </p:cNvSpPr>
          <p:nvPr>
            <p:ph type="title"/>
          </p:nvPr>
        </p:nvSpPr>
        <p:spPr>
          <a:xfrm>
            <a:off x="369158" y="1432561"/>
            <a:ext cx="4591200" cy="193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300"/>
              <a:buFont typeface="Helvetica Neue"/>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441" name="Google Shape;441;p45"/>
          <p:cNvPicPr preferRelativeResize="0"/>
          <p:nvPr/>
        </p:nvPicPr>
        <p:blipFill rotWithShape="1">
          <a:blip r:embed="rId2">
            <a:alphaModFix/>
          </a:blip>
          <a:srcRect/>
          <a:stretch/>
        </p:blipFill>
        <p:spPr>
          <a:xfrm>
            <a:off x="8179854" y="4784002"/>
            <a:ext cx="734850" cy="157826"/>
          </a:xfrm>
          <a:prstGeom prst="rect">
            <a:avLst/>
          </a:prstGeom>
          <a:noFill/>
          <a:ln>
            <a:noFill/>
          </a:ln>
        </p:spPr>
      </p:pic>
      <p:sp>
        <p:nvSpPr>
          <p:cNvPr id="442" name="Google Shape;442;p45"/>
          <p:cNvSpPr txBox="1">
            <a:spLocks noGrp="1"/>
          </p:cNvSpPr>
          <p:nvPr>
            <p:ph type="subTitle" idx="1"/>
          </p:nvPr>
        </p:nvSpPr>
        <p:spPr>
          <a:xfrm>
            <a:off x="369158" y="3466191"/>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400"/>
              <a:buNone/>
              <a:defRPr sz="1400" b="1" i="0">
                <a:solidFill>
                  <a:schemeClr val="dk2"/>
                </a:solidFill>
                <a:latin typeface="Open Sans"/>
                <a:ea typeface="Open Sans"/>
                <a:cs typeface="Open Sans"/>
                <a:sym typeface="Open Sans"/>
              </a:defRPr>
            </a:lvl1pPr>
            <a:lvl2pPr lvl="1" algn="ctr" rtl="0">
              <a:lnSpc>
                <a:spcPct val="100000"/>
              </a:lnSpc>
              <a:spcBef>
                <a:spcPts val="500"/>
              </a:spcBef>
              <a:spcAft>
                <a:spcPts val="0"/>
              </a:spcAft>
              <a:buSzPts val="1500"/>
              <a:buNone/>
              <a:defRPr sz="1500"/>
            </a:lvl2pPr>
            <a:lvl3pPr lvl="2" algn="ctr" rtl="0">
              <a:lnSpc>
                <a:spcPct val="111111"/>
              </a:lnSpc>
              <a:spcBef>
                <a:spcPts val="500"/>
              </a:spcBef>
              <a:spcAft>
                <a:spcPts val="0"/>
              </a:spcAft>
              <a:buSzPts val="1400"/>
              <a:buNone/>
              <a:defRPr sz="1400"/>
            </a:lvl3pPr>
            <a:lvl4pPr lvl="3" algn="ctr" rtl="0">
              <a:lnSpc>
                <a:spcPct val="125000"/>
              </a:lnSpc>
              <a:spcBef>
                <a:spcPts val="500"/>
              </a:spcBef>
              <a:spcAft>
                <a:spcPts val="0"/>
              </a:spcAft>
              <a:buSzPts val="1200"/>
              <a:buNone/>
              <a:defRPr sz="1200"/>
            </a:lvl4pPr>
            <a:lvl5pPr lvl="4" algn="ctr" rtl="0">
              <a:lnSpc>
                <a:spcPct val="125000"/>
              </a:lnSpc>
              <a:spcBef>
                <a:spcPts val="5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43" name="Google Shape;443;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44"/>
        <p:cNvGrpSpPr/>
        <p:nvPr/>
      </p:nvGrpSpPr>
      <p:grpSpPr>
        <a:xfrm>
          <a:off x="0" y="0"/>
          <a:ext cx="0" cy="0"/>
          <a:chOff x="0" y="0"/>
          <a:chExt cx="0" cy="0"/>
        </a:xfrm>
      </p:grpSpPr>
      <p:sp>
        <p:nvSpPr>
          <p:cNvPr id="445" name="Google Shape;445;p46"/>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46" name="Google Shape;446;p46"/>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Autofit/>
          </a:bodyPr>
          <a:lstStyle>
            <a:lvl1pPr lvl="0" algn="ctr" rtl="0">
              <a:lnSpc>
                <a:spcPct val="100000"/>
              </a:lnSpc>
              <a:spcBef>
                <a:spcPts val="500"/>
              </a:spcBef>
              <a:spcAft>
                <a:spcPts val="0"/>
              </a:spcAft>
              <a:buSzPts val="2800"/>
              <a:buNone/>
              <a:defRPr sz="2800"/>
            </a:lvl1pPr>
            <a:lvl2pPr lvl="1" algn="ctr" rtl="0">
              <a:lnSpc>
                <a:spcPct val="100000"/>
              </a:lnSpc>
              <a:spcBef>
                <a:spcPts val="500"/>
              </a:spcBef>
              <a:spcAft>
                <a:spcPts val="0"/>
              </a:spcAft>
              <a:buSzPts val="2800"/>
              <a:buNone/>
              <a:defRPr sz="2800"/>
            </a:lvl2pPr>
            <a:lvl3pPr lvl="2" algn="ctr" rtl="0">
              <a:lnSpc>
                <a:spcPct val="100000"/>
              </a:lnSpc>
              <a:spcBef>
                <a:spcPts val="500"/>
              </a:spcBef>
              <a:spcAft>
                <a:spcPts val="0"/>
              </a:spcAft>
              <a:buSzPts val="2800"/>
              <a:buNone/>
              <a:defRPr sz="2800"/>
            </a:lvl3pPr>
            <a:lvl4pPr lvl="3" algn="ctr" rtl="0">
              <a:lnSpc>
                <a:spcPct val="100000"/>
              </a:lnSpc>
              <a:spcBef>
                <a:spcPts val="500"/>
              </a:spcBef>
              <a:spcAft>
                <a:spcPts val="0"/>
              </a:spcAft>
              <a:buSzPts val="2800"/>
              <a:buNone/>
              <a:defRPr sz="2800"/>
            </a:lvl4pPr>
            <a:lvl5pPr lvl="4" algn="ctr" rtl="0">
              <a:lnSpc>
                <a:spcPct val="100000"/>
              </a:lnSpc>
              <a:spcBef>
                <a:spcPts val="500"/>
              </a:spcBef>
              <a:spcAft>
                <a:spcPts val="0"/>
              </a:spcAft>
              <a:buSzPts val="2800"/>
              <a:buNone/>
              <a:defRPr sz="2800"/>
            </a:lvl5pPr>
            <a:lvl6pPr lvl="5" algn="ctr" rtl="0">
              <a:lnSpc>
                <a:spcPct val="100000"/>
              </a:lnSpc>
              <a:spcBef>
                <a:spcPts val="500"/>
              </a:spcBef>
              <a:spcAft>
                <a:spcPts val="0"/>
              </a:spcAft>
              <a:buSzPts val="2800"/>
              <a:buNone/>
              <a:defRPr sz="2800"/>
            </a:lvl6pPr>
            <a:lvl7pPr lvl="6" algn="ctr" rtl="0">
              <a:lnSpc>
                <a:spcPct val="100000"/>
              </a:lnSpc>
              <a:spcBef>
                <a:spcPts val="500"/>
              </a:spcBef>
              <a:spcAft>
                <a:spcPts val="0"/>
              </a:spcAft>
              <a:buSzPts val="2800"/>
              <a:buNone/>
              <a:defRPr sz="2800"/>
            </a:lvl7pPr>
            <a:lvl8pPr lvl="7" algn="ctr" rtl="0">
              <a:lnSpc>
                <a:spcPct val="100000"/>
              </a:lnSpc>
              <a:spcBef>
                <a:spcPts val="500"/>
              </a:spcBef>
              <a:spcAft>
                <a:spcPts val="0"/>
              </a:spcAft>
              <a:buSzPts val="2800"/>
              <a:buNone/>
              <a:defRPr sz="2800"/>
            </a:lvl8pPr>
            <a:lvl9pPr lvl="8" algn="ctr" rtl="0">
              <a:lnSpc>
                <a:spcPct val="100000"/>
              </a:lnSpc>
              <a:spcBef>
                <a:spcPts val="500"/>
              </a:spcBef>
              <a:spcAft>
                <a:spcPts val="0"/>
              </a:spcAft>
              <a:buSzPts val="2800"/>
              <a:buNone/>
              <a:defRPr sz="2800"/>
            </a:lvl9pPr>
          </a:lstStyle>
          <a:p>
            <a:endParaRPr/>
          </a:p>
        </p:txBody>
      </p:sp>
      <p:sp>
        <p:nvSpPr>
          <p:cNvPr id="447" name="Google Shape;447;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48"/>
        <p:cNvGrpSpPr/>
        <p:nvPr/>
      </p:nvGrpSpPr>
      <p:grpSpPr>
        <a:xfrm>
          <a:off x="0" y="0"/>
          <a:ext cx="0" cy="0"/>
          <a:chOff x="0" y="0"/>
          <a:chExt cx="0" cy="0"/>
        </a:xfrm>
      </p:grpSpPr>
      <p:pic>
        <p:nvPicPr>
          <p:cNvPr id="449" name="Google Shape;449;p47" descr="A picture containing tree, outdoor, colorful, resort&#10;&#10;Description automatically generated"/>
          <p:cNvPicPr preferRelativeResize="0"/>
          <p:nvPr/>
        </p:nvPicPr>
        <p:blipFill rotWithShape="1">
          <a:blip r:embed="rId2">
            <a:alphaModFix/>
          </a:blip>
          <a:srcRect/>
          <a:stretch/>
        </p:blipFill>
        <p:spPr>
          <a:xfrm>
            <a:off x="0" y="-91912"/>
            <a:ext cx="9144000" cy="5235414"/>
          </a:xfrm>
          <a:prstGeom prst="rect">
            <a:avLst/>
          </a:prstGeom>
          <a:noFill/>
          <a:ln>
            <a:noFill/>
          </a:ln>
        </p:spPr>
      </p:pic>
      <p:sp>
        <p:nvSpPr>
          <p:cNvPr id="450" name="Google Shape;450;p47"/>
          <p:cNvSpPr txBox="1">
            <a:spLocks noGrp="1"/>
          </p:cNvSpPr>
          <p:nvPr>
            <p:ph type="title"/>
          </p:nvPr>
        </p:nvSpPr>
        <p:spPr>
          <a:xfrm>
            <a:off x="720090" y="238360"/>
            <a:ext cx="7701600" cy="127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break" type="secHead">
  <p:cSld name="SECTION_HEADER">
    <p:spTree>
      <p:nvGrpSpPr>
        <p:cNvPr id="1" name="Shape 451"/>
        <p:cNvGrpSpPr/>
        <p:nvPr/>
      </p:nvGrpSpPr>
      <p:grpSpPr>
        <a:xfrm>
          <a:off x="0" y="0"/>
          <a:ext cx="0" cy="0"/>
          <a:chOff x="0" y="0"/>
          <a:chExt cx="0" cy="0"/>
        </a:xfrm>
      </p:grpSpPr>
      <p:sp>
        <p:nvSpPr>
          <p:cNvPr id="452" name="Google Shape;452;p48"/>
          <p:cNvSpPr/>
          <p:nvPr/>
        </p:nvSpPr>
        <p:spPr>
          <a:xfrm>
            <a:off x="0" y="0"/>
            <a:ext cx="9144000" cy="3168600"/>
          </a:xfrm>
          <a:prstGeom prst="rect">
            <a:avLst/>
          </a:prstGeom>
          <a:blipFill rotWithShape="1">
            <a:blip r:embed="rId2">
              <a:alphaModFix/>
            </a:blip>
            <a:tile tx="0" ty="0" sx="100000" sy="100000" flip="none" algn="tl"/>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Medium"/>
              <a:ea typeface="Libre Franklin Medium"/>
              <a:cs typeface="Libre Franklin Medium"/>
              <a:sym typeface="Libre Franklin Medium"/>
            </a:endParaRPr>
          </a:p>
        </p:txBody>
      </p:sp>
      <p:sp>
        <p:nvSpPr>
          <p:cNvPr id="453" name="Google Shape;453;p48"/>
          <p:cNvSpPr txBox="1">
            <a:spLocks noGrp="1"/>
          </p:cNvSpPr>
          <p:nvPr>
            <p:ph type="title"/>
          </p:nvPr>
        </p:nvSpPr>
        <p:spPr>
          <a:xfrm>
            <a:off x="720090" y="576072"/>
            <a:ext cx="7701600" cy="2352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6000"/>
              <a:buFont typeface="Arial"/>
              <a:buNone/>
              <a:defRPr sz="6000">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4" name="Google Shape;454;p48"/>
          <p:cNvSpPr txBox="1">
            <a:spLocks noGrp="1"/>
          </p:cNvSpPr>
          <p:nvPr>
            <p:ph type="body" idx="1"/>
          </p:nvPr>
        </p:nvSpPr>
        <p:spPr>
          <a:xfrm>
            <a:off x="720090" y="3408426"/>
            <a:ext cx="7701600" cy="1158900"/>
          </a:xfrm>
          <a:prstGeom prst="rect">
            <a:avLst/>
          </a:prstGeom>
          <a:noFill/>
          <a:ln>
            <a:noFill/>
          </a:ln>
        </p:spPr>
        <p:txBody>
          <a:bodyPr spcFirstLastPara="1" wrap="square" lIns="68575" tIns="34275" rIns="68575" bIns="34275" anchor="t" anchorCtr="0">
            <a:normAutofit/>
          </a:bodyPr>
          <a:lstStyle>
            <a:lvl1pPr marL="457200" lvl="0" indent="-228600" algn="l" rtl="0">
              <a:lnSpc>
                <a:spcPct val="101000"/>
              </a:lnSpc>
              <a:spcBef>
                <a:spcPts val="500"/>
              </a:spcBef>
              <a:spcAft>
                <a:spcPts val="0"/>
              </a:spcAft>
              <a:buClr>
                <a:schemeClr val="dk1"/>
              </a:buClr>
              <a:buSzPts val="2700"/>
              <a:buNone/>
              <a:defRPr sz="2700">
                <a:solidFill>
                  <a:schemeClr val="dk1"/>
                </a:solidFill>
                <a:latin typeface="Arial"/>
                <a:ea typeface="Arial"/>
                <a:cs typeface="Arial"/>
                <a:sym typeface="Arial"/>
              </a:defRPr>
            </a:lvl1pPr>
            <a:lvl2pPr marL="914400" lvl="1" indent="-228600" algn="l" rtl="0">
              <a:lnSpc>
                <a:spcPct val="101000"/>
              </a:lnSpc>
              <a:spcBef>
                <a:spcPts val="500"/>
              </a:spcBef>
              <a:spcAft>
                <a:spcPts val="0"/>
              </a:spcAft>
              <a:buClr>
                <a:srgbClr val="888888"/>
              </a:buClr>
              <a:buSzPts val="1500"/>
              <a:buNone/>
              <a:defRPr sz="1500">
                <a:solidFill>
                  <a:srgbClr val="888888"/>
                </a:solidFill>
              </a:defRPr>
            </a:lvl2pPr>
            <a:lvl3pPr marL="1371600" lvl="2" indent="-228600" algn="l" rtl="0">
              <a:lnSpc>
                <a:spcPct val="101000"/>
              </a:lnSpc>
              <a:spcBef>
                <a:spcPts val="300"/>
              </a:spcBef>
              <a:spcAft>
                <a:spcPts val="0"/>
              </a:spcAft>
              <a:buClr>
                <a:srgbClr val="888888"/>
              </a:buClr>
              <a:buSzPts val="1400"/>
              <a:buNone/>
              <a:defRPr sz="1400">
                <a:solidFill>
                  <a:srgbClr val="888888"/>
                </a:solidFill>
              </a:defRPr>
            </a:lvl3pPr>
            <a:lvl4pPr marL="1828800" lvl="3" indent="-228600" algn="l" rtl="0">
              <a:lnSpc>
                <a:spcPct val="101000"/>
              </a:lnSpc>
              <a:spcBef>
                <a:spcPts val="300"/>
              </a:spcBef>
              <a:spcAft>
                <a:spcPts val="0"/>
              </a:spcAft>
              <a:buClr>
                <a:srgbClr val="888888"/>
              </a:buClr>
              <a:buSzPts val="1200"/>
              <a:buNone/>
              <a:defRPr sz="1200">
                <a:solidFill>
                  <a:srgbClr val="888888"/>
                </a:solidFill>
              </a:defRPr>
            </a:lvl4pPr>
            <a:lvl5pPr marL="2286000" lvl="4" indent="-228600" algn="l" rtl="0">
              <a:lnSpc>
                <a:spcPct val="101000"/>
              </a:lnSpc>
              <a:spcBef>
                <a:spcPts val="3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eam">
  <p:cSld name="Team">
    <p:bg>
      <p:bgPr>
        <a:solidFill>
          <a:schemeClr val="lt1"/>
        </a:solidFill>
        <a:effectLst/>
      </p:bgPr>
    </p:bg>
    <p:spTree>
      <p:nvGrpSpPr>
        <p:cNvPr id="1" name="Shape 455"/>
        <p:cNvGrpSpPr/>
        <p:nvPr/>
      </p:nvGrpSpPr>
      <p:grpSpPr>
        <a:xfrm>
          <a:off x="0" y="0"/>
          <a:ext cx="0" cy="0"/>
          <a:chOff x="0" y="0"/>
          <a:chExt cx="0" cy="0"/>
        </a:xfrm>
      </p:grpSpPr>
      <p:sp>
        <p:nvSpPr>
          <p:cNvPr id="456" name="Google Shape;456;p49"/>
          <p:cNvSpPr/>
          <p:nvPr/>
        </p:nvSpPr>
        <p:spPr>
          <a:xfrm rot="-5400000">
            <a:off x="3716400" y="-3716563"/>
            <a:ext cx="1711200" cy="9144000"/>
          </a:xfrm>
          <a:prstGeom prst="rect">
            <a:avLst/>
          </a:prstGeom>
          <a:blipFill rotWithShape="1">
            <a:blip r:embed="rId2">
              <a:alphaModFix/>
            </a:blip>
            <a:tile tx="0" ty="0" sx="100000" sy="100000" flip="none" algn="tl"/>
          </a:blip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Medium"/>
              <a:ea typeface="Libre Franklin Medium"/>
              <a:cs typeface="Libre Franklin Medium"/>
              <a:sym typeface="Libre Franklin Medium"/>
            </a:endParaRPr>
          </a:p>
        </p:txBody>
      </p:sp>
      <p:sp>
        <p:nvSpPr>
          <p:cNvPr id="457" name="Google Shape;457;p49"/>
          <p:cNvSpPr txBox="1">
            <a:spLocks noGrp="1"/>
          </p:cNvSpPr>
          <p:nvPr>
            <p:ph type="title"/>
          </p:nvPr>
        </p:nvSpPr>
        <p:spPr>
          <a:xfrm>
            <a:off x="720090" y="238360"/>
            <a:ext cx="7701600" cy="127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4100"/>
              <a:buFont typeface="Arial"/>
              <a:buNone/>
              <a:defRPr sz="4100">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58" name="Google Shape;458;p49"/>
          <p:cNvSpPr>
            <a:spLocks noGrp="1"/>
          </p:cNvSpPr>
          <p:nvPr>
            <p:ph type="pic" idx="2"/>
          </p:nvPr>
        </p:nvSpPr>
        <p:spPr>
          <a:xfrm>
            <a:off x="800100" y="2286000"/>
            <a:ext cx="1343100" cy="1343100"/>
          </a:xfrm>
          <a:prstGeom prst="rect">
            <a:avLst/>
          </a:prstGeom>
          <a:noFill/>
          <a:ln>
            <a:noFill/>
          </a:ln>
        </p:spPr>
      </p:sp>
      <p:sp>
        <p:nvSpPr>
          <p:cNvPr id="459" name="Google Shape;459;p49"/>
          <p:cNvSpPr>
            <a:spLocks noGrp="1"/>
          </p:cNvSpPr>
          <p:nvPr>
            <p:ph type="pic" idx="3"/>
          </p:nvPr>
        </p:nvSpPr>
        <p:spPr>
          <a:xfrm>
            <a:off x="2866321" y="2286000"/>
            <a:ext cx="1343100" cy="1343100"/>
          </a:xfrm>
          <a:prstGeom prst="rect">
            <a:avLst/>
          </a:prstGeom>
          <a:noFill/>
          <a:ln>
            <a:noFill/>
          </a:ln>
        </p:spPr>
      </p:sp>
      <p:sp>
        <p:nvSpPr>
          <p:cNvPr id="460" name="Google Shape;460;p49"/>
          <p:cNvSpPr>
            <a:spLocks noGrp="1"/>
          </p:cNvSpPr>
          <p:nvPr>
            <p:ph type="pic" idx="4"/>
          </p:nvPr>
        </p:nvSpPr>
        <p:spPr>
          <a:xfrm>
            <a:off x="4932016" y="2286000"/>
            <a:ext cx="1343100" cy="1343100"/>
          </a:xfrm>
          <a:prstGeom prst="rect">
            <a:avLst/>
          </a:prstGeom>
          <a:noFill/>
          <a:ln>
            <a:noFill/>
          </a:ln>
        </p:spPr>
      </p:sp>
      <p:sp>
        <p:nvSpPr>
          <p:cNvPr id="461" name="Google Shape;461;p49"/>
          <p:cNvSpPr>
            <a:spLocks noGrp="1"/>
          </p:cNvSpPr>
          <p:nvPr>
            <p:ph type="pic" idx="5"/>
          </p:nvPr>
        </p:nvSpPr>
        <p:spPr>
          <a:xfrm>
            <a:off x="7000875" y="2286000"/>
            <a:ext cx="1343100" cy="1343100"/>
          </a:xfrm>
          <a:prstGeom prst="rect">
            <a:avLst/>
          </a:prstGeom>
          <a:noFill/>
          <a:ln>
            <a:noFill/>
          </a:ln>
        </p:spPr>
      </p:sp>
      <p:sp>
        <p:nvSpPr>
          <p:cNvPr id="462" name="Google Shape;462;p49"/>
          <p:cNvSpPr txBox="1">
            <a:spLocks noGrp="1"/>
          </p:cNvSpPr>
          <p:nvPr>
            <p:ph type="body" idx="1"/>
          </p:nvPr>
        </p:nvSpPr>
        <p:spPr>
          <a:xfrm>
            <a:off x="800100" y="3843077"/>
            <a:ext cx="1343100" cy="262800"/>
          </a:xfrm>
          <a:prstGeom prst="rect">
            <a:avLst/>
          </a:prstGeom>
          <a:noFill/>
          <a:ln>
            <a:noFill/>
          </a:ln>
        </p:spPr>
        <p:txBody>
          <a:bodyPr spcFirstLastPara="1" wrap="square" lIns="68575" tIns="34275" rIns="68575" bIns="34275" anchor="t" anchorCtr="0">
            <a:noAutofit/>
          </a:bodyPr>
          <a:lstStyle>
            <a:lvl1pPr marL="457200" lvl="0" indent="-228600" algn="ctr" rtl="0">
              <a:lnSpc>
                <a:spcPct val="101000"/>
              </a:lnSpc>
              <a:spcBef>
                <a:spcPts val="500"/>
              </a:spcBef>
              <a:spcAft>
                <a:spcPts val="0"/>
              </a:spcAft>
              <a:buClr>
                <a:schemeClr val="dk1"/>
              </a:buClr>
              <a:buSzPts val="900"/>
              <a:buNone/>
              <a:defRPr sz="900">
                <a:solidFill>
                  <a:schemeClr val="dk1"/>
                </a:solidFill>
                <a:latin typeface="Arial"/>
                <a:ea typeface="Arial"/>
                <a:cs typeface="Arial"/>
                <a:sym typeface="Arial"/>
              </a:defRPr>
            </a:lvl1pPr>
            <a:lvl2pPr marL="914400" lvl="1" indent="-228600" algn="l" rtl="0">
              <a:lnSpc>
                <a:spcPct val="101000"/>
              </a:lnSpc>
              <a:spcBef>
                <a:spcPts val="500"/>
              </a:spcBef>
              <a:spcAft>
                <a:spcPts val="0"/>
              </a:spcAft>
              <a:buClr>
                <a:schemeClr val="dk1"/>
              </a:buClr>
              <a:buSzPts val="2400"/>
              <a:buNone/>
              <a:defRPr/>
            </a:lvl2pPr>
            <a:lvl3pPr marL="1371600" lvl="2" indent="-228600" algn="l" rtl="0">
              <a:lnSpc>
                <a:spcPct val="101000"/>
              </a:lnSpc>
              <a:spcBef>
                <a:spcPts val="300"/>
              </a:spcBef>
              <a:spcAft>
                <a:spcPts val="0"/>
              </a:spcAft>
              <a:buClr>
                <a:schemeClr val="dk1"/>
              </a:buClr>
              <a:buSzPts val="1400"/>
              <a:buNone/>
              <a:defRPr/>
            </a:lvl3pPr>
            <a:lvl4pPr marL="1828800" lvl="3" indent="-317500" algn="l" rtl="0">
              <a:lnSpc>
                <a:spcPct val="101000"/>
              </a:lnSpc>
              <a:spcBef>
                <a:spcPts val="300"/>
              </a:spcBef>
              <a:spcAft>
                <a:spcPts val="0"/>
              </a:spcAft>
              <a:buClr>
                <a:schemeClr val="dk1"/>
              </a:buClr>
              <a:buSzPts val="1400"/>
              <a:buChar char="▪"/>
              <a:defRPr/>
            </a:lvl4pPr>
            <a:lvl5pPr marL="2286000" lvl="4" indent="-228600" algn="l" rtl="0">
              <a:lnSpc>
                <a:spcPct val="101000"/>
              </a:lnSpc>
              <a:spcBef>
                <a:spcPts val="3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63" name="Google Shape;463;p49"/>
          <p:cNvSpPr txBox="1">
            <a:spLocks noGrp="1"/>
          </p:cNvSpPr>
          <p:nvPr>
            <p:ph type="body" idx="6"/>
          </p:nvPr>
        </p:nvSpPr>
        <p:spPr>
          <a:xfrm>
            <a:off x="794297" y="4188489"/>
            <a:ext cx="1343100" cy="262800"/>
          </a:xfrm>
          <a:prstGeom prst="rect">
            <a:avLst/>
          </a:prstGeom>
          <a:noFill/>
          <a:ln>
            <a:noFill/>
          </a:ln>
        </p:spPr>
        <p:txBody>
          <a:bodyPr spcFirstLastPara="1" wrap="square" lIns="68575" tIns="34275" rIns="68575" bIns="34275" anchor="t" anchorCtr="0">
            <a:noAutofit/>
          </a:bodyPr>
          <a:lstStyle>
            <a:lvl1pPr marL="457200" lvl="0" indent="-228600" algn="ctr" rtl="0">
              <a:lnSpc>
                <a:spcPct val="101000"/>
              </a:lnSpc>
              <a:spcBef>
                <a:spcPts val="500"/>
              </a:spcBef>
              <a:spcAft>
                <a:spcPts val="0"/>
              </a:spcAft>
              <a:buClr>
                <a:schemeClr val="dk1"/>
              </a:buClr>
              <a:buSzPts val="800"/>
              <a:buNone/>
              <a:defRPr sz="800">
                <a:solidFill>
                  <a:schemeClr val="dk1"/>
                </a:solidFill>
                <a:latin typeface="Arial"/>
                <a:ea typeface="Arial"/>
                <a:cs typeface="Arial"/>
                <a:sym typeface="Arial"/>
              </a:defRPr>
            </a:lvl1pPr>
            <a:lvl2pPr marL="914400" lvl="1" indent="-228600" algn="l" rtl="0">
              <a:lnSpc>
                <a:spcPct val="101000"/>
              </a:lnSpc>
              <a:spcBef>
                <a:spcPts val="500"/>
              </a:spcBef>
              <a:spcAft>
                <a:spcPts val="0"/>
              </a:spcAft>
              <a:buClr>
                <a:schemeClr val="dk1"/>
              </a:buClr>
              <a:buSzPts val="2400"/>
              <a:buNone/>
              <a:defRPr/>
            </a:lvl2pPr>
            <a:lvl3pPr marL="1371600" lvl="2" indent="-228600" algn="l" rtl="0">
              <a:lnSpc>
                <a:spcPct val="101000"/>
              </a:lnSpc>
              <a:spcBef>
                <a:spcPts val="300"/>
              </a:spcBef>
              <a:spcAft>
                <a:spcPts val="0"/>
              </a:spcAft>
              <a:buClr>
                <a:schemeClr val="dk1"/>
              </a:buClr>
              <a:buSzPts val="1400"/>
              <a:buNone/>
              <a:defRPr/>
            </a:lvl3pPr>
            <a:lvl4pPr marL="1828800" lvl="3" indent="-317500" algn="l" rtl="0">
              <a:lnSpc>
                <a:spcPct val="101000"/>
              </a:lnSpc>
              <a:spcBef>
                <a:spcPts val="300"/>
              </a:spcBef>
              <a:spcAft>
                <a:spcPts val="0"/>
              </a:spcAft>
              <a:buClr>
                <a:schemeClr val="dk1"/>
              </a:buClr>
              <a:buSzPts val="1400"/>
              <a:buChar char="▪"/>
              <a:defRPr/>
            </a:lvl4pPr>
            <a:lvl5pPr marL="2286000" lvl="4" indent="-228600" algn="l" rtl="0">
              <a:lnSpc>
                <a:spcPct val="101000"/>
              </a:lnSpc>
              <a:spcBef>
                <a:spcPts val="3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64" name="Google Shape;464;p49"/>
          <p:cNvSpPr txBox="1">
            <a:spLocks noGrp="1"/>
          </p:cNvSpPr>
          <p:nvPr>
            <p:ph type="body" idx="7"/>
          </p:nvPr>
        </p:nvSpPr>
        <p:spPr>
          <a:xfrm>
            <a:off x="2866321" y="3843077"/>
            <a:ext cx="1343100" cy="262800"/>
          </a:xfrm>
          <a:prstGeom prst="rect">
            <a:avLst/>
          </a:prstGeom>
          <a:noFill/>
          <a:ln>
            <a:noFill/>
          </a:ln>
        </p:spPr>
        <p:txBody>
          <a:bodyPr spcFirstLastPara="1" wrap="square" lIns="68575" tIns="34275" rIns="68575" bIns="34275" anchor="t" anchorCtr="0">
            <a:noAutofit/>
          </a:bodyPr>
          <a:lstStyle>
            <a:lvl1pPr marL="457200" lvl="0" indent="-228600" algn="ctr" rtl="0">
              <a:lnSpc>
                <a:spcPct val="101000"/>
              </a:lnSpc>
              <a:spcBef>
                <a:spcPts val="500"/>
              </a:spcBef>
              <a:spcAft>
                <a:spcPts val="0"/>
              </a:spcAft>
              <a:buClr>
                <a:schemeClr val="dk1"/>
              </a:buClr>
              <a:buSzPts val="900"/>
              <a:buNone/>
              <a:defRPr sz="900">
                <a:solidFill>
                  <a:schemeClr val="dk1"/>
                </a:solidFill>
                <a:latin typeface="Arial"/>
                <a:ea typeface="Arial"/>
                <a:cs typeface="Arial"/>
                <a:sym typeface="Arial"/>
              </a:defRPr>
            </a:lvl1pPr>
            <a:lvl2pPr marL="914400" lvl="1" indent="-228600" algn="l" rtl="0">
              <a:lnSpc>
                <a:spcPct val="101000"/>
              </a:lnSpc>
              <a:spcBef>
                <a:spcPts val="500"/>
              </a:spcBef>
              <a:spcAft>
                <a:spcPts val="0"/>
              </a:spcAft>
              <a:buClr>
                <a:schemeClr val="dk1"/>
              </a:buClr>
              <a:buSzPts val="2400"/>
              <a:buNone/>
              <a:defRPr/>
            </a:lvl2pPr>
            <a:lvl3pPr marL="1371600" lvl="2" indent="-228600" algn="l" rtl="0">
              <a:lnSpc>
                <a:spcPct val="101000"/>
              </a:lnSpc>
              <a:spcBef>
                <a:spcPts val="300"/>
              </a:spcBef>
              <a:spcAft>
                <a:spcPts val="0"/>
              </a:spcAft>
              <a:buClr>
                <a:schemeClr val="dk1"/>
              </a:buClr>
              <a:buSzPts val="1400"/>
              <a:buNone/>
              <a:defRPr/>
            </a:lvl3pPr>
            <a:lvl4pPr marL="1828800" lvl="3" indent="-317500" algn="l" rtl="0">
              <a:lnSpc>
                <a:spcPct val="101000"/>
              </a:lnSpc>
              <a:spcBef>
                <a:spcPts val="300"/>
              </a:spcBef>
              <a:spcAft>
                <a:spcPts val="0"/>
              </a:spcAft>
              <a:buClr>
                <a:schemeClr val="dk1"/>
              </a:buClr>
              <a:buSzPts val="1400"/>
              <a:buChar char="▪"/>
              <a:defRPr/>
            </a:lvl4pPr>
            <a:lvl5pPr marL="2286000" lvl="4" indent="-228600" algn="l" rtl="0">
              <a:lnSpc>
                <a:spcPct val="101000"/>
              </a:lnSpc>
              <a:spcBef>
                <a:spcPts val="3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65" name="Google Shape;465;p49"/>
          <p:cNvSpPr txBox="1">
            <a:spLocks noGrp="1"/>
          </p:cNvSpPr>
          <p:nvPr>
            <p:ph type="body" idx="8"/>
          </p:nvPr>
        </p:nvSpPr>
        <p:spPr>
          <a:xfrm>
            <a:off x="2863157" y="4188489"/>
            <a:ext cx="1343100" cy="262800"/>
          </a:xfrm>
          <a:prstGeom prst="rect">
            <a:avLst/>
          </a:prstGeom>
          <a:noFill/>
          <a:ln>
            <a:noFill/>
          </a:ln>
        </p:spPr>
        <p:txBody>
          <a:bodyPr spcFirstLastPara="1" wrap="square" lIns="68575" tIns="34275" rIns="68575" bIns="34275" anchor="t" anchorCtr="0">
            <a:noAutofit/>
          </a:bodyPr>
          <a:lstStyle>
            <a:lvl1pPr marL="457200" lvl="0" indent="-228600" algn="ctr" rtl="0">
              <a:lnSpc>
                <a:spcPct val="101000"/>
              </a:lnSpc>
              <a:spcBef>
                <a:spcPts val="500"/>
              </a:spcBef>
              <a:spcAft>
                <a:spcPts val="0"/>
              </a:spcAft>
              <a:buClr>
                <a:schemeClr val="dk1"/>
              </a:buClr>
              <a:buSzPts val="800"/>
              <a:buNone/>
              <a:defRPr sz="800">
                <a:solidFill>
                  <a:schemeClr val="dk1"/>
                </a:solidFill>
                <a:latin typeface="Arial"/>
                <a:ea typeface="Arial"/>
                <a:cs typeface="Arial"/>
                <a:sym typeface="Arial"/>
              </a:defRPr>
            </a:lvl1pPr>
            <a:lvl2pPr marL="914400" lvl="1" indent="-228600" algn="l" rtl="0">
              <a:lnSpc>
                <a:spcPct val="101000"/>
              </a:lnSpc>
              <a:spcBef>
                <a:spcPts val="500"/>
              </a:spcBef>
              <a:spcAft>
                <a:spcPts val="0"/>
              </a:spcAft>
              <a:buClr>
                <a:schemeClr val="dk1"/>
              </a:buClr>
              <a:buSzPts val="2400"/>
              <a:buNone/>
              <a:defRPr/>
            </a:lvl2pPr>
            <a:lvl3pPr marL="1371600" lvl="2" indent="-228600" algn="l" rtl="0">
              <a:lnSpc>
                <a:spcPct val="101000"/>
              </a:lnSpc>
              <a:spcBef>
                <a:spcPts val="300"/>
              </a:spcBef>
              <a:spcAft>
                <a:spcPts val="0"/>
              </a:spcAft>
              <a:buClr>
                <a:schemeClr val="dk1"/>
              </a:buClr>
              <a:buSzPts val="1400"/>
              <a:buNone/>
              <a:defRPr/>
            </a:lvl3pPr>
            <a:lvl4pPr marL="1828800" lvl="3" indent="-317500" algn="l" rtl="0">
              <a:lnSpc>
                <a:spcPct val="101000"/>
              </a:lnSpc>
              <a:spcBef>
                <a:spcPts val="300"/>
              </a:spcBef>
              <a:spcAft>
                <a:spcPts val="0"/>
              </a:spcAft>
              <a:buClr>
                <a:schemeClr val="dk1"/>
              </a:buClr>
              <a:buSzPts val="1400"/>
              <a:buChar char="▪"/>
              <a:defRPr/>
            </a:lvl4pPr>
            <a:lvl5pPr marL="2286000" lvl="4" indent="-228600" algn="l" rtl="0">
              <a:lnSpc>
                <a:spcPct val="101000"/>
              </a:lnSpc>
              <a:spcBef>
                <a:spcPts val="3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66" name="Google Shape;466;p49"/>
          <p:cNvSpPr txBox="1">
            <a:spLocks noGrp="1"/>
          </p:cNvSpPr>
          <p:nvPr>
            <p:ph type="body" idx="9"/>
          </p:nvPr>
        </p:nvSpPr>
        <p:spPr>
          <a:xfrm>
            <a:off x="4932016" y="3843077"/>
            <a:ext cx="1343100" cy="2628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1000"/>
              </a:lnSpc>
              <a:spcBef>
                <a:spcPts val="500"/>
              </a:spcBef>
              <a:spcAft>
                <a:spcPts val="0"/>
              </a:spcAft>
              <a:buClr>
                <a:schemeClr val="dk1"/>
              </a:buClr>
              <a:buSzPts val="900"/>
              <a:buNone/>
              <a:defRPr sz="900">
                <a:solidFill>
                  <a:schemeClr val="dk1"/>
                </a:solidFill>
                <a:latin typeface="Arial"/>
                <a:ea typeface="Arial"/>
                <a:cs typeface="Arial"/>
                <a:sym typeface="Arial"/>
              </a:defRPr>
            </a:lvl1pPr>
            <a:lvl2pPr marL="914400" lvl="1" indent="-228600" algn="l" rtl="0">
              <a:lnSpc>
                <a:spcPct val="101000"/>
              </a:lnSpc>
              <a:spcBef>
                <a:spcPts val="500"/>
              </a:spcBef>
              <a:spcAft>
                <a:spcPts val="0"/>
              </a:spcAft>
              <a:buClr>
                <a:schemeClr val="dk1"/>
              </a:buClr>
              <a:buSzPts val="2400"/>
              <a:buNone/>
              <a:defRPr/>
            </a:lvl2pPr>
            <a:lvl3pPr marL="1371600" lvl="2" indent="-228600" algn="l" rtl="0">
              <a:lnSpc>
                <a:spcPct val="101000"/>
              </a:lnSpc>
              <a:spcBef>
                <a:spcPts val="300"/>
              </a:spcBef>
              <a:spcAft>
                <a:spcPts val="0"/>
              </a:spcAft>
              <a:buClr>
                <a:schemeClr val="dk1"/>
              </a:buClr>
              <a:buSzPts val="1400"/>
              <a:buNone/>
              <a:defRPr/>
            </a:lvl3pPr>
            <a:lvl4pPr marL="1828800" lvl="3" indent="-317500" algn="l" rtl="0">
              <a:lnSpc>
                <a:spcPct val="101000"/>
              </a:lnSpc>
              <a:spcBef>
                <a:spcPts val="300"/>
              </a:spcBef>
              <a:spcAft>
                <a:spcPts val="0"/>
              </a:spcAft>
              <a:buClr>
                <a:schemeClr val="dk1"/>
              </a:buClr>
              <a:buSzPts val="1400"/>
              <a:buChar char="▪"/>
              <a:defRPr/>
            </a:lvl4pPr>
            <a:lvl5pPr marL="2286000" lvl="4" indent="-228600" algn="l" rtl="0">
              <a:lnSpc>
                <a:spcPct val="101000"/>
              </a:lnSpc>
              <a:spcBef>
                <a:spcPts val="3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67" name="Google Shape;467;p49"/>
          <p:cNvSpPr txBox="1">
            <a:spLocks noGrp="1"/>
          </p:cNvSpPr>
          <p:nvPr>
            <p:ph type="body" idx="13"/>
          </p:nvPr>
        </p:nvSpPr>
        <p:spPr>
          <a:xfrm>
            <a:off x="4932016" y="4225175"/>
            <a:ext cx="1343100" cy="262800"/>
          </a:xfrm>
          <a:prstGeom prst="rect">
            <a:avLst/>
          </a:prstGeom>
          <a:noFill/>
          <a:ln>
            <a:noFill/>
          </a:ln>
        </p:spPr>
        <p:txBody>
          <a:bodyPr spcFirstLastPara="1" wrap="square" lIns="68575" tIns="34275" rIns="68575" bIns="34275" anchor="t" anchorCtr="0">
            <a:noAutofit/>
          </a:bodyPr>
          <a:lstStyle>
            <a:lvl1pPr marL="457200" lvl="0" indent="-228600" algn="ctr" rtl="0">
              <a:lnSpc>
                <a:spcPct val="101000"/>
              </a:lnSpc>
              <a:spcBef>
                <a:spcPts val="500"/>
              </a:spcBef>
              <a:spcAft>
                <a:spcPts val="0"/>
              </a:spcAft>
              <a:buClr>
                <a:schemeClr val="dk1"/>
              </a:buClr>
              <a:buSzPts val="800"/>
              <a:buNone/>
              <a:defRPr sz="800">
                <a:solidFill>
                  <a:schemeClr val="dk1"/>
                </a:solidFill>
                <a:latin typeface="Arial"/>
                <a:ea typeface="Arial"/>
                <a:cs typeface="Arial"/>
                <a:sym typeface="Arial"/>
              </a:defRPr>
            </a:lvl1pPr>
            <a:lvl2pPr marL="914400" lvl="1" indent="-228600" algn="l" rtl="0">
              <a:lnSpc>
                <a:spcPct val="101000"/>
              </a:lnSpc>
              <a:spcBef>
                <a:spcPts val="500"/>
              </a:spcBef>
              <a:spcAft>
                <a:spcPts val="0"/>
              </a:spcAft>
              <a:buClr>
                <a:schemeClr val="dk1"/>
              </a:buClr>
              <a:buSzPts val="2400"/>
              <a:buNone/>
              <a:defRPr/>
            </a:lvl2pPr>
            <a:lvl3pPr marL="1371600" lvl="2" indent="-228600" algn="l" rtl="0">
              <a:lnSpc>
                <a:spcPct val="101000"/>
              </a:lnSpc>
              <a:spcBef>
                <a:spcPts val="300"/>
              </a:spcBef>
              <a:spcAft>
                <a:spcPts val="0"/>
              </a:spcAft>
              <a:buClr>
                <a:schemeClr val="dk1"/>
              </a:buClr>
              <a:buSzPts val="1400"/>
              <a:buNone/>
              <a:defRPr/>
            </a:lvl3pPr>
            <a:lvl4pPr marL="1828800" lvl="3" indent="-317500" algn="l" rtl="0">
              <a:lnSpc>
                <a:spcPct val="101000"/>
              </a:lnSpc>
              <a:spcBef>
                <a:spcPts val="300"/>
              </a:spcBef>
              <a:spcAft>
                <a:spcPts val="0"/>
              </a:spcAft>
              <a:buClr>
                <a:schemeClr val="dk1"/>
              </a:buClr>
              <a:buSzPts val="1400"/>
              <a:buChar char="▪"/>
              <a:defRPr/>
            </a:lvl4pPr>
            <a:lvl5pPr marL="2286000" lvl="4" indent="-228600" algn="l" rtl="0">
              <a:lnSpc>
                <a:spcPct val="101000"/>
              </a:lnSpc>
              <a:spcBef>
                <a:spcPts val="3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68" name="Google Shape;468;p49"/>
          <p:cNvSpPr txBox="1">
            <a:spLocks noGrp="1"/>
          </p:cNvSpPr>
          <p:nvPr>
            <p:ph type="body" idx="14"/>
          </p:nvPr>
        </p:nvSpPr>
        <p:spPr>
          <a:xfrm>
            <a:off x="7000875" y="3843077"/>
            <a:ext cx="1343100" cy="262800"/>
          </a:xfrm>
          <a:prstGeom prst="rect">
            <a:avLst/>
          </a:prstGeom>
          <a:noFill/>
          <a:ln>
            <a:noFill/>
          </a:ln>
        </p:spPr>
        <p:txBody>
          <a:bodyPr spcFirstLastPara="1" wrap="square" lIns="68575" tIns="34275" rIns="68575" bIns="34275" anchor="t" anchorCtr="0">
            <a:noAutofit/>
          </a:bodyPr>
          <a:lstStyle>
            <a:lvl1pPr marL="457200" lvl="0" indent="-228600" algn="ctr" rtl="0">
              <a:lnSpc>
                <a:spcPct val="101000"/>
              </a:lnSpc>
              <a:spcBef>
                <a:spcPts val="500"/>
              </a:spcBef>
              <a:spcAft>
                <a:spcPts val="0"/>
              </a:spcAft>
              <a:buClr>
                <a:schemeClr val="dk1"/>
              </a:buClr>
              <a:buSzPts val="900"/>
              <a:buNone/>
              <a:defRPr sz="900">
                <a:solidFill>
                  <a:schemeClr val="dk1"/>
                </a:solidFill>
                <a:latin typeface="Arial"/>
                <a:ea typeface="Arial"/>
                <a:cs typeface="Arial"/>
                <a:sym typeface="Arial"/>
              </a:defRPr>
            </a:lvl1pPr>
            <a:lvl2pPr marL="914400" lvl="1" indent="-228600" algn="l" rtl="0">
              <a:lnSpc>
                <a:spcPct val="101000"/>
              </a:lnSpc>
              <a:spcBef>
                <a:spcPts val="500"/>
              </a:spcBef>
              <a:spcAft>
                <a:spcPts val="0"/>
              </a:spcAft>
              <a:buClr>
                <a:schemeClr val="dk1"/>
              </a:buClr>
              <a:buSzPts val="2400"/>
              <a:buNone/>
              <a:defRPr/>
            </a:lvl2pPr>
            <a:lvl3pPr marL="1371600" lvl="2" indent="-228600" algn="l" rtl="0">
              <a:lnSpc>
                <a:spcPct val="101000"/>
              </a:lnSpc>
              <a:spcBef>
                <a:spcPts val="300"/>
              </a:spcBef>
              <a:spcAft>
                <a:spcPts val="0"/>
              </a:spcAft>
              <a:buClr>
                <a:schemeClr val="dk1"/>
              </a:buClr>
              <a:buSzPts val="1400"/>
              <a:buNone/>
              <a:defRPr/>
            </a:lvl3pPr>
            <a:lvl4pPr marL="1828800" lvl="3" indent="-317500" algn="l" rtl="0">
              <a:lnSpc>
                <a:spcPct val="101000"/>
              </a:lnSpc>
              <a:spcBef>
                <a:spcPts val="300"/>
              </a:spcBef>
              <a:spcAft>
                <a:spcPts val="0"/>
              </a:spcAft>
              <a:buClr>
                <a:schemeClr val="dk1"/>
              </a:buClr>
              <a:buSzPts val="1400"/>
              <a:buChar char="▪"/>
              <a:defRPr/>
            </a:lvl4pPr>
            <a:lvl5pPr marL="2286000" lvl="4" indent="-228600" algn="l" rtl="0">
              <a:lnSpc>
                <a:spcPct val="101000"/>
              </a:lnSpc>
              <a:spcBef>
                <a:spcPts val="3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69" name="Google Shape;469;p49"/>
          <p:cNvSpPr txBox="1">
            <a:spLocks noGrp="1"/>
          </p:cNvSpPr>
          <p:nvPr>
            <p:ph type="body" idx="15"/>
          </p:nvPr>
        </p:nvSpPr>
        <p:spPr>
          <a:xfrm>
            <a:off x="7000875" y="4231383"/>
            <a:ext cx="1343100" cy="262800"/>
          </a:xfrm>
          <a:prstGeom prst="rect">
            <a:avLst/>
          </a:prstGeom>
          <a:noFill/>
          <a:ln>
            <a:noFill/>
          </a:ln>
        </p:spPr>
        <p:txBody>
          <a:bodyPr spcFirstLastPara="1" wrap="square" lIns="68575" tIns="34275" rIns="68575" bIns="34275" anchor="t" anchorCtr="0">
            <a:noAutofit/>
          </a:bodyPr>
          <a:lstStyle>
            <a:lvl1pPr marL="457200" lvl="0" indent="-228600" algn="ctr" rtl="0">
              <a:lnSpc>
                <a:spcPct val="101000"/>
              </a:lnSpc>
              <a:spcBef>
                <a:spcPts val="500"/>
              </a:spcBef>
              <a:spcAft>
                <a:spcPts val="0"/>
              </a:spcAft>
              <a:buClr>
                <a:schemeClr val="dk1"/>
              </a:buClr>
              <a:buSzPts val="800"/>
              <a:buNone/>
              <a:defRPr sz="800">
                <a:solidFill>
                  <a:schemeClr val="dk1"/>
                </a:solidFill>
                <a:latin typeface="Arial"/>
                <a:ea typeface="Arial"/>
                <a:cs typeface="Arial"/>
                <a:sym typeface="Arial"/>
              </a:defRPr>
            </a:lvl1pPr>
            <a:lvl2pPr marL="914400" lvl="1" indent="-228600" algn="l" rtl="0">
              <a:lnSpc>
                <a:spcPct val="101000"/>
              </a:lnSpc>
              <a:spcBef>
                <a:spcPts val="500"/>
              </a:spcBef>
              <a:spcAft>
                <a:spcPts val="0"/>
              </a:spcAft>
              <a:buClr>
                <a:schemeClr val="dk1"/>
              </a:buClr>
              <a:buSzPts val="2400"/>
              <a:buNone/>
              <a:defRPr/>
            </a:lvl2pPr>
            <a:lvl3pPr marL="1371600" lvl="2" indent="-228600" algn="l" rtl="0">
              <a:lnSpc>
                <a:spcPct val="101000"/>
              </a:lnSpc>
              <a:spcBef>
                <a:spcPts val="300"/>
              </a:spcBef>
              <a:spcAft>
                <a:spcPts val="0"/>
              </a:spcAft>
              <a:buClr>
                <a:schemeClr val="dk1"/>
              </a:buClr>
              <a:buSzPts val="1400"/>
              <a:buNone/>
              <a:defRPr/>
            </a:lvl3pPr>
            <a:lvl4pPr marL="1828800" lvl="3" indent="-317500" algn="l" rtl="0">
              <a:lnSpc>
                <a:spcPct val="101000"/>
              </a:lnSpc>
              <a:spcBef>
                <a:spcPts val="300"/>
              </a:spcBef>
              <a:spcAft>
                <a:spcPts val="0"/>
              </a:spcAft>
              <a:buClr>
                <a:schemeClr val="dk1"/>
              </a:buClr>
              <a:buSzPts val="1400"/>
              <a:buChar char="▪"/>
              <a:defRPr/>
            </a:lvl4pPr>
            <a:lvl5pPr marL="2286000" lvl="4" indent="-228600" algn="l" rtl="0">
              <a:lnSpc>
                <a:spcPct val="101000"/>
              </a:lnSpc>
              <a:spcBef>
                <a:spcPts val="3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470" name="Google Shape;470;p49"/>
          <p:cNvPicPr preferRelativeResize="0"/>
          <p:nvPr/>
        </p:nvPicPr>
        <p:blipFill rotWithShape="1">
          <a:blip r:embed="rId3">
            <a:alphaModFix/>
          </a:blip>
          <a:srcRect/>
          <a:stretch/>
        </p:blipFill>
        <p:spPr>
          <a:xfrm>
            <a:off x="80500" y="4577170"/>
            <a:ext cx="538811" cy="489461"/>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A-Title1">
  <p:cSld name="13_Custom Layout">
    <p:spTree>
      <p:nvGrpSpPr>
        <p:cNvPr id="1" name="Shape 475"/>
        <p:cNvGrpSpPr/>
        <p:nvPr/>
      </p:nvGrpSpPr>
      <p:grpSpPr>
        <a:xfrm>
          <a:off x="0" y="0"/>
          <a:ext cx="0" cy="0"/>
          <a:chOff x="0" y="0"/>
          <a:chExt cx="0" cy="0"/>
        </a:xfrm>
      </p:grpSpPr>
      <p:pic>
        <p:nvPicPr>
          <p:cNvPr id="476" name="Google Shape;476;p51"/>
          <p:cNvPicPr preferRelativeResize="0"/>
          <p:nvPr/>
        </p:nvPicPr>
        <p:blipFill rotWithShape="1">
          <a:blip r:embed="rId2">
            <a:alphaModFix/>
          </a:blip>
          <a:srcRect/>
          <a:stretch/>
        </p:blipFill>
        <p:spPr>
          <a:xfrm>
            <a:off x="463600" y="447650"/>
            <a:ext cx="1657700" cy="346962"/>
          </a:xfrm>
          <a:prstGeom prst="rect">
            <a:avLst/>
          </a:prstGeom>
          <a:noFill/>
          <a:ln>
            <a:noFill/>
          </a:ln>
        </p:spPr>
      </p:pic>
      <p:sp>
        <p:nvSpPr>
          <p:cNvPr id="477" name="Google Shape;477;p51"/>
          <p:cNvSpPr/>
          <p:nvPr/>
        </p:nvSpPr>
        <p:spPr>
          <a:xfrm>
            <a:off x="7919525" y="4674050"/>
            <a:ext cx="1231200" cy="469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8" name="Google Shape;478;p51"/>
          <p:cNvPicPr preferRelativeResize="0"/>
          <p:nvPr/>
        </p:nvPicPr>
        <p:blipFill rotWithShape="1">
          <a:blip r:embed="rId3">
            <a:alphaModFix/>
          </a:blip>
          <a:srcRect l="4525" b="4525"/>
          <a:stretch/>
        </p:blipFill>
        <p:spPr>
          <a:xfrm>
            <a:off x="4960362" y="-333375"/>
            <a:ext cx="5662200" cy="4845600"/>
          </a:xfrm>
          <a:prstGeom prst="roundRect">
            <a:avLst>
              <a:gd name="adj" fmla="val 5549"/>
            </a:avLst>
          </a:prstGeom>
          <a:noFill/>
          <a:ln>
            <a:noFill/>
          </a:ln>
          <a:effectLst>
            <a:outerShdw blurRad="257175" dist="57150" dir="5880000" algn="bl" rotWithShape="0">
              <a:srgbClr val="000000">
                <a:alpha val="20000"/>
              </a:srgbClr>
            </a:outerShdw>
          </a:effectLst>
        </p:spPr>
      </p:pic>
      <p:sp>
        <p:nvSpPr>
          <p:cNvPr id="479" name="Google Shape;479;p51"/>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pic>
        <p:nvPicPr>
          <p:cNvPr id="480" name="Google Shape;480;p51"/>
          <p:cNvPicPr preferRelativeResize="0"/>
          <p:nvPr/>
        </p:nvPicPr>
        <p:blipFill>
          <a:blip r:embed="rId4">
            <a:alphaModFix/>
          </a:blip>
          <a:stretch>
            <a:fillRect/>
          </a:stretch>
        </p:blipFill>
        <p:spPr>
          <a:xfrm>
            <a:off x="3096614" y="3364250"/>
            <a:ext cx="6215810" cy="2297451"/>
          </a:xfrm>
          <a:prstGeom prst="rect">
            <a:avLst/>
          </a:prstGeom>
          <a:noFill/>
          <a:ln>
            <a:noFill/>
          </a:ln>
        </p:spPr>
      </p:pic>
      <p:sp>
        <p:nvSpPr>
          <p:cNvPr id="481" name="Google Shape;481;p51"/>
          <p:cNvSpPr txBox="1">
            <a:spLocks noGrp="1"/>
          </p:cNvSpPr>
          <p:nvPr>
            <p:ph type="title"/>
          </p:nvPr>
        </p:nvSpPr>
        <p:spPr>
          <a:xfrm>
            <a:off x="369150" y="889625"/>
            <a:ext cx="4591200" cy="1931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SzPts val="3300"/>
              <a:buFont typeface="Libre Caslon Text"/>
              <a:buNone/>
              <a:defRPr b="0">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482" name="Google Shape;482;p51"/>
          <p:cNvSpPr txBox="1">
            <a:spLocks noGrp="1"/>
          </p:cNvSpPr>
          <p:nvPr>
            <p:ph type="subTitle" idx="1"/>
          </p:nvPr>
        </p:nvSpPr>
        <p:spPr>
          <a:xfrm>
            <a:off x="369158" y="2763041"/>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400"/>
              <a:buFont typeface="Inter SemiBold"/>
              <a:buNone/>
              <a:defRPr sz="1400" i="0">
                <a:solidFill>
                  <a:schemeClr val="dk2"/>
                </a:solidFill>
                <a:latin typeface="Inter SemiBold"/>
                <a:ea typeface="Inter SemiBold"/>
                <a:cs typeface="Inter SemiBold"/>
                <a:sym typeface="Inter SemiBold"/>
              </a:defRPr>
            </a:lvl1pPr>
            <a:lvl2pPr lvl="1" algn="ctr" rtl="0">
              <a:lnSpc>
                <a:spcPct val="100000"/>
              </a:lnSpc>
              <a:spcBef>
                <a:spcPts val="500"/>
              </a:spcBef>
              <a:spcAft>
                <a:spcPts val="0"/>
              </a:spcAft>
              <a:buSzPts val="1500"/>
              <a:buFont typeface="Inter Light"/>
              <a:buNone/>
              <a:defRPr sz="1500">
                <a:latin typeface="Inter Light"/>
                <a:ea typeface="Inter Light"/>
                <a:cs typeface="Inter Light"/>
                <a:sym typeface="Inter Light"/>
              </a:defRPr>
            </a:lvl2pPr>
            <a:lvl3pPr lvl="2" algn="ctr" rtl="0">
              <a:lnSpc>
                <a:spcPct val="111111"/>
              </a:lnSpc>
              <a:spcBef>
                <a:spcPts val="500"/>
              </a:spcBef>
              <a:spcAft>
                <a:spcPts val="0"/>
              </a:spcAft>
              <a:buSzPts val="1400"/>
              <a:buFont typeface="Inter Light"/>
              <a:buNone/>
              <a:defRPr sz="1400">
                <a:latin typeface="Inter Light"/>
                <a:ea typeface="Inter Light"/>
                <a:cs typeface="Inter Light"/>
                <a:sym typeface="Inter Light"/>
              </a:defRPr>
            </a:lvl3pPr>
            <a:lvl4pPr lvl="3" algn="ctr" rtl="0">
              <a:lnSpc>
                <a:spcPct val="125000"/>
              </a:lnSpc>
              <a:spcBef>
                <a:spcPts val="500"/>
              </a:spcBef>
              <a:spcAft>
                <a:spcPts val="0"/>
              </a:spcAft>
              <a:buSzPts val="1200"/>
              <a:buFont typeface="Inter Light"/>
              <a:buNone/>
              <a:defRPr sz="1200">
                <a:latin typeface="Inter Light"/>
                <a:ea typeface="Inter Light"/>
                <a:cs typeface="Inter Light"/>
                <a:sym typeface="Inter Light"/>
              </a:defRPr>
            </a:lvl4pPr>
            <a:lvl5pPr lvl="4" algn="ctr" rtl="0">
              <a:lnSpc>
                <a:spcPct val="125000"/>
              </a:lnSpc>
              <a:spcBef>
                <a:spcPts val="500"/>
              </a:spcBef>
              <a:spcAft>
                <a:spcPts val="0"/>
              </a:spcAft>
              <a:buSzPts val="1200"/>
              <a:buFont typeface="Inter Light"/>
              <a:buNone/>
              <a:defRPr sz="1200">
                <a:latin typeface="Inter Light"/>
                <a:ea typeface="Inter Light"/>
                <a:cs typeface="Inter Light"/>
                <a:sym typeface="Inter Light"/>
              </a:defRPr>
            </a:lvl5pPr>
            <a:lvl6pPr lvl="5"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6pPr>
            <a:lvl7pPr lvl="6"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7pPr>
            <a:lvl8pPr lvl="7"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8pPr>
            <a:lvl9pPr lvl="8"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Section1">
  <p:cSld name="10_Custom Layout_2_2_1">
    <p:spTree>
      <p:nvGrpSpPr>
        <p:cNvPr id="1" name="Shape 40"/>
        <p:cNvGrpSpPr/>
        <p:nvPr/>
      </p:nvGrpSpPr>
      <p:grpSpPr>
        <a:xfrm>
          <a:off x="0" y="0"/>
          <a:ext cx="0" cy="0"/>
          <a:chOff x="0" y="0"/>
          <a:chExt cx="0" cy="0"/>
        </a:xfrm>
      </p:grpSpPr>
      <p:sp>
        <p:nvSpPr>
          <p:cNvPr id="41" name="Google Shape;41;p6"/>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pic>
        <p:nvPicPr>
          <p:cNvPr id="42" name="Google Shape;42;p6"/>
          <p:cNvPicPr preferRelativeResize="0"/>
          <p:nvPr/>
        </p:nvPicPr>
        <p:blipFill rotWithShape="1">
          <a:blip r:embed="rId2">
            <a:alphaModFix/>
          </a:blip>
          <a:srcRect t="23377" r="6524"/>
          <a:stretch/>
        </p:blipFill>
        <p:spPr>
          <a:xfrm>
            <a:off x="3743625" y="0"/>
            <a:ext cx="5400377" cy="4676773"/>
          </a:xfrm>
          <a:prstGeom prst="rect">
            <a:avLst/>
          </a:prstGeom>
          <a:noFill/>
          <a:ln>
            <a:noFill/>
          </a:ln>
        </p:spPr>
      </p:pic>
      <p:sp>
        <p:nvSpPr>
          <p:cNvPr id="43" name="Google Shape;43;p6"/>
          <p:cNvSpPr txBox="1">
            <a:spLocks noGrp="1"/>
          </p:cNvSpPr>
          <p:nvPr>
            <p:ph type="title"/>
          </p:nvPr>
        </p:nvSpPr>
        <p:spPr>
          <a:xfrm>
            <a:off x="369150" y="2461250"/>
            <a:ext cx="4591200" cy="193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3300"/>
              <a:buFont typeface="Libre Caslon Text"/>
              <a:buNone/>
              <a:defRPr b="0">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44" name="Google Shape;44;p6"/>
          <p:cNvSpPr txBox="1">
            <a:spLocks noGrp="1"/>
          </p:cNvSpPr>
          <p:nvPr>
            <p:ph type="subTitle" idx="1"/>
          </p:nvPr>
        </p:nvSpPr>
        <p:spPr>
          <a:xfrm>
            <a:off x="369158" y="1851641"/>
            <a:ext cx="4591200" cy="525000"/>
          </a:xfrm>
          <a:prstGeom prst="rect">
            <a:avLst/>
          </a:prstGeom>
          <a:noFill/>
          <a:ln>
            <a:noFill/>
          </a:ln>
        </p:spPr>
        <p:txBody>
          <a:bodyPr spcFirstLastPara="1" wrap="square" lIns="68575" tIns="34275" rIns="68575" bIns="34275" anchor="b" anchorCtr="0">
            <a:noAutofit/>
          </a:bodyPr>
          <a:lstStyle>
            <a:lvl1pPr lvl="0" algn="l" rtl="0">
              <a:lnSpc>
                <a:spcPct val="111111"/>
              </a:lnSpc>
              <a:spcBef>
                <a:spcPts val="500"/>
              </a:spcBef>
              <a:spcAft>
                <a:spcPts val="0"/>
              </a:spcAft>
              <a:buSzPts val="1400"/>
              <a:buFont typeface="Inter SemiBold"/>
              <a:buNone/>
              <a:defRPr sz="1400" i="0">
                <a:solidFill>
                  <a:schemeClr val="dk2"/>
                </a:solidFill>
                <a:latin typeface="Inter SemiBold"/>
                <a:ea typeface="Inter SemiBold"/>
                <a:cs typeface="Inter SemiBold"/>
                <a:sym typeface="Inter SemiBold"/>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A-Title2">
  <p:cSld name="10_Custom Layout_2_1">
    <p:spTree>
      <p:nvGrpSpPr>
        <p:cNvPr id="1" name="Shape 483"/>
        <p:cNvGrpSpPr/>
        <p:nvPr/>
      </p:nvGrpSpPr>
      <p:grpSpPr>
        <a:xfrm>
          <a:off x="0" y="0"/>
          <a:ext cx="0" cy="0"/>
          <a:chOff x="0" y="0"/>
          <a:chExt cx="0" cy="0"/>
        </a:xfrm>
      </p:grpSpPr>
      <p:sp>
        <p:nvSpPr>
          <p:cNvPr id="484" name="Google Shape;484;p52"/>
          <p:cNvSpPr/>
          <p:nvPr/>
        </p:nvSpPr>
        <p:spPr>
          <a:xfrm>
            <a:off x="7919525" y="4674050"/>
            <a:ext cx="1231200" cy="469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5" name="Google Shape;485;p52"/>
          <p:cNvPicPr preferRelativeResize="0"/>
          <p:nvPr/>
        </p:nvPicPr>
        <p:blipFill rotWithShape="1">
          <a:blip r:embed="rId2">
            <a:alphaModFix/>
          </a:blip>
          <a:srcRect/>
          <a:stretch/>
        </p:blipFill>
        <p:spPr>
          <a:xfrm>
            <a:off x="463594" y="447646"/>
            <a:ext cx="1657700" cy="356026"/>
          </a:xfrm>
          <a:prstGeom prst="rect">
            <a:avLst/>
          </a:prstGeom>
          <a:noFill/>
          <a:ln>
            <a:noFill/>
          </a:ln>
        </p:spPr>
      </p:pic>
      <p:sp>
        <p:nvSpPr>
          <p:cNvPr id="486" name="Google Shape;486;p52"/>
          <p:cNvSpPr txBox="1">
            <a:spLocks noGrp="1"/>
          </p:cNvSpPr>
          <p:nvPr>
            <p:ph type="title"/>
          </p:nvPr>
        </p:nvSpPr>
        <p:spPr>
          <a:xfrm>
            <a:off x="369150" y="889625"/>
            <a:ext cx="4591200" cy="1931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300"/>
              <a:buFont typeface="Libre Caslon Text"/>
              <a:buNone/>
              <a:defRPr b="0">
                <a:solidFill>
                  <a:schemeClr val="lt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487" name="Google Shape;487;p52"/>
          <p:cNvSpPr txBox="1">
            <a:spLocks noGrp="1"/>
          </p:cNvSpPr>
          <p:nvPr>
            <p:ph type="subTitle" idx="1"/>
          </p:nvPr>
        </p:nvSpPr>
        <p:spPr>
          <a:xfrm>
            <a:off x="369158" y="2763041"/>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Clr>
                <a:schemeClr val="accent1"/>
              </a:buClr>
              <a:buSzPts val="1400"/>
              <a:buFont typeface="Inter SemiBold"/>
              <a:buNone/>
              <a:defRPr sz="1400" i="0">
                <a:solidFill>
                  <a:schemeClr val="accent1"/>
                </a:solidFill>
                <a:latin typeface="Inter SemiBold"/>
                <a:ea typeface="Inter SemiBold"/>
                <a:cs typeface="Inter SemiBold"/>
                <a:sym typeface="Inter SemiBold"/>
              </a:defRPr>
            </a:lvl1pPr>
            <a:lvl2pPr lvl="1" algn="ctr" rtl="0">
              <a:lnSpc>
                <a:spcPct val="100000"/>
              </a:lnSpc>
              <a:spcBef>
                <a:spcPts val="500"/>
              </a:spcBef>
              <a:spcAft>
                <a:spcPts val="0"/>
              </a:spcAft>
              <a:buSzPts val="1500"/>
              <a:buFont typeface="Inter Light"/>
              <a:buNone/>
              <a:defRPr sz="1500">
                <a:latin typeface="Inter Light"/>
                <a:ea typeface="Inter Light"/>
                <a:cs typeface="Inter Light"/>
                <a:sym typeface="Inter Light"/>
              </a:defRPr>
            </a:lvl2pPr>
            <a:lvl3pPr lvl="2" algn="ctr" rtl="0">
              <a:lnSpc>
                <a:spcPct val="111111"/>
              </a:lnSpc>
              <a:spcBef>
                <a:spcPts val="500"/>
              </a:spcBef>
              <a:spcAft>
                <a:spcPts val="0"/>
              </a:spcAft>
              <a:buSzPts val="1400"/>
              <a:buFont typeface="Inter Light"/>
              <a:buNone/>
              <a:defRPr sz="1400">
                <a:latin typeface="Inter Light"/>
                <a:ea typeface="Inter Light"/>
                <a:cs typeface="Inter Light"/>
                <a:sym typeface="Inter Light"/>
              </a:defRPr>
            </a:lvl3pPr>
            <a:lvl4pPr lvl="3" algn="ctr" rtl="0">
              <a:lnSpc>
                <a:spcPct val="125000"/>
              </a:lnSpc>
              <a:spcBef>
                <a:spcPts val="500"/>
              </a:spcBef>
              <a:spcAft>
                <a:spcPts val="0"/>
              </a:spcAft>
              <a:buSzPts val="1200"/>
              <a:buFont typeface="Inter Light"/>
              <a:buNone/>
              <a:defRPr sz="1200">
                <a:latin typeface="Inter Light"/>
                <a:ea typeface="Inter Light"/>
                <a:cs typeface="Inter Light"/>
                <a:sym typeface="Inter Light"/>
              </a:defRPr>
            </a:lvl4pPr>
            <a:lvl5pPr lvl="4" algn="ctr" rtl="0">
              <a:lnSpc>
                <a:spcPct val="125000"/>
              </a:lnSpc>
              <a:spcBef>
                <a:spcPts val="500"/>
              </a:spcBef>
              <a:spcAft>
                <a:spcPts val="0"/>
              </a:spcAft>
              <a:buSzPts val="1200"/>
              <a:buFont typeface="Inter Light"/>
              <a:buNone/>
              <a:defRPr sz="1200">
                <a:latin typeface="Inter Light"/>
                <a:ea typeface="Inter Light"/>
                <a:cs typeface="Inter Light"/>
                <a:sym typeface="Inter Light"/>
              </a:defRPr>
            </a:lvl5pPr>
            <a:lvl6pPr lvl="5"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6pPr>
            <a:lvl7pPr lvl="6"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7pPr>
            <a:lvl8pPr lvl="7"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8pPr>
            <a:lvl9pPr lvl="8" algn="ctr" rtl="0">
              <a:lnSpc>
                <a:spcPct val="90000"/>
              </a:lnSpc>
              <a:spcBef>
                <a:spcPts val="400"/>
              </a:spcBef>
              <a:spcAft>
                <a:spcPts val="0"/>
              </a:spcAft>
              <a:buClr>
                <a:schemeClr val="dk1"/>
              </a:buClr>
              <a:buSzPts val="1200"/>
              <a:buFont typeface="Inter Light"/>
              <a:buNone/>
              <a:defRPr sz="1200">
                <a:latin typeface="Inter Light"/>
                <a:ea typeface="Inter Light"/>
                <a:cs typeface="Inter Light"/>
                <a:sym typeface="Inter Light"/>
              </a:defRPr>
            </a:lvl9pPr>
          </a:lstStyle>
          <a:p>
            <a:endParaRPr/>
          </a:p>
        </p:txBody>
      </p:sp>
      <p:pic>
        <p:nvPicPr>
          <p:cNvPr id="488" name="Google Shape;488;p52"/>
          <p:cNvPicPr preferRelativeResize="0"/>
          <p:nvPr/>
        </p:nvPicPr>
        <p:blipFill rotWithShape="1">
          <a:blip r:embed="rId3">
            <a:alphaModFix/>
          </a:blip>
          <a:srcRect l="4525" b="4525"/>
          <a:stretch/>
        </p:blipFill>
        <p:spPr>
          <a:xfrm>
            <a:off x="4960362" y="-333375"/>
            <a:ext cx="5662200" cy="4845600"/>
          </a:xfrm>
          <a:prstGeom prst="roundRect">
            <a:avLst>
              <a:gd name="adj" fmla="val 5549"/>
            </a:avLst>
          </a:prstGeom>
          <a:noFill/>
          <a:ln>
            <a:noFill/>
          </a:ln>
          <a:effectLst>
            <a:outerShdw blurRad="257175" dist="57150" dir="5700000" algn="bl" rotWithShape="0">
              <a:srgbClr val="000000">
                <a:alpha val="20000"/>
              </a:srgbClr>
            </a:outerShdw>
          </a:effectLst>
        </p:spPr>
      </p:pic>
      <p:sp>
        <p:nvSpPr>
          <p:cNvPr id="489" name="Google Shape;489;p52"/>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490" name="Google Shape;490;p52"/>
          <p:cNvPicPr preferRelativeResize="0"/>
          <p:nvPr/>
        </p:nvPicPr>
        <p:blipFill>
          <a:blip r:embed="rId4">
            <a:alphaModFix/>
          </a:blip>
          <a:stretch>
            <a:fillRect/>
          </a:stretch>
        </p:blipFill>
        <p:spPr>
          <a:xfrm>
            <a:off x="3096614" y="3364250"/>
            <a:ext cx="6215810" cy="229745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A-Title3">
  <p:cSld name="10_Custom Layout_2_2_2">
    <p:spTree>
      <p:nvGrpSpPr>
        <p:cNvPr id="1" name="Shape 491"/>
        <p:cNvGrpSpPr/>
        <p:nvPr/>
      </p:nvGrpSpPr>
      <p:grpSpPr>
        <a:xfrm>
          <a:off x="0" y="0"/>
          <a:ext cx="0" cy="0"/>
          <a:chOff x="0" y="0"/>
          <a:chExt cx="0" cy="0"/>
        </a:xfrm>
      </p:grpSpPr>
      <p:pic>
        <p:nvPicPr>
          <p:cNvPr id="492" name="Google Shape;492;p53"/>
          <p:cNvPicPr preferRelativeResize="0"/>
          <p:nvPr/>
        </p:nvPicPr>
        <p:blipFill rotWithShape="1">
          <a:blip r:embed="rId2">
            <a:alphaModFix/>
          </a:blip>
          <a:srcRect t="14253" b="1408"/>
          <a:stretch/>
        </p:blipFill>
        <p:spPr>
          <a:xfrm>
            <a:off x="0" y="0"/>
            <a:ext cx="9144003" cy="5143499"/>
          </a:xfrm>
          <a:prstGeom prst="rect">
            <a:avLst/>
          </a:prstGeom>
          <a:noFill/>
          <a:ln>
            <a:noFill/>
          </a:ln>
        </p:spPr>
      </p:pic>
      <p:sp>
        <p:nvSpPr>
          <p:cNvPr id="493" name="Google Shape;493;p53"/>
          <p:cNvSpPr txBox="1">
            <a:spLocks noGrp="1"/>
          </p:cNvSpPr>
          <p:nvPr>
            <p:ph type="title"/>
          </p:nvPr>
        </p:nvSpPr>
        <p:spPr>
          <a:xfrm>
            <a:off x="369150" y="2385050"/>
            <a:ext cx="4591200" cy="193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lt1"/>
              </a:buClr>
              <a:buSzPts val="3300"/>
              <a:buFont typeface="Libre Caslon Text"/>
              <a:buNone/>
              <a:defRPr b="0">
                <a:solidFill>
                  <a:schemeClr val="lt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494" name="Google Shape;494;p53"/>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495" name="Google Shape;495;p53"/>
          <p:cNvPicPr preferRelativeResize="0"/>
          <p:nvPr/>
        </p:nvPicPr>
        <p:blipFill rotWithShape="1">
          <a:blip r:embed="rId3">
            <a:alphaModFix/>
          </a:blip>
          <a:srcRect/>
          <a:stretch/>
        </p:blipFill>
        <p:spPr>
          <a:xfrm>
            <a:off x="463594" y="447646"/>
            <a:ext cx="1657700" cy="356026"/>
          </a:xfrm>
          <a:prstGeom prst="rect">
            <a:avLst/>
          </a:prstGeom>
          <a:noFill/>
          <a:ln>
            <a:noFill/>
          </a:ln>
        </p:spPr>
      </p:pic>
      <p:sp>
        <p:nvSpPr>
          <p:cNvPr id="496" name="Google Shape;496;p53"/>
          <p:cNvSpPr/>
          <p:nvPr/>
        </p:nvSpPr>
        <p:spPr>
          <a:xfrm>
            <a:off x="457200" y="2017375"/>
            <a:ext cx="1104900" cy="25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97" name="Google Shape;497;p53"/>
          <p:cNvSpPr txBox="1">
            <a:spLocks noGrp="1"/>
          </p:cNvSpPr>
          <p:nvPr>
            <p:ph type="subTitle" idx="1"/>
          </p:nvPr>
        </p:nvSpPr>
        <p:spPr>
          <a:xfrm>
            <a:off x="535825" y="1993575"/>
            <a:ext cx="2297700" cy="252000"/>
          </a:xfrm>
          <a:prstGeom prst="rect">
            <a:avLst/>
          </a:prstGeom>
          <a:noFill/>
          <a:ln>
            <a:noFill/>
          </a:ln>
        </p:spPr>
        <p:txBody>
          <a:bodyPr spcFirstLastPara="1" wrap="square" lIns="68575" tIns="34275" rIns="68575" bIns="34275" anchor="ctr" anchorCtr="0">
            <a:noAutofit/>
          </a:bodyPr>
          <a:lstStyle>
            <a:lvl1pPr lvl="0" algn="l" rtl="0">
              <a:lnSpc>
                <a:spcPct val="111111"/>
              </a:lnSpc>
              <a:spcBef>
                <a:spcPts val="500"/>
              </a:spcBef>
              <a:spcAft>
                <a:spcPts val="0"/>
              </a:spcAft>
              <a:buClr>
                <a:schemeClr val="dk1"/>
              </a:buClr>
              <a:buSzPts val="1000"/>
              <a:buFont typeface="Inter Medium"/>
              <a:buNone/>
              <a:defRPr sz="1000" i="0">
                <a:latin typeface="Inter Medium"/>
                <a:ea typeface="Inter Medium"/>
                <a:cs typeface="Inter Medium"/>
                <a:sym typeface="Inter Medium"/>
              </a:defRPr>
            </a:lvl1pPr>
            <a:lvl2pPr lvl="1" algn="ctr" rtl="0">
              <a:lnSpc>
                <a:spcPct val="100000"/>
              </a:lnSpc>
              <a:spcBef>
                <a:spcPts val="500"/>
              </a:spcBef>
              <a:spcAft>
                <a:spcPts val="0"/>
              </a:spcAft>
              <a:buClr>
                <a:schemeClr val="dk1"/>
              </a:buClr>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Clr>
                <a:schemeClr val="dk1"/>
              </a:buClr>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Clr>
                <a:schemeClr val="dk1"/>
              </a:buClr>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Clr>
                <a:schemeClr val="dk1"/>
              </a:buClr>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pic>
        <p:nvPicPr>
          <p:cNvPr id="498" name="Google Shape;498;p53"/>
          <p:cNvPicPr preferRelativeResize="0"/>
          <p:nvPr/>
        </p:nvPicPr>
        <p:blipFill>
          <a:blip r:embed="rId4">
            <a:alphaModFix/>
          </a:blip>
          <a:stretch>
            <a:fillRect/>
          </a:stretch>
        </p:blipFill>
        <p:spPr>
          <a:xfrm>
            <a:off x="4017637" y="0"/>
            <a:ext cx="5204476" cy="51435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A-Title4">
  <p:cSld name="10_Custom Layout_2_2_2_2">
    <p:spTree>
      <p:nvGrpSpPr>
        <p:cNvPr id="1" name="Shape 499"/>
        <p:cNvGrpSpPr/>
        <p:nvPr/>
      </p:nvGrpSpPr>
      <p:grpSpPr>
        <a:xfrm>
          <a:off x="0" y="0"/>
          <a:ext cx="0" cy="0"/>
          <a:chOff x="0" y="0"/>
          <a:chExt cx="0" cy="0"/>
        </a:xfrm>
      </p:grpSpPr>
      <p:pic>
        <p:nvPicPr>
          <p:cNvPr id="500" name="Google Shape;500;p54"/>
          <p:cNvPicPr preferRelativeResize="0"/>
          <p:nvPr/>
        </p:nvPicPr>
        <p:blipFill rotWithShape="1">
          <a:blip r:embed="rId2">
            <a:alphaModFix/>
          </a:blip>
          <a:srcRect t="14253" b="1408"/>
          <a:stretch/>
        </p:blipFill>
        <p:spPr>
          <a:xfrm>
            <a:off x="0" y="0"/>
            <a:ext cx="9144003" cy="5143499"/>
          </a:xfrm>
          <a:prstGeom prst="rect">
            <a:avLst/>
          </a:prstGeom>
          <a:noFill/>
          <a:ln>
            <a:noFill/>
          </a:ln>
        </p:spPr>
      </p:pic>
      <p:sp>
        <p:nvSpPr>
          <p:cNvPr id="501" name="Google Shape;501;p54"/>
          <p:cNvSpPr/>
          <p:nvPr/>
        </p:nvSpPr>
        <p:spPr>
          <a:xfrm>
            <a:off x="7241278" y="4819650"/>
            <a:ext cx="1742700" cy="1617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502" name="Google Shape;502;p54"/>
          <p:cNvPicPr preferRelativeResize="0"/>
          <p:nvPr/>
        </p:nvPicPr>
        <p:blipFill>
          <a:blip r:embed="rId3">
            <a:alphaModFix/>
          </a:blip>
          <a:stretch>
            <a:fillRect/>
          </a:stretch>
        </p:blipFill>
        <p:spPr>
          <a:xfrm>
            <a:off x="4017637" y="0"/>
            <a:ext cx="5204476" cy="5143500"/>
          </a:xfrm>
          <a:prstGeom prst="rect">
            <a:avLst/>
          </a:prstGeom>
          <a:noFill/>
          <a:ln>
            <a:noFill/>
          </a:ln>
        </p:spPr>
      </p:pic>
      <p:pic>
        <p:nvPicPr>
          <p:cNvPr id="503" name="Google Shape;503;p54"/>
          <p:cNvPicPr preferRelativeResize="0"/>
          <p:nvPr/>
        </p:nvPicPr>
        <p:blipFill rotWithShape="1">
          <a:blip r:embed="rId4">
            <a:alphaModFix/>
          </a:blip>
          <a:srcRect/>
          <a:stretch/>
        </p:blipFill>
        <p:spPr>
          <a:xfrm>
            <a:off x="457200" y="4657725"/>
            <a:ext cx="1524500" cy="327425"/>
          </a:xfrm>
          <a:prstGeom prst="rect">
            <a:avLst/>
          </a:prstGeom>
          <a:noFill/>
          <a:ln>
            <a:noFill/>
          </a:ln>
        </p:spPr>
      </p:pic>
      <p:sp>
        <p:nvSpPr>
          <p:cNvPr id="504" name="Google Shape;504;p54"/>
          <p:cNvSpPr txBox="1">
            <a:spLocks noGrp="1"/>
          </p:cNvSpPr>
          <p:nvPr>
            <p:ph type="title"/>
          </p:nvPr>
        </p:nvSpPr>
        <p:spPr>
          <a:xfrm>
            <a:off x="369150" y="2461250"/>
            <a:ext cx="4591200" cy="193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lt1"/>
              </a:buClr>
              <a:buSzPts val="3300"/>
              <a:buFont typeface="Libre Caslon Text"/>
              <a:buNone/>
              <a:defRPr b="0">
                <a:solidFill>
                  <a:schemeClr val="lt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505" name="Google Shape;505;p54"/>
          <p:cNvSpPr txBox="1">
            <a:spLocks noGrp="1"/>
          </p:cNvSpPr>
          <p:nvPr>
            <p:ph type="subTitle" idx="1"/>
          </p:nvPr>
        </p:nvSpPr>
        <p:spPr>
          <a:xfrm>
            <a:off x="369158" y="1851641"/>
            <a:ext cx="4591200" cy="525000"/>
          </a:xfrm>
          <a:prstGeom prst="rect">
            <a:avLst/>
          </a:prstGeom>
          <a:noFill/>
          <a:ln>
            <a:noFill/>
          </a:ln>
        </p:spPr>
        <p:txBody>
          <a:bodyPr spcFirstLastPara="1" wrap="square" lIns="68575" tIns="34275" rIns="68575" bIns="34275" anchor="b" anchorCtr="0">
            <a:noAutofit/>
          </a:bodyPr>
          <a:lstStyle>
            <a:lvl1pPr lvl="0" algn="l" rtl="0">
              <a:lnSpc>
                <a:spcPct val="111111"/>
              </a:lnSpc>
              <a:spcBef>
                <a:spcPts val="500"/>
              </a:spcBef>
              <a:spcAft>
                <a:spcPts val="0"/>
              </a:spcAft>
              <a:buClr>
                <a:schemeClr val="accent1"/>
              </a:buClr>
              <a:buSzPts val="1400"/>
              <a:buFont typeface="Inter SemiBold"/>
              <a:buNone/>
              <a:defRPr sz="1400" i="0">
                <a:solidFill>
                  <a:schemeClr val="accent1"/>
                </a:solidFill>
                <a:latin typeface="Inter SemiBold"/>
                <a:ea typeface="Inter SemiBold"/>
                <a:cs typeface="Inter SemiBold"/>
                <a:sym typeface="Inter SemiBold"/>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Section1">
  <p:cSld name="10_Custom Layout_2_2_1">
    <p:spTree>
      <p:nvGrpSpPr>
        <p:cNvPr id="1" name="Shape 506"/>
        <p:cNvGrpSpPr/>
        <p:nvPr/>
      </p:nvGrpSpPr>
      <p:grpSpPr>
        <a:xfrm>
          <a:off x="0" y="0"/>
          <a:ext cx="0" cy="0"/>
          <a:chOff x="0" y="0"/>
          <a:chExt cx="0" cy="0"/>
        </a:xfrm>
      </p:grpSpPr>
      <p:sp>
        <p:nvSpPr>
          <p:cNvPr id="507" name="Google Shape;507;p55"/>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pic>
        <p:nvPicPr>
          <p:cNvPr id="508" name="Google Shape;508;p55"/>
          <p:cNvPicPr preferRelativeResize="0"/>
          <p:nvPr/>
        </p:nvPicPr>
        <p:blipFill rotWithShape="1">
          <a:blip r:embed="rId2">
            <a:alphaModFix/>
          </a:blip>
          <a:srcRect t="23377" r="6524"/>
          <a:stretch/>
        </p:blipFill>
        <p:spPr>
          <a:xfrm>
            <a:off x="3743625" y="0"/>
            <a:ext cx="5400377" cy="4676773"/>
          </a:xfrm>
          <a:prstGeom prst="rect">
            <a:avLst/>
          </a:prstGeom>
          <a:noFill/>
          <a:ln>
            <a:noFill/>
          </a:ln>
        </p:spPr>
      </p:pic>
      <p:sp>
        <p:nvSpPr>
          <p:cNvPr id="509" name="Google Shape;509;p55"/>
          <p:cNvSpPr txBox="1">
            <a:spLocks noGrp="1"/>
          </p:cNvSpPr>
          <p:nvPr>
            <p:ph type="title"/>
          </p:nvPr>
        </p:nvSpPr>
        <p:spPr>
          <a:xfrm>
            <a:off x="369150" y="2461250"/>
            <a:ext cx="4591200" cy="193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3300"/>
              <a:buFont typeface="Libre Caslon Text"/>
              <a:buNone/>
              <a:defRPr b="0">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510" name="Google Shape;510;p55"/>
          <p:cNvSpPr txBox="1">
            <a:spLocks noGrp="1"/>
          </p:cNvSpPr>
          <p:nvPr>
            <p:ph type="subTitle" idx="1"/>
          </p:nvPr>
        </p:nvSpPr>
        <p:spPr>
          <a:xfrm>
            <a:off x="369158" y="1851641"/>
            <a:ext cx="4591200" cy="525000"/>
          </a:xfrm>
          <a:prstGeom prst="rect">
            <a:avLst/>
          </a:prstGeom>
          <a:noFill/>
          <a:ln>
            <a:noFill/>
          </a:ln>
        </p:spPr>
        <p:txBody>
          <a:bodyPr spcFirstLastPara="1" wrap="square" lIns="68575" tIns="34275" rIns="68575" bIns="34275" anchor="b" anchorCtr="0">
            <a:noAutofit/>
          </a:bodyPr>
          <a:lstStyle>
            <a:lvl1pPr lvl="0" algn="l" rtl="0">
              <a:lnSpc>
                <a:spcPct val="111111"/>
              </a:lnSpc>
              <a:spcBef>
                <a:spcPts val="500"/>
              </a:spcBef>
              <a:spcAft>
                <a:spcPts val="0"/>
              </a:spcAft>
              <a:buSzPts val="1400"/>
              <a:buFont typeface="Inter SemiBold"/>
              <a:buNone/>
              <a:defRPr sz="1400" i="0">
                <a:solidFill>
                  <a:schemeClr val="dk2"/>
                </a:solidFill>
                <a:latin typeface="Inter SemiBold"/>
                <a:ea typeface="Inter SemiBold"/>
                <a:cs typeface="Inter SemiBold"/>
                <a:sym typeface="Inter SemiBold"/>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Section2">
  <p:cSld name="10_Custom Layout_2_2">
    <p:spTree>
      <p:nvGrpSpPr>
        <p:cNvPr id="1" name="Shape 511"/>
        <p:cNvGrpSpPr/>
        <p:nvPr/>
      </p:nvGrpSpPr>
      <p:grpSpPr>
        <a:xfrm>
          <a:off x="0" y="0"/>
          <a:ext cx="0" cy="0"/>
          <a:chOff x="0" y="0"/>
          <a:chExt cx="0" cy="0"/>
        </a:xfrm>
      </p:grpSpPr>
      <p:sp>
        <p:nvSpPr>
          <p:cNvPr id="512" name="Google Shape;512;p56"/>
          <p:cNvSpPr txBox="1">
            <a:spLocks noGrp="1"/>
          </p:cNvSpPr>
          <p:nvPr>
            <p:ph type="title"/>
          </p:nvPr>
        </p:nvSpPr>
        <p:spPr>
          <a:xfrm>
            <a:off x="369150" y="2461250"/>
            <a:ext cx="4591200" cy="193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lt1"/>
              </a:buClr>
              <a:buSzPts val="3300"/>
              <a:buFont typeface="Libre Caslon Text"/>
              <a:buNone/>
              <a:defRPr b="0">
                <a:solidFill>
                  <a:schemeClr val="lt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513" name="Google Shape;513;p56"/>
          <p:cNvSpPr txBox="1">
            <a:spLocks noGrp="1"/>
          </p:cNvSpPr>
          <p:nvPr>
            <p:ph type="subTitle" idx="1"/>
          </p:nvPr>
        </p:nvSpPr>
        <p:spPr>
          <a:xfrm>
            <a:off x="369158" y="1851641"/>
            <a:ext cx="4591200" cy="525000"/>
          </a:xfrm>
          <a:prstGeom prst="rect">
            <a:avLst/>
          </a:prstGeom>
          <a:noFill/>
          <a:ln>
            <a:noFill/>
          </a:ln>
        </p:spPr>
        <p:txBody>
          <a:bodyPr spcFirstLastPara="1" wrap="square" lIns="68575" tIns="34275" rIns="68575" bIns="34275" anchor="b" anchorCtr="0">
            <a:noAutofit/>
          </a:bodyPr>
          <a:lstStyle>
            <a:lvl1pPr lvl="0" algn="l" rtl="0">
              <a:lnSpc>
                <a:spcPct val="111111"/>
              </a:lnSpc>
              <a:spcBef>
                <a:spcPts val="500"/>
              </a:spcBef>
              <a:spcAft>
                <a:spcPts val="0"/>
              </a:spcAft>
              <a:buClr>
                <a:schemeClr val="accent1"/>
              </a:buClr>
              <a:buSzPts val="1400"/>
              <a:buFont typeface="Inter SemiBold"/>
              <a:buNone/>
              <a:defRPr sz="1400" i="0">
                <a:solidFill>
                  <a:schemeClr val="accent1"/>
                </a:solidFill>
                <a:latin typeface="Inter SemiBold"/>
                <a:ea typeface="Inter SemiBold"/>
                <a:cs typeface="Inter SemiBold"/>
                <a:sym typeface="Inter SemiBold"/>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pic>
        <p:nvPicPr>
          <p:cNvPr id="514" name="Google Shape;514;p56"/>
          <p:cNvPicPr preferRelativeResize="0"/>
          <p:nvPr/>
        </p:nvPicPr>
        <p:blipFill rotWithShape="1">
          <a:blip r:embed="rId2">
            <a:alphaModFix/>
          </a:blip>
          <a:srcRect/>
          <a:stretch/>
        </p:blipFill>
        <p:spPr>
          <a:xfrm>
            <a:off x="8179854" y="4784002"/>
            <a:ext cx="734850" cy="157826"/>
          </a:xfrm>
          <a:prstGeom prst="rect">
            <a:avLst/>
          </a:prstGeom>
          <a:noFill/>
          <a:ln>
            <a:noFill/>
          </a:ln>
        </p:spPr>
      </p:pic>
      <p:sp>
        <p:nvSpPr>
          <p:cNvPr id="515" name="Google Shape;515;p56"/>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516" name="Google Shape;516;p56"/>
          <p:cNvPicPr preferRelativeResize="0"/>
          <p:nvPr/>
        </p:nvPicPr>
        <p:blipFill rotWithShape="1">
          <a:blip r:embed="rId3">
            <a:alphaModFix/>
          </a:blip>
          <a:srcRect t="23377" r="6524"/>
          <a:stretch/>
        </p:blipFill>
        <p:spPr>
          <a:xfrm>
            <a:off x="3743625" y="0"/>
            <a:ext cx="5400377" cy="4676773"/>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Section3">
  <p:cSld name="10_Custom Layout_2_2_2_1">
    <p:spTree>
      <p:nvGrpSpPr>
        <p:cNvPr id="1" name="Shape 517"/>
        <p:cNvGrpSpPr/>
        <p:nvPr/>
      </p:nvGrpSpPr>
      <p:grpSpPr>
        <a:xfrm>
          <a:off x="0" y="0"/>
          <a:ext cx="0" cy="0"/>
          <a:chOff x="0" y="0"/>
          <a:chExt cx="0" cy="0"/>
        </a:xfrm>
      </p:grpSpPr>
      <p:pic>
        <p:nvPicPr>
          <p:cNvPr id="518" name="Google Shape;518;p57"/>
          <p:cNvPicPr preferRelativeResize="0"/>
          <p:nvPr/>
        </p:nvPicPr>
        <p:blipFill rotWithShape="1">
          <a:blip r:embed="rId2">
            <a:alphaModFix/>
          </a:blip>
          <a:srcRect t="14253" b="1408"/>
          <a:stretch/>
        </p:blipFill>
        <p:spPr>
          <a:xfrm>
            <a:off x="0" y="0"/>
            <a:ext cx="9144003" cy="5143499"/>
          </a:xfrm>
          <a:prstGeom prst="rect">
            <a:avLst/>
          </a:prstGeom>
          <a:noFill/>
          <a:ln>
            <a:noFill/>
          </a:ln>
        </p:spPr>
      </p:pic>
      <p:pic>
        <p:nvPicPr>
          <p:cNvPr id="519" name="Google Shape;519;p57"/>
          <p:cNvPicPr preferRelativeResize="0"/>
          <p:nvPr/>
        </p:nvPicPr>
        <p:blipFill rotWithShape="1">
          <a:blip r:embed="rId3">
            <a:alphaModFix/>
          </a:blip>
          <a:srcRect/>
          <a:stretch/>
        </p:blipFill>
        <p:spPr>
          <a:xfrm>
            <a:off x="8179854" y="4784002"/>
            <a:ext cx="734850" cy="157826"/>
          </a:xfrm>
          <a:prstGeom prst="rect">
            <a:avLst/>
          </a:prstGeom>
          <a:noFill/>
          <a:ln>
            <a:noFill/>
          </a:ln>
        </p:spPr>
      </p:pic>
      <p:sp>
        <p:nvSpPr>
          <p:cNvPr id="520" name="Google Shape;520;p57"/>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521" name="Google Shape;521;p57"/>
          <p:cNvPicPr preferRelativeResize="0"/>
          <p:nvPr/>
        </p:nvPicPr>
        <p:blipFill rotWithShape="1">
          <a:blip r:embed="rId4">
            <a:alphaModFix/>
          </a:blip>
          <a:srcRect t="23377" r="6524"/>
          <a:stretch/>
        </p:blipFill>
        <p:spPr>
          <a:xfrm>
            <a:off x="3743625" y="0"/>
            <a:ext cx="5400377" cy="4676773"/>
          </a:xfrm>
          <a:prstGeom prst="rect">
            <a:avLst/>
          </a:prstGeom>
          <a:noFill/>
          <a:ln>
            <a:noFill/>
          </a:ln>
        </p:spPr>
      </p:pic>
      <p:sp>
        <p:nvSpPr>
          <p:cNvPr id="522" name="Google Shape;522;p57"/>
          <p:cNvSpPr txBox="1">
            <a:spLocks noGrp="1"/>
          </p:cNvSpPr>
          <p:nvPr>
            <p:ph type="title"/>
          </p:nvPr>
        </p:nvSpPr>
        <p:spPr>
          <a:xfrm>
            <a:off x="369150" y="2461250"/>
            <a:ext cx="4591200" cy="193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lt1"/>
              </a:buClr>
              <a:buSzPts val="3300"/>
              <a:buFont typeface="Libre Caslon Text"/>
              <a:buNone/>
              <a:defRPr b="0">
                <a:solidFill>
                  <a:schemeClr val="lt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523" name="Google Shape;523;p57"/>
          <p:cNvSpPr txBox="1">
            <a:spLocks noGrp="1"/>
          </p:cNvSpPr>
          <p:nvPr>
            <p:ph type="subTitle" idx="1"/>
          </p:nvPr>
        </p:nvSpPr>
        <p:spPr>
          <a:xfrm>
            <a:off x="369158" y="1851641"/>
            <a:ext cx="4591200" cy="525000"/>
          </a:xfrm>
          <a:prstGeom prst="rect">
            <a:avLst/>
          </a:prstGeom>
          <a:noFill/>
          <a:ln>
            <a:noFill/>
          </a:ln>
        </p:spPr>
        <p:txBody>
          <a:bodyPr spcFirstLastPara="1" wrap="square" lIns="68575" tIns="34275" rIns="68575" bIns="34275" anchor="b" anchorCtr="0">
            <a:noAutofit/>
          </a:bodyPr>
          <a:lstStyle>
            <a:lvl1pPr lvl="0" algn="l" rtl="0">
              <a:lnSpc>
                <a:spcPct val="111111"/>
              </a:lnSpc>
              <a:spcBef>
                <a:spcPts val="500"/>
              </a:spcBef>
              <a:spcAft>
                <a:spcPts val="0"/>
              </a:spcAft>
              <a:buClr>
                <a:schemeClr val="accent1"/>
              </a:buClr>
              <a:buSzPts val="1400"/>
              <a:buFont typeface="Inter SemiBold"/>
              <a:buNone/>
              <a:defRPr sz="1400" i="0">
                <a:solidFill>
                  <a:schemeClr val="accent1"/>
                </a:solidFill>
                <a:latin typeface="Inter SemiBold"/>
                <a:ea typeface="Inter SemiBold"/>
                <a:cs typeface="Inter SemiBold"/>
                <a:sym typeface="Inter SemiBold"/>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Text-White">
  <p:cSld name="12_Custom Layout">
    <p:spTree>
      <p:nvGrpSpPr>
        <p:cNvPr id="1" name="Shape 524"/>
        <p:cNvGrpSpPr/>
        <p:nvPr/>
      </p:nvGrpSpPr>
      <p:grpSpPr>
        <a:xfrm>
          <a:off x="0" y="0"/>
          <a:ext cx="0" cy="0"/>
          <a:chOff x="0" y="0"/>
          <a:chExt cx="0" cy="0"/>
        </a:xfrm>
      </p:grpSpPr>
      <p:sp>
        <p:nvSpPr>
          <p:cNvPr id="525" name="Google Shape;525;p58"/>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526" name="Google Shape;526;p58"/>
          <p:cNvSpPr txBox="1">
            <a:spLocks noGrp="1"/>
          </p:cNvSpPr>
          <p:nvPr>
            <p:ph type="body" idx="1"/>
          </p:nvPr>
        </p:nvSpPr>
        <p:spPr>
          <a:xfrm>
            <a:off x="266186" y="1369219"/>
            <a:ext cx="7886700" cy="32634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1pPr>
            <a:lvl2pPr marL="914400" lvl="1"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2pPr>
            <a:lvl3pPr marL="1371600" lvl="2"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3pPr>
            <a:lvl4pPr marL="1828800" lvl="3"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4pPr>
            <a:lvl5pPr marL="2286000" lvl="4"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5pPr>
            <a:lvl6pPr marL="2743200" lvl="5"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6pPr>
            <a:lvl7pPr marL="3200400" lvl="6"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7pPr>
            <a:lvl8pPr marL="3657600" lvl="7"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8pPr>
            <a:lvl9pPr marL="4114800" lvl="8"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9pPr>
          </a:lstStyle>
          <a:p>
            <a:endParaRPr/>
          </a:p>
        </p:txBody>
      </p:sp>
      <p:sp>
        <p:nvSpPr>
          <p:cNvPr id="527" name="Google Shape;527;p58"/>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Text-White-Subhead">
  <p:cSld name="12_Custom Layout_1">
    <p:spTree>
      <p:nvGrpSpPr>
        <p:cNvPr id="1" name="Shape 528"/>
        <p:cNvGrpSpPr/>
        <p:nvPr/>
      </p:nvGrpSpPr>
      <p:grpSpPr>
        <a:xfrm>
          <a:off x="0" y="0"/>
          <a:ext cx="0" cy="0"/>
          <a:chOff x="0" y="0"/>
          <a:chExt cx="0" cy="0"/>
        </a:xfrm>
      </p:grpSpPr>
      <p:sp>
        <p:nvSpPr>
          <p:cNvPr id="529" name="Google Shape;529;p59"/>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530" name="Google Shape;530;p59"/>
          <p:cNvSpPr txBox="1">
            <a:spLocks noGrp="1"/>
          </p:cNvSpPr>
          <p:nvPr>
            <p:ph type="body" idx="1"/>
          </p:nvPr>
        </p:nvSpPr>
        <p:spPr>
          <a:xfrm>
            <a:off x="266175" y="1509875"/>
            <a:ext cx="7886700" cy="31227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1pPr>
            <a:lvl2pPr marL="914400" lvl="1"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2pPr>
            <a:lvl3pPr marL="1371600" lvl="2"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3pPr>
            <a:lvl4pPr marL="1828800" lvl="3"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4pPr>
            <a:lvl5pPr marL="2286000" lvl="4"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5pPr>
            <a:lvl6pPr marL="2743200" lvl="5"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6pPr>
            <a:lvl7pPr marL="3200400" lvl="6"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7pPr>
            <a:lvl8pPr marL="3657600" lvl="7"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8pPr>
            <a:lvl9pPr marL="4114800" lvl="8"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9pPr>
          </a:lstStyle>
          <a:p>
            <a:endParaRPr/>
          </a:p>
        </p:txBody>
      </p:sp>
      <p:sp>
        <p:nvSpPr>
          <p:cNvPr id="531" name="Google Shape;531;p59"/>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sp>
        <p:nvSpPr>
          <p:cNvPr id="532" name="Google Shape;532;p59"/>
          <p:cNvSpPr txBox="1">
            <a:spLocks noGrp="1"/>
          </p:cNvSpPr>
          <p:nvPr>
            <p:ph type="subTitle" idx="2"/>
          </p:nvPr>
        </p:nvSpPr>
        <p:spPr>
          <a:xfrm>
            <a:off x="426308" y="984866"/>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400"/>
              <a:buFont typeface="Inter"/>
              <a:buNone/>
              <a:defRPr sz="1400" i="0">
                <a:solidFill>
                  <a:schemeClr val="dk2"/>
                </a:solidFill>
                <a:latin typeface="Inter"/>
                <a:ea typeface="Inter"/>
                <a:cs typeface="Inter"/>
                <a:sym typeface="Inter"/>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Text-Blue">
  <p:cSld name="12_Custom Layout_2">
    <p:spTree>
      <p:nvGrpSpPr>
        <p:cNvPr id="1" name="Shape 533"/>
        <p:cNvGrpSpPr/>
        <p:nvPr/>
      </p:nvGrpSpPr>
      <p:grpSpPr>
        <a:xfrm>
          <a:off x="0" y="0"/>
          <a:ext cx="0" cy="0"/>
          <a:chOff x="0" y="0"/>
          <a:chExt cx="0" cy="0"/>
        </a:xfrm>
      </p:grpSpPr>
      <p:sp>
        <p:nvSpPr>
          <p:cNvPr id="534" name="Google Shape;534;p60"/>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535" name="Google Shape;535;p60"/>
          <p:cNvSpPr txBox="1">
            <a:spLocks noGrp="1"/>
          </p:cNvSpPr>
          <p:nvPr>
            <p:ph type="body" idx="1"/>
          </p:nvPr>
        </p:nvSpPr>
        <p:spPr>
          <a:xfrm>
            <a:off x="266186" y="1369219"/>
            <a:ext cx="7886700" cy="32634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1pPr>
            <a:lvl2pPr marL="914400" lvl="1"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2pPr>
            <a:lvl3pPr marL="1371600" lvl="2"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3pPr>
            <a:lvl4pPr marL="1828800" lvl="3"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4pPr>
            <a:lvl5pPr marL="2286000" lvl="4"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5pPr>
            <a:lvl6pPr marL="2743200" lvl="5"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6pPr>
            <a:lvl7pPr marL="3200400" lvl="6"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7pPr>
            <a:lvl8pPr marL="3657600" lvl="7"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8pPr>
            <a:lvl9pPr marL="4114800" lvl="8"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9pPr>
          </a:lstStyle>
          <a:p>
            <a:endParaRPr/>
          </a:p>
        </p:txBody>
      </p:sp>
      <p:sp>
        <p:nvSpPr>
          <p:cNvPr id="536" name="Google Shape;536;p60"/>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537" name="Google Shape;537;p60"/>
          <p:cNvPicPr preferRelativeResize="0"/>
          <p:nvPr/>
        </p:nvPicPr>
        <p:blipFill rotWithShape="1">
          <a:blip r:embed="rId2">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Text-Blue-Subhead">
  <p:cSld name="12_Custom Layout_1_1">
    <p:spTree>
      <p:nvGrpSpPr>
        <p:cNvPr id="1" name="Shape 538"/>
        <p:cNvGrpSpPr/>
        <p:nvPr/>
      </p:nvGrpSpPr>
      <p:grpSpPr>
        <a:xfrm>
          <a:off x="0" y="0"/>
          <a:ext cx="0" cy="0"/>
          <a:chOff x="0" y="0"/>
          <a:chExt cx="0" cy="0"/>
        </a:xfrm>
      </p:grpSpPr>
      <p:sp>
        <p:nvSpPr>
          <p:cNvPr id="539" name="Google Shape;539;p61"/>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540" name="Google Shape;540;p61"/>
          <p:cNvSpPr txBox="1">
            <a:spLocks noGrp="1"/>
          </p:cNvSpPr>
          <p:nvPr>
            <p:ph type="body" idx="1"/>
          </p:nvPr>
        </p:nvSpPr>
        <p:spPr>
          <a:xfrm>
            <a:off x="266175" y="1509875"/>
            <a:ext cx="7886700" cy="31227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1pPr>
            <a:lvl2pPr marL="914400" lvl="1"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2pPr>
            <a:lvl3pPr marL="1371600" lvl="2"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3pPr>
            <a:lvl4pPr marL="1828800" lvl="3"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4pPr>
            <a:lvl5pPr marL="2286000" lvl="4" indent="-304800" algn="l" rtl="0">
              <a:lnSpc>
                <a:spcPct val="100000"/>
              </a:lnSpc>
              <a:spcBef>
                <a:spcPts val="500"/>
              </a:spcBef>
              <a:spcAft>
                <a:spcPts val="0"/>
              </a:spcAft>
              <a:buClr>
                <a:schemeClr val="accent1"/>
              </a:buClr>
              <a:buSzPts val="1200"/>
              <a:buFont typeface="Inter"/>
              <a:buChar char="•"/>
              <a:defRPr i="0">
                <a:solidFill>
                  <a:srgbClr val="FFFFFF"/>
                </a:solidFill>
                <a:latin typeface="Inter"/>
                <a:ea typeface="Inter"/>
                <a:cs typeface="Inter"/>
                <a:sym typeface="Inter"/>
              </a:defRPr>
            </a:lvl5pPr>
            <a:lvl6pPr marL="2743200" lvl="5"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6pPr>
            <a:lvl7pPr marL="3200400" lvl="6"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7pPr>
            <a:lvl8pPr marL="3657600" lvl="7"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8pPr>
            <a:lvl9pPr marL="4114800" lvl="8" indent="-304800" algn="l" rtl="0">
              <a:lnSpc>
                <a:spcPct val="100000"/>
              </a:lnSpc>
              <a:spcBef>
                <a:spcPts val="400"/>
              </a:spcBef>
              <a:spcAft>
                <a:spcPts val="0"/>
              </a:spcAft>
              <a:buClr>
                <a:schemeClr val="accent1"/>
              </a:buClr>
              <a:buSzPts val="1200"/>
              <a:buFont typeface="Inter"/>
              <a:buChar char="•"/>
              <a:defRPr sz="1200">
                <a:solidFill>
                  <a:srgbClr val="FFFFFF"/>
                </a:solidFill>
                <a:latin typeface="Inter"/>
                <a:ea typeface="Inter"/>
                <a:cs typeface="Inter"/>
                <a:sym typeface="Inter"/>
              </a:defRPr>
            </a:lvl9pPr>
          </a:lstStyle>
          <a:p>
            <a:endParaRPr/>
          </a:p>
        </p:txBody>
      </p:sp>
      <p:sp>
        <p:nvSpPr>
          <p:cNvPr id="541" name="Google Shape;541;p61"/>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3F3F3"/>
                </a:solidFill>
                <a:latin typeface="Inter"/>
                <a:ea typeface="Inter"/>
                <a:cs typeface="Inter"/>
                <a:sym typeface="Inter"/>
              </a:rPr>
              <a:t>©202</a:t>
            </a:r>
            <a:r>
              <a:rPr lang="en" sz="600">
                <a:solidFill>
                  <a:srgbClr val="F3F3F3"/>
                </a:solidFill>
                <a:latin typeface="Inter"/>
                <a:ea typeface="Inter"/>
                <a:cs typeface="Inter"/>
                <a:sym typeface="Inter"/>
              </a:rPr>
              <a:t>2</a:t>
            </a:r>
            <a:r>
              <a:rPr lang="en" sz="600" i="0" u="none" strike="noStrike" cap="none">
                <a:solidFill>
                  <a:srgbClr val="F3F3F3"/>
                </a:solidFill>
                <a:latin typeface="Inter"/>
                <a:ea typeface="Inter"/>
                <a:cs typeface="Inter"/>
                <a:sym typeface="Inter"/>
              </a:rPr>
              <a:t> N</a:t>
            </a:r>
            <a:r>
              <a:rPr lang="en" sz="600">
                <a:solidFill>
                  <a:srgbClr val="F3F3F3"/>
                </a:solidFill>
                <a:latin typeface="Inter"/>
                <a:ea typeface="Inter"/>
                <a:cs typeface="Inter"/>
                <a:sym typeface="Inter"/>
              </a:rPr>
              <a:t>avaBenefits</a:t>
            </a:r>
            <a:r>
              <a:rPr lang="en" sz="600" i="0" u="none" strike="noStrike" cap="none">
                <a:solidFill>
                  <a:srgbClr val="F3F3F3"/>
                </a:solidFill>
                <a:latin typeface="Inter"/>
                <a:ea typeface="Inter"/>
                <a:cs typeface="Inter"/>
                <a:sym typeface="Inter"/>
              </a:rPr>
              <a:t>. </a:t>
            </a:r>
            <a:r>
              <a:rPr lang="en" sz="600" b="1">
                <a:solidFill>
                  <a:srgbClr val="F3F3F3"/>
                </a:solidFill>
                <a:latin typeface="Inter"/>
                <a:ea typeface="Inter"/>
                <a:cs typeface="Inter"/>
                <a:sym typeface="Inter"/>
              </a:rPr>
              <a:t>CONFIDENTIAL</a:t>
            </a:r>
            <a:endParaRPr sz="600" i="1" u="none" strike="noStrike" cap="none">
              <a:solidFill>
                <a:srgbClr val="F3F3F3"/>
              </a:solidFill>
              <a:latin typeface="Inter"/>
              <a:ea typeface="Inter"/>
              <a:cs typeface="Inter"/>
              <a:sym typeface="Inter"/>
            </a:endParaRPr>
          </a:p>
        </p:txBody>
      </p:sp>
      <p:sp>
        <p:nvSpPr>
          <p:cNvPr id="542" name="Google Shape;542;p61"/>
          <p:cNvSpPr txBox="1">
            <a:spLocks noGrp="1"/>
          </p:cNvSpPr>
          <p:nvPr>
            <p:ph type="subTitle" idx="2"/>
          </p:nvPr>
        </p:nvSpPr>
        <p:spPr>
          <a:xfrm>
            <a:off x="426308" y="984866"/>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Clr>
                <a:schemeClr val="accent1"/>
              </a:buClr>
              <a:buSzPts val="1400"/>
              <a:buFont typeface="Inter"/>
              <a:buNone/>
              <a:defRPr sz="1400" i="0">
                <a:solidFill>
                  <a:schemeClr val="accent1"/>
                </a:solidFill>
                <a:latin typeface="Inter"/>
                <a:ea typeface="Inter"/>
                <a:cs typeface="Inter"/>
                <a:sym typeface="Inter"/>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pic>
        <p:nvPicPr>
          <p:cNvPr id="543" name="Google Shape;543;p61"/>
          <p:cNvPicPr preferRelativeResize="0"/>
          <p:nvPr/>
        </p:nvPicPr>
        <p:blipFill rotWithShape="1">
          <a:blip r:embed="rId2">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Section2">
  <p:cSld name="10_Custom Layout_2_2">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69150" y="2461250"/>
            <a:ext cx="4591200" cy="193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lt1"/>
              </a:buClr>
              <a:buSzPts val="3300"/>
              <a:buFont typeface="Libre Caslon Text"/>
              <a:buNone/>
              <a:defRPr b="0">
                <a:solidFill>
                  <a:schemeClr val="lt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47" name="Google Shape;47;p7"/>
          <p:cNvSpPr txBox="1">
            <a:spLocks noGrp="1"/>
          </p:cNvSpPr>
          <p:nvPr>
            <p:ph type="subTitle" idx="1"/>
          </p:nvPr>
        </p:nvSpPr>
        <p:spPr>
          <a:xfrm>
            <a:off x="369158" y="1851641"/>
            <a:ext cx="4591200" cy="525000"/>
          </a:xfrm>
          <a:prstGeom prst="rect">
            <a:avLst/>
          </a:prstGeom>
          <a:noFill/>
          <a:ln>
            <a:noFill/>
          </a:ln>
        </p:spPr>
        <p:txBody>
          <a:bodyPr spcFirstLastPara="1" wrap="square" lIns="68575" tIns="34275" rIns="68575" bIns="34275" anchor="b" anchorCtr="0">
            <a:noAutofit/>
          </a:bodyPr>
          <a:lstStyle>
            <a:lvl1pPr lvl="0" algn="l" rtl="0">
              <a:lnSpc>
                <a:spcPct val="111111"/>
              </a:lnSpc>
              <a:spcBef>
                <a:spcPts val="500"/>
              </a:spcBef>
              <a:spcAft>
                <a:spcPts val="0"/>
              </a:spcAft>
              <a:buClr>
                <a:schemeClr val="accent1"/>
              </a:buClr>
              <a:buSzPts val="1400"/>
              <a:buFont typeface="Inter SemiBold"/>
              <a:buNone/>
              <a:defRPr sz="1400" i="0">
                <a:solidFill>
                  <a:schemeClr val="accent1"/>
                </a:solidFill>
                <a:latin typeface="Inter SemiBold"/>
                <a:ea typeface="Inter SemiBold"/>
                <a:cs typeface="Inter SemiBold"/>
                <a:sym typeface="Inter SemiBold"/>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pic>
        <p:nvPicPr>
          <p:cNvPr id="48" name="Google Shape;48;p7"/>
          <p:cNvPicPr preferRelativeResize="0"/>
          <p:nvPr/>
        </p:nvPicPr>
        <p:blipFill rotWithShape="1">
          <a:blip r:embed="rId2">
            <a:alphaModFix/>
          </a:blip>
          <a:srcRect/>
          <a:stretch/>
        </p:blipFill>
        <p:spPr>
          <a:xfrm>
            <a:off x="8179854" y="4784002"/>
            <a:ext cx="734850" cy="157826"/>
          </a:xfrm>
          <a:prstGeom prst="rect">
            <a:avLst/>
          </a:prstGeom>
          <a:noFill/>
          <a:ln>
            <a:noFill/>
          </a:ln>
        </p:spPr>
      </p:pic>
      <p:sp>
        <p:nvSpPr>
          <p:cNvPr id="49" name="Google Shape;49;p7"/>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50" name="Google Shape;50;p7"/>
          <p:cNvPicPr preferRelativeResize="0"/>
          <p:nvPr/>
        </p:nvPicPr>
        <p:blipFill rotWithShape="1">
          <a:blip r:embed="rId3">
            <a:alphaModFix/>
          </a:blip>
          <a:srcRect t="23377" r="6524"/>
          <a:stretch/>
        </p:blipFill>
        <p:spPr>
          <a:xfrm>
            <a:off x="3743625" y="0"/>
            <a:ext cx="5400377" cy="4676773"/>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Stats-White">
  <p:cSld name="12_Custom Layout_3">
    <p:spTree>
      <p:nvGrpSpPr>
        <p:cNvPr id="1" name="Shape 544"/>
        <p:cNvGrpSpPr/>
        <p:nvPr/>
      </p:nvGrpSpPr>
      <p:grpSpPr>
        <a:xfrm>
          <a:off x="0" y="0"/>
          <a:ext cx="0" cy="0"/>
          <a:chOff x="0" y="0"/>
          <a:chExt cx="0" cy="0"/>
        </a:xfrm>
      </p:grpSpPr>
      <p:sp>
        <p:nvSpPr>
          <p:cNvPr id="545" name="Google Shape;545;p62"/>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546" name="Google Shape;546;p62"/>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cxnSp>
        <p:nvCxnSpPr>
          <p:cNvPr id="547" name="Google Shape;547;p62"/>
          <p:cNvCxnSpPr/>
          <p:nvPr/>
        </p:nvCxnSpPr>
        <p:spPr>
          <a:xfrm>
            <a:off x="3278950" y="1534075"/>
            <a:ext cx="0" cy="2525100"/>
          </a:xfrm>
          <a:prstGeom prst="straightConnector1">
            <a:avLst/>
          </a:prstGeom>
          <a:noFill/>
          <a:ln w="9525" cap="flat" cmpd="sng">
            <a:solidFill>
              <a:schemeClr val="lt2"/>
            </a:solidFill>
            <a:prstDash val="solid"/>
            <a:round/>
            <a:headEnd type="none" w="med" len="med"/>
            <a:tailEnd type="none" w="med" len="med"/>
          </a:ln>
        </p:spPr>
      </p:cxnSp>
      <p:cxnSp>
        <p:nvCxnSpPr>
          <p:cNvPr id="548" name="Google Shape;548;p62"/>
          <p:cNvCxnSpPr/>
          <p:nvPr/>
        </p:nvCxnSpPr>
        <p:spPr>
          <a:xfrm>
            <a:off x="5865050" y="1534075"/>
            <a:ext cx="0" cy="2525100"/>
          </a:xfrm>
          <a:prstGeom prst="straightConnector1">
            <a:avLst/>
          </a:prstGeom>
          <a:noFill/>
          <a:ln w="9525" cap="flat" cmpd="sng">
            <a:solidFill>
              <a:schemeClr val="lt2"/>
            </a:solidFill>
            <a:prstDash val="solid"/>
            <a:round/>
            <a:headEnd type="none" w="med" len="med"/>
            <a:tailEnd type="none" w="med" len="med"/>
          </a:ln>
        </p:spPr>
      </p:cxnSp>
      <p:sp>
        <p:nvSpPr>
          <p:cNvPr id="549" name="Google Shape;549;p62"/>
          <p:cNvSpPr>
            <a:spLocks noGrp="1"/>
          </p:cNvSpPr>
          <p:nvPr>
            <p:ph type="pic" idx="2"/>
          </p:nvPr>
        </p:nvSpPr>
        <p:spPr>
          <a:xfrm>
            <a:off x="1638300" y="1800225"/>
            <a:ext cx="933600" cy="933600"/>
          </a:xfrm>
          <a:prstGeom prst="ellipse">
            <a:avLst/>
          </a:prstGeom>
          <a:noFill/>
          <a:ln>
            <a:noFill/>
          </a:ln>
        </p:spPr>
      </p:sp>
      <p:sp>
        <p:nvSpPr>
          <p:cNvPr id="550" name="Google Shape;550;p62"/>
          <p:cNvSpPr>
            <a:spLocks noGrp="1"/>
          </p:cNvSpPr>
          <p:nvPr>
            <p:ph type="pic" idx="3"/>
          </p:nvPr>
        </p:nvSpPr>
        <p:spPr>
          <a:xfrm>
            <a:off x="4105200" y="1800225"/>
            <a:ext cx="933600" cy="933600"/>
          </a:xfrm>
          <a:prstGeom prst="ellipse">
            <a:avLst/>
          </a:prstGeom>
          <a:noFill/>
          <a:ln>
            <a:noFill/>
          </a:ln>
        </p:spPr>
      </p:sp>
      <p:sp>
        <p:nvSpPr>
          <p:cNvPr id="551" name="Google Shape;551;p62"/>
          <p:cNvSpPr>
            <a:spLocks noGrp="1"/>
          </p:cNvSpPr>
          <p:nvPr>
            <p:ph type="pic" idx="4"/>
          </p:nvPr>
        </p:nvSpPr>
        <p:spPr>
          <a:xfrm>
            <a:off x="6572100" y="1800225"/>
            <a:ext cx="933600" cy="933600"/>
          </a:xfrm>
          <a:prstGeom prst="ellipse">
            <a:avLst/>
          </a:prstGeom>
          <a:noFill/>
          <a:ln>
            <a:noFill/>
          </a:ln>
        </p:spPr>
      </p:sp>
      <p:sp>
        <p:nvSpPr>
          <p:cNvPr id="552" name="Google Shape;552;p62"/>
          <p:cNvSpPr txBox="1">
            <a:spLocks noGrp="1"/>
          </p:cNvSpPr>
          <p:nvPr>
            <p:ph type="title" idx="5"/>
          </p:nvPr>
        </p:nvSpPr>
        <p:spPr>
          <a:xfrm>
            <a:off x="1189500" y="2804150"/>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2400"/>
              <a:buFont typeface="Libre Caslon Text"/>
              <a:buNone/>
              <a:defRPr sz="2400" b="0">
                <a:latin typeface="Libre Caslon Text"/>
                <a:ea typeface="Libre Caslon Text"/>
                <a:cs typeface="Libre Caslon Text"/>
                <a:sym typeface="Libre Caslon Text"/>
              </a:defRPr>
            </a:lvl1pPr>
            <a:lvl2pPr lvl="1"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2pPr>
            <a:lvl3pPr lvl="2"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3pPr>
            <a:lvl4pPr lvl="3"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4pPr>
            <a:lvl5pPr lvl="4"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5pPr>
            <a:lvl6pPr lvl="5"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6pPr>
            <a:lvl7pPr lvl="6"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7pPr>
            <a:lvl8pPr lvl="7"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8pPr>
            <a:lvl9pPr lvl="8"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9pPr>
          </a:lstStyle>
          <a:p>
            <a:endParaRPr/>
          </a:p>
        </p:txBody>
      </p:sp>
      <p:sp>
        <p:nvSpPr>
          <p:cNvPr id="553" name="Google Shape;553;p62"/>
          <p:cNvSpPr txBox="1">
            <a:spLocks noGrp="1"/>
          </p:cNvSpPr>
          <p:nvPr>
            <p:ph type="subTitle" idx="1"/>
          </p:nvPr>
        </p:nvSpPr>
        <p:spPr>
          <a:xfrm>
            <a:off x="1189505" y="3438925"/>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algn="ctr"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554" name="Google Shape;554;p62"/>
          <p:cNvSpPr txBox="1">
            <a:spLocks noGrp="1"/>
          </p:cNvSpPr>
          <p:nvPr>
            <p:ph type="title" idx="6"/>
          </p:nvPr>
        </p:nvSpPr>
        <p:spPr>
          <a:xfrm>
            <a:off x="3656400" y="2804150"/>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2400"/>
              <a:buFont typeface="Libre Caslon Text"/>
              <a:buNone/>
              <a:defRPr sz="2400" b="0">
                <a:latin typeface="Libre Caslon Text"/>
                <a:ea typeface="Libre Caslon Text"/>
                <a:cs typeface="Libre Caslon Text"/>
                <a:sym typeface="Libre Caslon Text"/>
              </a:defRPr>
            </a:lvl1pPr>
            <a:lvl2pPr lvl="1"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2pPr>
            <a:lvl3pPr lvl="2"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3pPr>
            <a:lvl4pPr lvl="3"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4pPr>
            <a:lvl5pPr lvl="4"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5pPr>
            <a:lvl6pPr lvl="5"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6pPr>
            <a:lvl7pPr lvl="6"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7pPr>
            <a:lvl8pPr lvl="7"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8pPr>
            <a:lvl9pPr lvl="8"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9pPr>
          </a:lstStyle>
          <a:p>
            <a:endParaRPr/>
          </a:p>
        </p:txBody>
      </p:sp>
      <p:sp>
        <p:nvSpPr>
          <p:cNvPr id="555" name="Google Shape;555;p62"/>
          <p:cNvSpPr txBox="1">
            <a:spLocks noGrp="1"/>
          </p:cNvSpPr>
          <p:nvPr>
            <p:ph type="subTitle" idx="7"/>
          </p:nvPr>
        </p:nvSpPr>
        <p:spPr>
          <a:xfrm>
            <a:off x="3656405" y="3438925"/>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algn="ctr"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556" name="Google Shape;556;p62"/>
          <p:cNvSpPr txBox="1">
            <a:spLocks noGrp="1"/>
          </p:cNvSpPr>
          <p:nvPr>
            <p:ph type="title" idx="8"/>
          </p:nvPr>
        </p:nvSpPr>
        <p:spPr>
          <a:xfrm>
            <a:off x="6123300" y="2804150"/>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2400"/>
              <a:buFont typeface="Libre Caslon Text"/>
              <a:buNone/>
              <a:defRPr sz="2400" b="0">
                <a:latin typeface="Libre Caslon Text"/>
                <a:ea typeface="Libre Caslon Text"/>
                <a:cs typeface="Libre Caslon Text"/>
                <a:sym typeface="Libre Caslon Text"/>
              </a:defRPr>
            </a:lvl1pPr>
            <a:lvl2pPr lvl="1"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2pPr>
            <a:lvl3pPr lvl="2"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3pPr>
            <a:lvl4pPr lvl="3"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4pPr>
            <a:lvl5pPr lvl="4"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5pPr>
            <a:lvl6pPr lvl="5"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6pPr>
            <a:lvl7pPr lvl="6"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7pPr>
            <a:lvl8pPr lvl="7"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8pPr>
            <a:lvl9pPr lvl="8"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9pPr>
          </a:lstStyle>
          <a:p>
            <a:endParaRPr/>
          </a:p>
        </p:txBody>
      </p:sp>
      <p:sp>
        <p:nvSpPr>
          <p:cNvPr id="557" name="Google Shape;557;p62"/>
          <p:cNvSpPr txBox="1">
            <a:spLocks noGrp="1"/>
          </p:cNvSpPr>
          <p:nvPr>
            <p:ph type="subTitle" idx="9"/>
          </p:nvPr>
        </p:nvSpPr>
        <p:spPr>
          <a:xfrm>
            <a:off x="6123305" y="3438925"/>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algn="ctr"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Stats-White-Subhead">
  <p:cSld name="12_Custom Layout_3_1_2">
    <p:spTree>
      <p:nvGrpSpPr>
        <p:cNvPr id="1" name="Shape 558"/>
        <p:cNvGrpSpPr/>
        <p:nvPr/>
      </p:nvGrpSpPr>
      <p:grpSpPr>
        <a:xfrm>
          <a:off x="0" y="0"/>
          <a:ext cx="0" cy="0"/>
          <a:chOff x="0" y="0"/>
          <a:chExt cx="0" cy="0"/>
        </a:xfrm>
      </p:grpSpPr>
      <p:sp>
        <p:nvSpPr>
          <p:cNvPr id="559" name="Google Shape;559;p63"/>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560" name="Google Shape;560;p63"/>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cxnSp>
        <p:nvCxnSpPr>
          <p:cNvPr id="561" name="Google Shape;561;p63"/>
          <p:cNvCxnSpPr/>
          <p:nvPr/>
        </p:nvCxnSpPr>
        <p:spPr>
          <a:xfrm>
            <a:off x="3278950" y="1690850"/>
            <a:ext cx="0" cy="2525100"/>
          </a:xfrm>
          <a:prstGeom prst="straightConnector1">
            <a:avLst/>
          </a:prstGeom>
          <a:noFill/>
          <a:ln w="9525" cap="flat" cmpd="sng">
            <a:solidFill>
              <a:schemeClr val="lt2"/>
            </a:solidFill>
            <a:prstDash val="solid"/>
            <a:round/>
            <a:headEnd type="none" w="med" len="med"/>
            <a:tailEnd type="none" w="med" len="med"/>
          </a:ln>
        </p:spPr>
      </p:cxnSp>
      <p:cxnSp>
        <p:nvCxnSpPr>
          <p:cNvPr id="562" name="Google Shape;562;p63"/>
          <p:cNvCxnSpPr/>
          <p:nvPr/>
        </p:nvCxnSpPr>
        <p:spPr>
          <a:xfrm>
            <a:off x="5865050" y="1690850"/>
            <a:ext cx="0" cy="2525100"/>
          </a:xfrm>
          <a:prstGeom prst="straightConnector1">
            <a:avLst/>
          </a:prstGeom>
          <a:noFill/>
          <a:ln w="9525" cap="flat" cmpd="sng">
            <a:solidFill>
              <a:schemeClr val="lt2"/>
            </a:solidFill>
            <a:prstDash val="solid"/>
            <a:round/>
            <a:headEnd type="none" w="med" len="med"/>
            <a:tailEnd type="none" w="med" len="med"/>
          </a:ln>
        </p:spPr>
      </p:cxnSp>
      <p:sp>
        <p:nvSpPr>
          <p:cNvPr id="563" name="Google Shape;563;p63"/>
          <p:cNvSpPr>
            <a:spLocks noGrp="1"/>
          </p:cNvSpPr>
          <p:nvPr>
            <p:ph type="pic" idx="2"/>
          </p:nvPr>
        </p:nvSpPr>
        <p:spPr>
          <a:xfrm>
            <a:off x="1638300" y="1957000"/>
            <a:ext cx="933600" cy="933600"/>
          </a:xfrm>
          <a:prstGeom prst="ellipse">
            <a:avLst/>
          </a:prstGeom>
          <a:noFill/>
          <a:ln>
            <a:noFill/>
          </a:ln>
        </p:spPr>
      </p:sp>
      <p:sp>
        <p:nvSpPr>
          <p:cNvPr id="564" name="Google Shape;564;p63"/>
          <p:cNvSpPr>
            <a:spLocks noGrp="1"/>
          </p:cNvSpPr>
          <p:nvPr>
            <p:ph type="pic" idx="3"/>
          </p:nvPr>
        </p:nvSpPr>
        <p:spPr>
          <a:xfrm>
            <a:off x="4105200" y="1957000"/>
            <a:ext cx="933600" cy="933600"/>
          </a:xfrm>
          <a:prstGeom prst="ellipse">
            <a:avLst/>
          </a:prstGeom>
          <a:noFill/>
          <a:ln>
            <a:noFill/>
          </a:ln>
        </p:spPr>
      </p:sp>
      <p:sp>
        <p:nvSpPr>
          <p:cNvPr id="565" name="Google Shape;565;p63"/>
          <p:cNvSpPr>
            <a:spLocks noGrp="1"/>
          </p:cNvSpPr>
          <p:nvPr>
            <p:ph type="pic" idx="4"/>
          </p:nvPr>
        </p:nvSpPr>
        <p:spPr>
          <a:xfrm>
            <a:off x="6572100" y="1957000"/>
            <a:ext cx="933600" cy="933600"/>
          </a:xfrm>
          <a:prstGeom prst="ellipse">
            <a:avLst/>
          </a:prstGeom>
          <a:noFill/>
          <a:ln>
            <a:noFill/>
          </a:ln>
        </p:spPr>
      </p:sp>
      <p:sp>
        <p:nvSpPr>
          <p:cNvPr id="566" name="Google Shape;566;p63"/>
          <p:cNvSpPr txBox="1">
            <a:spLocks noGrp="1"/>
          </p:cNvSpPr>
          <p:nvPr>
            <p:ph type="title" idx="5"/>
          </p:nvPr>
        </p:nvSpPr>
        <p:spPr>
          <a:xfrm>
            <a:off x="1189500" y="2960925"/>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2400"/>
              <a:buFont typeface="Libre Caslon Text"/>
              <a:buNone/>
              <a:defRPr sz="2400" b="0">
                <a:latin typeface="Libre Caslon Text"/>
                <a:ea typeface="Libre Caslon Text"/>
                <a:cs typeface="Libre Caslon Text"/>
                <a:sym typeface="Libre Caslon Text"/>
              </a:defRPr>
            </a:lvl1pPr>
            <a:lvl2pPr lvl="1"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2pPr>
            <a:lvl3pPr lvl="2"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3pPr>
            <a:lvl4pPr lvl="3"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4pPr>
            <a:lvl5pPr lvl="4"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5pPr>
            <a:lvl6pPr lvl="5"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6pPr>
            <a:lvl7pPr lvl="6"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7pPr>
            <a:lvl8pPr lvl="7"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8pPr>
            <a:lvl9pPr lvl="8"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9pPr>
          </a:lstStyle>
          <a:p>
            <a:endParaRPr/>
          </a:p>
        </p:txBody>
      </p:sp>
      <p:sp>
        <p:nvSpPr>
          <p:cNvPr id="567" name="Google Shape;567;p63"/>
          <p:cNvSpPr txBox="1">
            <a:spLocks noGrp="1"/>
          </p:cNvSpPr>
          <p:nvPr>
            <p:ph type="subTitle" idx="1"/>
          </p:nvPr>
        </p:nvSpPr>
        <p:spPr>
          <a:xfrm>
            <a:off x="1189505" y="3595700"/>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algn="ctr"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568" name="Google Shape;568;p63"/>
          <p:cNvSpPr txBox="1">
            <a:spLocks noGrp="1"/>
          </p:cNvSpPr>
          <p:nvPr>
            <p:ph type="title" idx="6"/>
          </p:nvPr>
        </p:nvSpPr>
        <p:spPr>
          <a:xfrm>
            <a:off x="3656400" y="2960925"/>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2400"/>
              <a:buFont typeface="Libre Caslon Text"/>
              <a:buNone/>
              <a:defRPr sz="2400" b="0">
                <a:latin typeface="Libre Caslon Text"/>
                <a:ea typeface="Libre Caslon Text"/>
                <a:cs typeface="Libre Caslon Text"/>
                <a:sym typeface="Libre Caslon Text"/>
              </a:defRPr>
            </a:lvl1pPr>
            <a:lvl2pPr lvl="1"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2pPr>
            <a:lvl3pPr lvl="2"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3pPr>
            <a:lvl4pPr lvl="3"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4pPr>
            <a:lvl5pPr lvl="4"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5pPr>
            <a:lvl6pPr lvl="5"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6pPr>
            <a:lvl7pPr lvl="6"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7pPr>
            <a:lvl8pPr lvl="7"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8pPr>
            <a:lvl9pPr lvl="8"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9pPr>
          </a:lstStyle>
          <a:p>
            <a:endParaRPr/>
          </a:p>
        </p:txBody>
      </p:sp>
      <p:sp>
        <p:nvSpPr>
          <p:cNvPr id="569" name="Google Shape;569;p63"/>
          <p:cNvSpPr txBox="1">
            <a:spLocks noGrp="1"/>
          </p:cNvSpPr>
          <p:nvPr>
            <p:ph type="subTitle" idx="7"/>
          </p:nvPr>
        </p:nvSpPr>
        <p:spPr>
          <a:xfrm>
            <a:off x="3656405" y="3595700"/>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algn="ctr"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570" name="Google Shape;570;p63"/>
          <p:cNvSpPr txBox="1">
            <a:spLocks noGrp="1"/>
          </p:cNvSpPr>
          <p:nvPr>
            <p:ph type="title" idx="8"/>
          </p:nvPr>
        </p:nvSpPr>
        <p:spPr>
          <a:xfrm>
            <a:off x="6123300" y="2960925"/>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SzPts val="2400"/>
              <a:buFont typeface="Libre Caslon Text"/>
              <a:buNone/>
              <a:defRPr sz="2400" b="0">
                <a:latin typeface="Libre Caslon Text"/>
                <a:ea typeface="Libre Caslon Text"/>
                <a:cs typeface="Libre Caslon Text"/>
                <a:sym typeface="Libre Caslon Text"/>
              </a:defRPr>
            </a:lvl1pPr>
            <a:lvl2pPr lvl="1"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2pPr>
            <a:lvl3pPr lvl="2"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3pPr>
            <a:lvl4pPr lvl="3"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4pPr>
            <a:lvl5pPr lvl="4"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5pPr>
            <a:lvl6pPr lvl="5"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6pPr>
            <a:lvl7pPr lvl="6"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7pPr>
            <a:lvl8pPr lvl="7"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8pPr>
            <a:lvl9pPr lvl="8" algn="ctr" rtl="0">
              <a:spcBef>
                <a:spcPts val="0"/>
              </a:spcBef>
              <a:spcAft>
                <a:spcPts val="0"/>
              </a:spcAft>
              <a:buClr>
                <a:schemeClr val="dk1"/>
              </a:buClr>
              <a:buSzPts val="2400"/>
              <a:buFont typeface="Libre Caslon Text"/>
              <a:buNone/>
              <a:defRPr sz="2400">
                <a:solidFill>
                  <a:schemeClr val="dk1"/>
                </a:solidFill>
                <a:latin typeface="Libre Caslon Text"/>
                <a:ea typeface="Libre Caslon Text"/>
                <a:cs typeface="Libre Caslon Text"/>
                <a:sym typeface="Libre Caslon Text"/>
              </a:defRPr>
            </a:lvl9pPr>
          </a:lstStyle>
          <a:p>
            <a:endParaRPr/>
          </a:p>
        </p:txBody>
      </p:sp>
      <p:sp>
        <p:nvSpPr>
          <p:cNvPr id="571" name="Google Shape;571;p63"/>
          <p:cNvSpPr txBox="1">
            <a:spLocks noGrp="1"/>
          </p:cNvSpPr>
          <p:nvPr>
            <p:ph type="subTitle" idx="9"/>
          </p:nvPr>
        </p:nvSpPr>
        <p:spPr>
          <a:xfrm>
            <a:off x="6123305" y="3595700"/>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algn="ctr"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algn="ctr"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algn="ctr"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572" name="Google Shape;572;p63"/>
          <p:cNvSpPr txBox="1">
            <a:spLocks noGrp="1"/>
          </p:cNvSpPr>
          <p:nvPr>
            <p:ph type="subTitle" idx="13"/>
          </p:nvPr>
        </p:nvSpPr>
        <p:spPr>
          <a:xfrm>
            <a:off x="426308" y="984866"/>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400"/>
              <a:buFont typeface="Inter"/>
              <a:buNone/>
              <a:defRPr sz="1400" i="0">
                <a:solidFill>
                  <a:schemeClr val="dk2"/>
                </a:solidFill>
                <a:latin typeface="Inter"/>
                <a:ea typeface="Inter"/>
                <a:cs typeface="Inter"/>
                <a:sym typeface="Inter"/>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Stats-Blue">
  <p:cSld name="12_Custom Layout_3_3">
    <p:spTree>
      <p:nvGrpSpPr>
        <p:cNvPr id="1" name="Shape 573"/>
        <p:cNvGrpSpPr/>
        <p:nvPr/>
      </p:nvGrpSpPr>
      <p:grpSpPr>
        <a:xfrm>
          <a:off x="0" y="0"/>
          <a:ext cx="0" cy="0"/>
          <a:chOff x="0" y="0"/>
          <a:chExt cx="0" cy="0"/>
        </a:xfrm>
      </p:grpSpPr>
      <p:sp>
        <p:nvSpPr>
          <p:cNvPr id="574" name="Google Shape;574;p64"/>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2pPr>
            <a:lvl3pPr lvl="2"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3pPr>
            <a:lvl4pPr lvl="3"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4pPr>
            <a:lvl5pPr lvl="4"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5pPr>
            <a:lvl6pPr lvl="5"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6pPr>
            <a:lvl7pPr lvl="6"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7pPr>
            <a:lvl8pPr lvl="7"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8pPr>
            <a:lvl9pPr lvl="8"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9pPr>
          </a:lstStyle>
          <a:p>
            <a:endParaRPr/>
          </a:p>
        </p:txBody>
      </p:sp>
      <p:sp>
        <p:nvSpPr>
          <p:cNvPr id="575" name="Google Shape;575;p64"/>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cxnSp>
        <p:nvCxnSpPr>
          <p:cNvPr id="576" name="Google Shape;576;p64"/>
          <p:cNvCxnSpPr/>
          <p:nvPr/>
        </p:nvCxnSpPr>
        <p:spPr>
          <a:xfrm>
            <a:off x="3278950" y="1534075"/>
            <a:ext cx="0" cy="2525100"/>
          </a:xfrm>
          <a:prstGeom prst="straightConnector1">
            <a:avLst/>
          </a:prstGeom>
          <a:noFill/>
          <a:ln w="9525" cap="flat" cmpd="sng">
            <a:solidFill>
              <a:srgbClr val="3E4475"/>
            </a:solidFill>
            <a:prstDash val="solid"/>
            <a:round/>
            <a:headEnd type="none" w="med" len="med"/>
            <a:tailEnd type="none" w="med" len="med"/>
          </a:ln>
        </p:spPr>
      </p:cxnSp>
      <p:cxnSp>
        <p:nvCxnSpPr>
          <p:cNvPr id="577" name="Google Shape;577;p64"/>
          <p:cNvCxnSpPr/>
          <p:nvPr/>
        </p:nvCxnSpPr>
        <p:spPr>
          <a:xfrm>
            <a:off x="5865050" y="1534075"/>
            <a:ext cx="0" cy="2525100"/>
          </a:xfrm>
          <a:prstGeom prst="straightConnector1">
            <a:avLst/>
          </a:prstGeom>
          <a:noFill/>
          <a:ln w="9525" cap="flat" cmpd="sng">
            <a:solidFill>
              <a:srgbClr val="3E4475"/>
            </a:solidFill>
            <a:prstDash val="solid"/>
            <a:round/>
            <a:headEnd type="none" w="med" len="med"/>
            <a:tailEnd type="none" w="med" len="med"/>
          </a:ln>
        </p:spPr>
      </p:cxnSp>
      <p:sp>
        <p:nvSpPr>
          <p:cNvPr id="578" name="Google Shape;578;p64"/>
          <p:cNvSpPr>
            <a:spLocks noGrp="1"/>
          </p:cNvSpPr>
          <p:nvPr>
            <p:ph type="pic" idx="2"/>
          </p:nvPr>
        </p:nvSpPr>
        <p:spPr>
          <a:xfrm>
            <a:off x="1638300" y="1800225"/>
            <a:ext cx="933600" cy="933600"/>
          </a:xfrm>
          <a:prstGeom prst="ellipse">
            <a:avLst/>
          </a:prstGeom>
          <a:noFill/>
          <a:ln>
            <a:noFill/>
          </a:ln>
        </p:spPr>
      </p:sp>
      <p:sp>
        <p:nvSpPr>
          <p:cNvPr id="579" name="Google Shape;579;p64"/>
          <p:cNvSpPr>
            <a:spLocks noGrp="1"/>
          </p:cNvSpPr>
          <p:nvPr>
            <p:ph type="pic" idx="3"/>
          </p:nvPr>
        </p:nvSpPr>
        <p:spPr>
          <a:xfrm>
            <a:off x="4105200" y="1800225"/>
            <a:ext cx="933600" cy="933600"/>
          </a:xfrm>
          <a:prstGeom prst="ellipse">
            <a:avLst/>
          </a:prstGeom>
          <a:noFill/>
          <a:ln>
            <a:noFill/>
          </a:ln>
        </p:spPr>
      </p:sp>
      <p:sp>
        <p:nvSpPr>
          <p:cNvPr id="580" name="Google Shape;580;p64"/>
          <p:cNvSpPr>
            <a:spLocks noGrp="1"/>
          </p:cNvSpPr>
          <p:nvPr>
            <p:ph type="pic" idx="4"/>
          </p:nvPr>
        </p:nvSpPr>
        <p:spPr>
          <a:xfrm>
            <a:off x="6572100" y="1800225"/>
            <a:ext cx="933600" cy="933600"/>
          </a:xfrm>
          <a:prstGeom prst="ellipse">
            <a:avLst/>
          </a:prstGeom>
          <a:noFill/>
          <a:ln>
            <a:noFill/>
          </a:ln>
        </p:spPr>
      </p:sp>
      <p:sp>
        <p:nvSpPr>
          <p:cNvPr id="581" name="Google Shape;581;p64"/>
          <p:cNvSpPr txBox="1">
            <a:spLocks noGrp="1"/>
          </p:cNvSpPr>
          <p:nvPr>
            <p:ph type="title" idx="5"/>
          </p:nvPr>
        </p:nvSpPr>
        <p:spPr>
          <a:xfrm>
            <a:off x="1189500" y="2804150"/>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2400"/>
              <a:buFont typeface="Libre Caslon Text"/>
              <a:buNone/>
              <a:defRPr sz="2400" b="0">
                <a:solidFill>
                  <a:schemeClr val="accent1"/>
                </a:solidFill>
                <a:latin typeface="Libre Caslon Text"/>
                <a:ea typeface="Libre Caslon Text"/>
                <a:cs typeface="Libre Caslon Text"/>
                <a:sym typeface="Libre Caslon Text"/>
              </a:defRPr>
            </a:lvl1pPr>
            <a:lvl2pPr lvl="1"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2pPr>
            <a:lvl3pPr lvl="2"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3pPr>
            <a:lvl4pPr lvl="3"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4pPr>
            <a:lvl5pPr lvl="4"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5pPr>
            <a:lvl6pPr lvl="5"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6pPr>
            <a:lvl7pPr lvl="6"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7pPr>
            <a:lvl8pPr lvl="7"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8pPr>
            <a:lvl9pPr lvl="8"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9pPr>
          </a:lstStyle>
          <a:p>
            <a:endParaRPr/>
          </a:p>
        </p:txBody>
      </p:sp>
      <p:sp>
        <p:nvSpPr>
          <p:cNvPr id="582" name="Google Shape;582;p64"/>
          <p:cNvSpPr txBox="1">
            <a:spLocks noGrp="1"/>
          </p:cNvSpPr>
          <p:nvPr>
            <p:ph type="subTitle" idx="1"/>
          </p:nvPr>
        </p:nvSpPr>
        <p:spPr>
          <a:xfrm>
            <a:off x="1189505" y="3438925"/>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algn="ctr"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algn="ctr"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583" name="Google Shape;583;p64"/>
          <p:cNvSpPr txBox="1">
            <a:spLocks noGrp="1"/>
          </p:cNvSpPr>
          <p:nvPr>
            <p:ph type="title" idx="6"/>
          </p:nvPr>
        </p:nvSpPr>
        <p:spPr>
          <a:xfrm>
            <a:off x="3656400" y="2804150"/>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2400"/>
              <a:buFont typeface="Libre Caslon Text"/>
              <a:buNone/>
              <a:defRPr sz="2400" b="0">
                <a:solidFill>
                  <a:schemeClr val="accent1"/>
                </a:solidFill>
                <a:latin typeface="Libre Caslon Text"/>
                <a:ea typeface="Libre Caslon Text"/>
                <a:cs typeface="Libre Caslon Text"/>
                <a:sym typeface="Libre Caslon Text"/>
              </a:defRPr>
            </a:lvl1pPr>
            <a:lvl2pPr lvl="1"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2pPr>
            <a:lvl3pPr lvl="2"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3pPr>
            <a:lvl4pPr lvl="3"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4pPr>
            <a:lvl5pPr lvl="4"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5pPr>
            <a:lvl6pPr lvl="5"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6pPr>
            <a:lvl7pPr lvl="6"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7pPr>
            <a:lvl8pPr lvl="7"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8pPr>
            <a:lvl9pPr lvl="8"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9pPr>
          </a:lstStyle>
          <a:p>
            <a:endParaRPr/>
          </a:p>
        </p:txBody>
      </p:sp>
      <p:sp>
        <p:nvSpPr>
          <p:cNvPr id="584" name="Google Shape;584;p64"/>
          <p:cNvSpPr txBox="1">
            <a:spLocks noGrp="1"/>
          </p:cNvSpPr>
          <p:nvPr>
            <p:ph type="subTitle" idx="7"/>
          </p:nvPr>
        </p:nvSpPr>
        <p:spPr>
          <a:xfrm>
            <a:off x="3656405" y="3438925"/>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algn="ctr"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algn="ctr"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585" name="Google Shape;585;p64"/>
          <p:cNvSpPr txBox="1">
            <a:spLocks noGrp="1"/>
          </p:cNvSpPr>
          <p:nvPr>
            <p:ph type="title" idx="8"/>
          </p:nvPr>
        </p:nvSpPr>
        <p:spPr>
          <a:xfrm>
            <a:off x="6123300" y="2804150"/>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2400"/>
              <a:buFont typeface="Libre Caslon Text"/>
              <a:buNone/>
              <a:defRPr sz="2400" b="0">
                <a:solidFill>
                  <a:schemeClr val="accent1"/>
                </a:solidFill>
                <a:latin typeface="Libre Caslon Text"/>
                <a:ea typeface="Libre Caslon Text"/>
                <a:cs typeface="Libre Caslon Text"/>
                <a:sym typeface="Libre Caslon Text"/>
              </a:defRPr>
            </a:lvl1pPr>
            <a:lvl2pPr lvl="1"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2pPr>
            <a:lvl3pPr lvl="2"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3pPr>
            <a:lvl4pPr lvl="3"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4pPr>
            <a:lvl5pPr lvl="4"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5pPr>
            <a:lvl6pPr lvl="5"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6pPr>
            <a:lvl7pPr lvl="6"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7pPr>
            <a:lvl8pPr lvl="7"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8pPr>
            <a:lvl9pPr lvl="8"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9pPr>
          </a:lstStyle>
          <a:p>
            <a:endParaRPr/>
          </a:p>
        </p:txBody>
      </p:sp>
      <p:sp>
        <p:nvSpPr>
          <p:cNvPr id="586" name="Google Shape;586;p64"/>
          <p:cNvSpPr txBox="1">
            <a:spLocks noGrp="1"/>
          </p:cNvSpPr>
          <p:nvPr>
            <p:ph type="subTitle" idx="9"/>
          </p:nvPr>
        </p:nvSpPr>
        <p:spPr>
          <a:xfrm>
            <a:off x="6123305" y="3438925"/>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algn="ctr"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algn="ctr"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pic>
        <p:nvPicPr>
          <p:cNvPr id="587" name="Google Shape;587;p64"/>
          <p:cNvPicPr preferRelativeResize="0"/>
          <p:nvPr/>
        </p:nvPicPr>
        <p:blipFill rotWithShape="1">
          <a:blip r:embed="rId2">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Stats-Blue-Subhead">
  <p:cSld name="12_Custom Layout_3_1_1">
    <p:spTree>
      <p:nvGrpSpPr>
        <p:cNvPr id="1" name="Shape 588"/>
        <p:cNvGrpSpPr/>
        <p:nvPr/>
      </p:nvGrpSpPr>
      <p:grpSpPr>
        <a:xfrm>
          <a:off x="0" y="0"/>
          <a:ext cx="0" cy="0"/>
          <a:chOff x="0" y="0"/>
          <a:chExt cx="0" cy="0"/>
        </a:xfrm>
      </p:grpSpPr>
      <p:sp>
        <p:nvSpPr>
          <p:cNvPr id="589" name="Google Shape;589;p65"/>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590" name="Google Shape;590;p65"/>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cxnSp>
        <p:nvCxnSpPr>
          <p:cNvPr id="591" name="Google Shape;591;p65"/>
          <p:cNvCxnSpPr/>
          <p:nvPr/>
        </p:nvCxnSpPr>
        <p:spPr>
          <a:xfrm>
            <a:off x="3278950" y="1690850"/>
            <a:ext cx="0" cy="2525100"/>
          </a:xfrm>
          <a:prstGeom prst="straightConnector1">
            <a:avLst/>
          </a:prstGeom>
          <a:noFill/>
          <a:ln w="9525" cap="flat" cmpd="sng">
            <a:solidFill>
              <a:srgbClr val="3E4475"/>
            </a:solidFill>
            <a:prstDash val="solid"/>
            <a:round/>
            <a:headEnd type="none" w="med" len="med"/>
            <a:tailEnd type="none" w="med" len="med"/>
          </a:ln>
        </p:spPr>
      </p:cxnSp>
      <p:cxnSp>
        <p:nvCxnSpPr>
          <p:cNvPr id="592" name="Google Shape;592;p65"/>
          <p:cNvCxnSpPr/>
          <p:nvPr/>
        </p:nvCxnSpPr>
        <p:spPr>
          <a:xfrm>
            <a:off x="5865050" y="1690850"/>
            <a:ext cx="0" cy="2525100"/>
          </a:xfrm>
          <a:prstGeom prst="straightConnector1">
            <a:avLst/>
          </a:prstGeom>
          <a:noFill/>
          <a:ln w="9525" cap="flat" cmpd="sng">
            <a:solidFill>
              <a:srgbClr val="3E4475"/>
            </a:solidFill>
            <a:prstDash val="solid"/>
            <a:round/>
            <a:headEnd type="none" w="med" len="med"/>
            <a:tailEnd type="none" w="med" len="med"/>
          </a:ln>
        </p:spPr>
      </p:cxnSp>
      <p:sp>
        <p:nvSpPr>
          <p:cNvPr id="593" name="Google Shape;593;p65"/>
          <p:cNvSpPr>
            <a:spLocks noGrp="1"/>
          </p:cNvSpPr>
          <p:nvPr>
            <p:ph type="pic" idx="2"/>
          </p:nvPr>
        </p:nvSpPr>
        <p:spPr>
          <a:xfrm>
            <a:off x="1638300" y="1957000"/>
            <a:ext cx="933600" cy="933600"/>
          </a:xfrm>
          <a:prstGeom prst="ellipse">
            <a:avLst/>
          </a:prstGeom>
          <a:noFill/>
          <a:ln>
            <a:noFill/>
          </a:ln>
        </p:spPr>
      </p:sp>
      <p:sp>
        <p:nvSpPr>
          <p:cNvPr id="594" name="Google Shape;594;p65"/>
          <p:cNvSpPr>
            <a:spLocks noGrp="1"/>
          </p:cNvSpPr>
          <p:nvPr>
            <p:ph type="pic" idx="3"/>
          </p:nvPr>
        </p:nvSpPr>
        <p:spPr>
          <a:xfrm>
            <a:off x="4105200" y="1957000"/>
            <a:ext cx="933600" cy="933600"/>
          </a:xfrm>
          <a:prstGeom prst="ellipse">
            <a:avLst/>
          </a:prstGeom>
          <a:noFill/>
          <a:ln>
            <a:noFill/>
          </a:ln>
        </p:spPr>
      </p:sp>
      <p:sp>
        <p:nvSpPr>
          <p:cNvPr id="595" name="Google Shape;595;p65"/>
          <p:cNvSpPr>
            <a:spLocks noGrp="1"/>
          </p:cNvSpPr>
          <p:nvPr>
            <p:ph type="pic" idx="4"/>
          </p:nvPr>
        </p:nvSpPr>
        <p:spPr>
          <a:xfrm>
            <a:off x="6572100" y="1957000"/>
            <a:ext cx="933600" cy="933600"/>
          </a:xfrm>
          <a:prstGeom prst="ellipse">
            <a:avLst/>
          </a:prstGeom>
          <a:noFill/>
          <a:ln>
            <a:noFill/>
          </a:ln>
        </p:spPr>
      </p:sp>
      <p:sp>
        <p:nvSpPr>
          <p:cNvPr id="596" name="Google Shape;596;p65"/>
          <p:cNvSpPr txBox="1">
            <a:spLocks noGrp="1"/>
          </p:cNvSpPr>
          <p:nvPr>
            <p:ph type="title" idx="5"/>
          </p:nvPr>
        </p:nvSpPr>
        <p:spPr>
          <a:xfrm>
            <a:off x="1189500" y="2960925"/>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2400"/>
              <a:buFont typeface="Libre Caslon Text"/>
              <a:buNone/>
              <a:defRPr sz="2400" b="0">
                <a:solidFill>
                  <a:schemeClr val="accent1"/>
                </a:solidFill>
                <a:latin typeface="Libre Caslon Text"/>
                <a:ea typeface="Libre Caslon Text"/>
                <a:cs typeface="Libre Caslon Text"/>
                <a:sym typeface="Libre Caslon Text"/>
              </a:defRPr>
            </a:lvl1pPr>
            <a:lvl2pPr lvl="1"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2pPr>
            <a:lvl3pPr lvl="2"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3pPr>
            <a:lvl4pPr lvl="3"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4pPr>
            <a:lvl5pPr lvl="4"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5pPr>
            <a:lvl6pPr lvl="5"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6pPr>
            <a:lvl7pPr lvl="6"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7pPr>
            <a:lvl8pPr lvl="7"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8pPr>
            <a:lvl9pPr lvl="8"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9pPr>
          </a:lstStyle>
          <a:p>
            <a:endParaRPr/>
          </a:p>
        </p:txBody>
      </p:sp>
      <p:sp>
        <p:nvSpPr>
          <p:cNvPr id="597" name="Google Shape;597;p65"/>
          <p:cNvSpPr txBox="1">
            <a:spLocks noGrp="1"/>
          </p:cNvSpPr>
          <p:nvPr>
            <p:ph type="subTitle" idx="1"/>
          </p:nvPr>
        </p:nvSpPr>
        <p:spPr>
          <a:xfrm>
            <a:off x="1189505" y="3595700"/>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algn="ctr"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algn="ctr"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598" name="Google Shape;598;p65"/>
          <p:cNvSpPr txBox="1">
            <a:spLocks noGrp="1"/>
          </p:cNvSpPr>
          <p:nvPr>
            <p:ph type="title" idx="6"/>
          </p:nvPr>
        </p:nvSpPr>
        <p:spPr>
          <a:xfrm>
            <a:off x="3656400" y="2960925"/>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2400"/>
              <a:buFont typeface="Libre Caslon Text"/>
              <a:buNone/>
              <a:defRPr sz="2400" b="0">
                <a:solidFill>
                  <a:schemeClr val="accent1"/>
                </a:solidFill>
                <a:latin typeface="Libre Caslon Text"/>
                <a:ea typeface="Libre Caslon Text"/>
                <a:cs typeface="Libre Caslon Text"/>
                <a:sym typeface="Libre Caslon Text"/>
              </a:defRPr>
            </a:lvl1pPr>
            <a:lvl2pPr lvl="1"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2pPr>
            <a:lvl3pPr lvl="2"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3pPr>
            <a:lvl4pPr lvl="3"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4pPr>
            <a:lvl5pPr lvl="4"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5pPr>
            <a:lvl6pPr lvl="5"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6pPr>
            <a:lvl7pPr lvl="6"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7pPr>
            <a:lvl8pPr lvl="7"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8pPr>
            <a:lvl9pPr lvl="8"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9pPr>
          </a:lstStyle>
          <a:p>
            <a:endParaRPr/>
          </a:p>
        </p:txBody>
      </p:sp>
      <p:sp>
        <p:nvSpPr>
          <p:cNvPr id="599" name="Google Shape;599;p65"/>
          <p:cNvSpPr txBox="1">
            <a:spLocks noGrp="1"/>
          </p:cNvSpPr>
          <p:nvPr>
            <p:ph type="subTitle" idx="7"/>
          </p:nvPr>
        </p:nvSpPr>
        <p:spPr>
          <a:xfrm>
            <a:off x="3656405" y="3595700"/>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algn="ctr"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algn="ctr"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600" name="Google Shape;600;p65"/>
          <p:cNvSpPr txBox="1">
            <a:spLocks noGrp="1"/>
          </p:cNvSpPr>
          <p:nvPr>
            <p:ph type="title" idx="8"/>
          </p:nvPr>
        </p:nvSpPr>
        <p:spPr>
          <a:xfrm>
            <a:off x="6123300" y="2960925"/>
            <a:ext cx="1831200" cy="5250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accent1"/>
              </a:buClr>
              <a:buSzPts val="2400"/>
              <a:buFont typeface="Libre Caslon Text"/>
              <a:buNone/>
              <a:defRPr sz="2400" b="0">
                <a:solidFill>
                  <a:schemeClr val="accent1"/>
                </a:solidFill>
                <a:latin typeface="Libre Caslon Text"/>
                <a:ea typeface="Libre Caslon Text"/>
                <a:cs typeface="Libre Caslon Text"/>
                <a:sym typeface="Libre Caslon Text"/>
              </a:defRPr>
            </a:lvl1pPr>
            <a:lvl2pPr lvl="1"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2pPr>
            <a:lvl3pPr lvl="2"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3pPr>
            <a:lvl4pPr lvl="3"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4pPr>
            <a:lvl5pPr lvl="4"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5pPr>
            <a:lvl6pPr lvl="5"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6pPr>
            <a:lvl7pPr lvl="6"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7pPr>
            <a:lvl8pPr lvl="7"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8pPr>
            <a:lvl9pPr lvl="8" algn="ctr" rtl="0">
              <a:spcBef>
                <a:spcPts val="0"/>
              </a:spcBef>
              <a:spcAft>
                <a:spcPts val="0"/>
              </a:spcAft>
              <a:buClr>
                <a:schemeClr val="accent1"/>
              </a:buClr>
              <a:buSzPts val="2400"/>
              <a:buFont typeface="Libre Caslon Text"/>
              <a:buNone/>
              <a:defRPr sz="2400">
                <a:solidFill>
                  <a:schemeClr val="accent1"/>
                </a:solidFill>
                <a:latin typeface="Libre Caslon Text"/>
                <a:ea typeface="Libre Caslon Text"/>
                <a:cs typeface="Libre Caslon Text"/>
                <a:sym typeface="Libre Caslon Text"/>
              </a:defRPr>
            </a:lvl9pPr>
          </a:lstStyle>
          <a:p>
            <a:endParaRPr/>
          </a:p>
        </p:txBody>
      </p:sp>
      <p:sp>
        <p:nvSpPr>
          <p:cNvPr id="601" name="Google Shape;601;p65"/>
          <p:cNvSpPr txBox="1">
            <a:spLocks noGrp="1"/>
          </p:cNvSpPr>
          <p:nvPr>
            <p:ph type="subTitle" idx="9"/>
          </p:nvPr>
        </p:nvSpPr>
        <p:spPr>
          <a:xfrm>
            <a:off x="6123305" y="3595700"/>
            <a:ext cx="1831200" cy="525000"/>
          </a:xfrm>
          <a:prstGeom prst="rect">
            <a:avLst/>
          </a:prstGeom>
          <a:noFill/>
          <a:ln>
            <a:noFill/>
          </a:ln>
        </p:spPr>
        <p:txBody>
          <a:bodyPr spcFirstLastPara="1" wrap="square" lIns="68575" tIns="34275" rIns="68575" bIns="34275" anchor="t" anchorCtr="0">
            <a:noAutofit/>
          </a:bodyPr>
          <a:lstStyle>
            <a:lvl1pPr lvl="0" algn="ctr"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algn="ctr"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algn="ctr"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algn="ctr"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algn="ctr"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602" name="Google Shape;602;p65"/>
          <p:cNvSpPr txBox="1">
            <a:spLocks noGrp="1"/>
          </p:cNvSpPr>
          <p:nvPr>
            <p:ph type="subTitle" idx="13"/>
          </p:nvPr>
        </p:nvSpPr>
        <p:spPr>
          <a:xfrm>
            <a:off x="426308" y="984866"/>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Clr>
                <a:schemeClr val="accent1"/>
              </a:buClr>
              <a:buSzPts val="1400"/>
              <a:buFont typeface="Inter"/>
              <a:buNone/>
              <a:defRPr sz="1400" i="0">
                <a:solidFill>
                  <a:schemeClr val="accent1"/>
                </a:solidFill>
                <a:latin typeface="Inter"/>
                <a:ea typeface="Inter"/>
                <a:cs typeface="Inter"/>
                <a:sym typeface="Inter"/>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pic>
        <p:nvPicPr>
          <p:cNvPr id="603" name="Google Shape;603;p65"/>
          <p:cNvPicPr preferRelativeResize="0"/>
          <p:nvPr/>
        </p:nvPicPr>
        <p:blipFill rotWithShape="1">
          <a:blip r:embed="rId2">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E-3Cards-White">
  <p:cSld name="12_Custom Layout_3_4">
    <p:spTree>
      <p:nvGrpSpPr>
        <p:cNvPr id="1" name="Shape 604"/>
        <p:cNvGrpSpPr/>
        <p:nvPr/>
      </p:nvGrpSpPr>
      <p:grpSpPr>
        <a:xfrm>
          <a:off x="0" y="0"/>
          <a:ext cx="0" cy="0"/>
          <a:chOff x="0" y="0"/>
          <a:chExt cx="0" cy="0"/>
        </a:xfrm>
      </p:grpSpPr>
      <p:pic>
        <p:nvPicPr>
          <p:cNvPr id="605" name="Google Shape;605;p66"/>
          <p:cNvPicPr preferRelativeResize="0"/>
          <p:nvPr/>
        </p:nvPicPr>
        <p:blipFill rotWithShape="1">
          <a:blip r:embed="rId2">
            <a:alphaModFix/>
          </a:blip>
          <a:srcRect l="39213"/>
          <a:stretch/>
        </p:blipFill>
        <p:spPr>
          <a:xfrm>
            <a:off x="0" y="2811800"/>
            <a:ext cx="3778402" cy="2297451"/>
          </a:xfrm>
          <a:prstGeom prst="rect">
            <a:avLst/>
          </a:prstGeom>
          <a:noFill/>
          <a:ln>
            <a:noFill/>
          </a:ln>
        </p:spPr>
      </p:pic>
      <p:pic>
        <p:nvPicPr>
          <p:cNvPr id="606" name="Google Shape;606;p66"/>
          <p:cNvPicPr preferRelativeResize="0"/>
          <p:nvPr/>
        </p:nvPicPr>
        <p:blipFill rotWithShape="1">
          <a:blip r:embed="rId2">
            <a:alphaModFix/>
          </a:blip>
          <a:srcRect r="20641"/>
          <a:stretch/>
        </p:blipFill>
        <p:spPr>
          <a:xfrm>
            <a:off x="4211048" y="1030625"/>
            <a:ext cx="4932949" cy="2297451"/>
          </a:xfrm>
          <a:prstGeom prst="rect">
            <a:avLst/>
          </a:prstGeom>
          <a:noFill/>
          <a:ln>
            <a:noFill/>
          </a:ln>
        </p:spPr>
      </p:pic>
      <p:sp>
        <p:nvSpPr>
          <p:cNvPr id="607" name="Google Shape;607;p66"/>
          <p:cNvSpPr/>
          <p:nvPr/>
        </p:nvSpPr>
        <p:spPr>
          <a:xfrm>
            <a:off x="3474375" y="1786513"/>
            <a:ext cx="2162100" cy="24807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6"/>
          <p:cNvSpPr/>
          <p:nvPr/>
        </p:nvSpPr>
        <p:spPr>
          <a:xfrm>
            <a:off x="5957850" y="1786513"/>
            <a:ext cx="2162100" cy="24807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6"/>
          <p:cNvSpPr/>
          <p:nvPr/>
        </p:nvSpPr>
        <p:spPr>
          <a:xfrm>
            <a:off x="1024050" y="1786513"/>
            <a:ext cx="2162100" cy="24807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6"/>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611" name="Google Shape;611;p66"/>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sp>
        <p:nvSpPr>
          <p:cNvPr id="612" name="Google Shape;612;p66"/>
          <p:cNvSpPr txBox="1">
            <a:spLocks noGrp="1"/>
          </p:cNvSpPr>
          <p:nvPr>
            <p:ph type="title" idx="2"/>
          </p:nvPr>
        </p:nvSpPr>
        <p:spPr>
          <a:xfrm>
            <a:off x="1189500" y="3032750"/>
            <a:ext cx="1831200" cy="5250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dk2"/>
              </a:buClr>
              <a:buSzPts val="2400"/>
              <a:buFont typeface="Libre Caslon Text"/>
              <a:buNone/>
              <a:defRPr sz="24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2pPr>
            <a:lvl3pPr lvl="2"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3pPr>
            <a:lvl4pPr lvl="3"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4pPr>
            <a:lvl5pPr lvl="4"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5pPr>
            <a:lvl6pPr lvl="5"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6pPr>
            <a:lvl7pPr lvl="6"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7pPr>
            <a:lvl8pPr lvl="7"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8pPr>
            <a:lvl9pPr lvl="8"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9pPr>
          </a:lstStyle>
          <a:p>
            <a:endParaRPr/>
          </a:p>
        </p:txBody>
      </p:sp>
      <p:sp>
        <p:nvSpPr>
          <p:cNvPr id="613" name="Google Shape;613;p66"/>
          <p:cNvSpPr txBox="1">
            <a:spLocks noGrp="1"/>
          </p:cNvSpPr>
          <p:nvPr>
            <p:ph type="subTitle" idx="1"/>
          </p:nvPr>
        </p:nvSpPr>
        <p:spPr>
          <a:xfrm>
            <a:off x="1189505" y="3515125"/>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14" name="Google Shape;614;p66"/>
          <p:cNvSpPr txBox="1">
            <a:spLocks noGrp="1"/>
          </p:cNvSpPr>
          <p:nvPr>
            <p:ph type="title" idx="3"/>
          </p:nvPr>
        </p:nvSpPr>
        <p:spPr>
          <a:xfrm>
            <a:off x="3656400" y="3032750"/>
            <a:ext cx="1831200" cy="5250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dk2"/>
              </a:buClr>
              <a:buSzPts val="2400"/>
              <a:buFont typeface="Libre Caslon Text"/>
              <a:buNone/>
              <a:defRPr sz="24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2pPr>
            <a:lvl3pPr lvl="2"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3pPr>
            <a:lvl4pPr lvl="3"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4pPr>
            <a:lvl5pPr lvl="4"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5pPr>
            <a:lvl6pPr lvl="5"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6pPr>
            <a:lvl7pPr lvl="6"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7pPr>
            <a:lvl8pPr lvl="7"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8pPr>
            <a:lvl9pPr lvl="8"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9pPr>
          </a:lstStyle>
          <a:p>
            <a:endParaRPr/>
          </a:p>
        </p:txBody>
      </p:sp>
      <p:sp>
        <p:nvSpPr>
          <p:cNvPr id="615" name="Google Shape;615;p66"/>
          <p:cNvSpPr txBox="1">
            <a:spLocks noGrp="1"/>
          </p:cNvSpPr>
          <p:nvPr>
            <p:ph type="subTitle" idx="4"/>
          </p:nvPr>
        </p:nvSpPr>
        <p:spPr>
          <a:xfrm>
            <a:off x="3656405" y="3515125"/>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16" name="Google Shape;616;p66"/>
          <p:cNvSpPr txBox="1">
            <a:spLocks noGrp="1"/>
          </p:cNvSpPr>
          <p:nvPr>
            <p:ph type="title" idx="5"/>
          </p:nvPr>
        </p:nvSpPr>
        <p:spPr>
          <a:xfrm>
            <a:off x="6123300" y="3032750"/>
            <a:ext cx="1831200" cy="5250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dk2"/>
              </a:buClr>
              <a:buSzPts val="2400"/>
              <a:buFont typeface="Libre Caslon Text"/>
              <a:buNone/>
              <a:defRPr sz="24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2pPr>
            <a:lvl3pPr lvl="2"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3pPr>
            <a:lvl4pPr lvl="3"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4pPr>
            <a:lvl5pPr lvl="4"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5pPr>
            <a:lvl6pPr lvl="5"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6pPr>
            <a:lvl7pPr lvl="6"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7pPr>
            <a:lvl8pPr lvl="7"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8pPr>
            <a:lvl9pPr lvl="8"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9pPr>
          </a:lstStyle>
          <a:p>
            <a:endParaRPr/>
          </a:p>
        </p:txBody>
      </p:sp>
      <p:sp>
        <p:nvSpPr>
          <p:cNvPr id="617" name="Google Shape;617;p66"/>
          <p:cNvSpPr txBox="1">
            <a:spLocks noGrp="1"/>
          </p:cNvSpPr>
          <p:nvPr>
            <p:ph type="subTitle" idx="6"/>
          </p:nvPr>
        </p:nvSpPr>
        <p:spPr>
          <a:xfrm>
            <a:off x="6123305" y="3515125"/>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18" name="Google Shape;618;p66"/>
          <p:cNvSpPr txBox="1">
            <a:spLocks noGrp="1"/>
          </p:cNvSpPr>
          <p:nvPr>
            <p:ph type="subTitle" idx="7"/>
          </p:nvPr>
        </p:nvSpPr>
        <p:spPr>
          <a:xfrm>
            <a:off x="1189505" y="1867300"/>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500"/>
              <a:buFont typeface="Inter SemiBold"/>
              <a:buNone/>
              <a:defRPr sz="15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9pPr>
          </a:lstStyle>
          <a:p>
            <a:endParaRPr/>
          </a:p>
        </p:txBody>
      </p:sp>
      <p:sp>
        <p:nvSpPr>
          <p:cNvPr id="619" name="Google Shape;619;p66"/>
          <p:cNvSpPr txBox="1">
            <a:spLocks noGrp="1"/>
          </p:cNvSpPr>
          <p:nvPr>
            <p:ph type="subTitle" idx="8"/>
          </p:nvPr>
        </p:nvSpPr>
        <p:spPr>
          <a:xfrm>
            <a:off x="3656405" y="1867300"/>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500"/>
              <a:buFont typeface="Inter SemiBold"/>
              <a:buNone/>
              <a:defRPr sz="15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9pPr>
          </a:lstStyle>
          <a:p>
            <a:endParaRPr/>
          </a:p>
        </p:txBody>
      </p:sp>
      <p:sp>
        <p:nvSpPr>
          <p:cNvPr id="620" name="Google Shape;620;p66"/>
          <p:cNvSpPr txBox="1">
            <a:spLocks noGrp="1"/>
          </p:cNvSpPr>
          <p:nvPr>
            <p:ph type="subTitle" idx="9"/>
          </p:nvPr>
        </p:nvSpPr>
        <p:spPr>
          <a:xfrm>
            <a:off x="6123305" y="1867300"/>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500"/>
              <a:buFont typeface="Inter SemiBold"/>
              <a:buNone/>
              <a:defRPr sz="15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E-3Cards-Blue">
  <p:cSld name="12_Custom Layout_3_4_1">
    <p:spTree>
      <p:nvGrpSpPr>
        <p:cNvPr id="1" name="Shape 621"/>
        <p:cNvGrpSpPr/>
        <p:nvPr/>
      </p:nvGrpSpPr>
      <p:grpSpPr>
        <a:xfrm>
          <a:off x="0" y="0"/>
          <a:ext cx="0" cy="0"/>
          <a:chOff x="0" y="0"/>
          <a:chExt cx="0" cy="0"/>
        </a:xfrm>
      </p:grpSpPr>
      <p:pic>
        <p:nvPicPr>
          <p:cNvPr id="622" name="Google Shape;622;p67"/>
          <p:cNvPicPr preferRelativeResize="0"/>
          <p:nvPr/>
        </p:nvPicPr>
        <p:blipFill rotWithShape="1">
          <a:blip r:embed="rId2">
            <a:alphaModFix/>
          </a:blip>
          <a:srcRect l="39213"/>
          <a:stretch/>
        </p:blipFill>
        <p:spPr>
          <a:xfrm>
            <a:off x="0" y="2811800"/>
            <a:ext cx="3778402" cy="2297451"/>
          </a:xfrm>
          <a:prstGeom prst="rect">
            <a:avLst/>
          </a:prstGeom>
          <a:noFill/>
          <a:ln>
            <a:noFill/>
          </a:ln>
        </p:spPr>
      </p:pic>
      <p:pic>
        <p:nvPicPr>
          <p:cNvPr id="623" name="Google Shape;623;p67"/>
          <p:cNvPicPr preferRelativeResize="0"/>
          <p:nvPr/>
        </p:nvPicPr>
        <p:blipFill rotWithShape="1">
          <a:blip r:embed="rId2">
            <a:alphaModFix/>
          </a:blip>
          <a:srcRect r="20641"/>
          <a:stretch/>
        </p:blipFill>
        <p:spPr>
          <a:xfrm>
            <a:off x="4211048" y="1030625"/>
            <a:ext cx="4932949" cy="2297451"/>
          </a:xfrm>
          <a:prstGeom prst="rect">
            <a:avLst/>
          </a:prstGeom>
          <a:noFill/>
          <a:ln>
            <a:noFill/>
          </a:ln>
        </p:spPr>
      </p:pic>
      <p:sp>
        <p:nvSpPr>
          <p:cNvPr id="624" name="Google Shape;624;p67"/>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625" name="Google Shape;625;p67"/>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626" name="Google Shape;626;p67"/>
          <p:cNvPicPr preferRelativeResize="0"/>
          <p:nvPr/>
        </p:nvPicPr>
        <p:blipFill rotWithShape="1">
          <a:blip r:embed="rId3">
            <a:alphaModFix/>
          </a:blip>
          <a:srcRect/>
          <a:stretch/>
        </p:blipFill>
        <p:spPr>
          <a:xfrm>
            <a:off x="8179854" y="4784002"/>
            <a:ext cx="734850" cy="157826"/>
          </a:xfrm>
          <a:prstGeom prst="rect">
            <a:avLst/>
          </a:prstGeom>
          <a:noFill/>
          <a:ln>
            <a:noFill/>
          </a:ln>
        </p:spPr>
      </p:pic>
      <p:sp>
        <p:nvSpPr>
          <p:cNvPr id="627" name="Google Shape;627;p67"/>
          <p:cNvSpPr/>
          <p:nvPr/>
        </p:nvSpPr>
        <p:spPr>
          <a:xfrm>
            <a:off x="3474375" y="1786513"/>
            <a:ext cx="2162100" cy="24807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7"/>
          <p:cNvSpPr/>
          <p:nvPr/>
        </p:nvSpPr>
        <p:spPr>
          <a:xfrm>
            <a:off x="5957850" y="1786513"/>
            <a:ext cx="2162100" cy="24807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7"/>
          <p:cNvSpPr/>
          <p:nvPr/>
        </p:nvSpPr>
        <p:spPr>
          <a:xfrm>
            <a:off x="1024050" y="1786513"/>
            <a:ext cx="2162100" cy="24807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7"/>
          <p:cNvSpPr txBox="1">
            <a:spLocks noGrp="1"/>
          </p:cNvSpPr>
          <p:nvPr>
            <p:ph type="title" idx="2"/>
          </p:nvPr>
        </p:nvSpPr>
        <p:spPr>
          <a:xfrm>
            <a:off x="1189500" y="3032750"/>
            <a:ext cx="1831200" cy="5250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dk2"/>
              </a:buClr>
              <a:buSzPts val="2400"/>
              <a:buFont typeface="Libre Caslon Text"/>
              <a:buNone/>
              <a:defRPr sz="24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2pPr>
            <a:lvl3pPr lvl="2"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3pPr>
            <a:lvl4pPr lvl="3"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4pPr>
            <a:lvl5pPr lvl="4"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5pPr>
            <a:lvl6pPr lvl="5"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6pPr>
            <a:lvl7pPr lvl="6"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7pPr>
            <a:lvl8pPr lvl="7"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8pPr>
            <a:lvl9pPr lvl="8"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9pPr>
          </a:lstStyle>
          <a:p>
            <a:endParaRPr/>
          </a:p>
        </p:txBody>
      </p:sp>
      <p:sp>
        <p:nvSpPr>
          <p:cNvPr id="631" name="Google Shape;631;p67"/>
          <p:cNvSpPr txBox="1">
            <a:spLocks noGrp="1"/>
          </p:cNvSpPr>
          <p:nvPr>
            <p:ph type="subTitle" idx="1"/>
          </p:nvPr>
        </p:nvSpPr>
        <p:spPr>
          <a:xfrm>
            <a:off x="1189505" y="3515125"/>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32" name="Google Shape;632;p67"/>
          <p:cNvSpPr txBox="1">
            <a:spLocks noGrp="1"/>
          </p:cNvSpPr>
          <p:nvPr>
            <p:ph type="title" idx="3"/>
          </p:nvPr>
        </p:nvSpPr>
        <p:spPr>
          <a:xfrm>
            <a:off x="3656400" y="3032750"/>
            <a:ext cx="1831200" cy="5250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dk2"/>
              </a:buClr>
              <a:buSzPts val="2400"/>
              <a:buFont typeface="Libre Caslon Text"/>
              <a:buNone/>
              <a:defRPr sz="24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2pPr>
            <a:lvl3pPr lvl="2"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3pPr>
            <a:lvl4pPr lvl="3"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4pPr>
            <a:lvl5pPr lvl="4"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5pPr>
            <a:lvl6pPr lvl="5"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6pPr>
            <a:lvl7pPr lvl="6"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7pPr>
            <a:lvl8pPr lvl="7"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8pPr>
            <a:lvl9pPr lvl="8"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9pPr>
          </a:lstStyle>
          <a:p>
            <a:endParaRPr/>
          </a:p>
        </p:txBody>
      </p:sp>
      <p:sp>
        <p:nvSpPr>
          <p:cNvPr id="633" name="Google Shape;633;p67"/>
          <p:cNvSpPr txBox="1">
            <a:spLocks noGrp="1"/>
          </p:cNvSpPr>
          <p:nvPr>
            <p:ph type="subTitle" idx="4"/>
          </p:nvPr>
        </p:nvSpPr>
        <p:spPr>
          <a:xfrm>
            <a:off x="3656405" y="3515125"/>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34" name="Google Shape;634;p67"/>
          <p:cNvSpPr txBox="1">
            <a:spLocks noGrp="1"/>
          </p:cNvSpPr>
          <p:nvPr>
            <p:ph type="title" idx="5"/>
          </p:nvPr>
        </p:nvSpPr>
        <p:spPr>
          <a:xfrm>
            <a:off x="6123300" y="3032750"/>
            <a:ext cx="1831200" cy="5250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dk2"/>
              </a:buClr>
              <a:buSzPts val="2400"/>
              <a:buFont typeface="Libre Caslon Text"/>
              <a:buNone/>
              <a:defRPr sz="24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2pPr>
            <a:lvl3pPr lvl="2"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3pPr>
            <a:lvl4pPr lvl="3"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4pPr>
            <a:lvl5pPr lvl="4"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5pPr>
            <a:lvl6pPr lvl="5"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6pPr>
            <a:lvl7pPr lvl="6"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7pPr>
            <a:lvl8pPr lvl="7"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8pPr>
            <a:lvl9pPr lvl="8" rtl="0">
              <a:spcBef>
                <a:spcPts val="0"/>
              </a:spcBef>
              <a:spcAft>
                <a:spcPts val="0"/>
              </a:spcAft>
              <a:buClr>
                <a:schemeClr val="dk2"/>
              </a:buClr>
              <a:buSzPts val="2400"/>
              <a:buFont typeface="Libre Caslon Text"/>
              <a:buNone/>
              <a:defRPr sz="2400">
                <a:solidFill>
                  <a:schemeClr val="dk2"/>
                </a:solidFill>
                <a:latin typeface="Libre Caslon Text"/>
                <a:ea typeface="Libre Caslon Text"/>
                <a:cs typeface="Libre Caslon Text"/>
                <a:sym typeface="Libre Caslon Text"/>
              </a:defRPr>
            </a:lvl9pPr>
          </a:lstStyle>
          <a:p>
            <a:endParaRPr/>
          </a:p>
        </p:txBody>
      </p:sp>
      <p:sp>
        <p:nvSpPr>
          <p:cNvPr id="635" name="Google Shape;635;p67"/>
          <p:cNvSpPr txBox="1">
            <a:spLocks noGrp="1"/>
          </p:cNvSpPr>
          <p:nvPr>
            <p:ph type="subTitle" idx="6"/>
          </p:nvPr>
        </p:nvSpPr>
        <p:spPr>
          <a:xfrm>
            <a:off x="6123305" y="3515125"/>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36" name="Google Shape;636;p67"/>
          <p:cNvSpPr txBox="1">
            <a:spLocks noGrp="1"/>
          </p:cNvSpPr>
          <p:nvPr>
            <p:ph type="subTitle" idx="7"/>
          </p:nvPr>
        </p:nvSpPr>
        <p:spPr>
          <a:xfrm>
            <a:off x="1189505" y="1867300"/>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500"/>
              <a:buFont typeface="Inter SemiBold"/>
              <a:buNone/>
              <a:defRPr sz="15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9pPr>
          </a:lstStyle>
          <a:p>
            <a:endParaRPr/>
          </a:p>
        </p:txBody>
      </p:sp>
      <p:sp>
        <p:nvSpPr>
          <p:cNvPr id="637" name="Google Shape;637;p67"/>
          <p:cNvSpPr txBox="1">
            <a:spLocks noGrp="1"/>
          </p:cNvSpPr>
          <p:nvPr>
            <p:ph type="subTitle" idx="8"/>
          </p:nvPr>
        </p:nvSpPr>
        <p:spPr>
          <a:xfrm>
            <a:off x="3656405" y="1867300"/>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500"/>
              <a:buFont typeface="Inter SemiBold"/>
              <a:buNone/>
              <a:defRPr sz="15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9pPr>
          </a:lstStyle>
          <a:p>
            <a:endParaRPr/>
          </a:p>
        </p:txBody>
      </p:sp>
      <p:sp>
        <p:nvSpPr>
          <p:cNvPr id="638" name="Google Shape;638;p67"/>
          <p:cNvSpPr txBox="1">
            <a:spLocks noGrp="1"/>
          </p:cNvSpPr>
          <p:nvPr>
            <p:ph type="subTitle" idx="9"/>
          </p:nvPr>
        </p:nvSpPr>
        <p:spPr>
          <a:xfrm>
            <a:off x="6123305" y="1867300"/>
            <a:ext cx="18312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500"/>
              <a:buFont typeface="Inter SemiBold"/>
              <a:buNone/>
              <a:defRPr sz="15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500"/>
              <a:buFont typeface="Inter SemiBold"/>
              <a:buNone/>
              <a:defRPr sz="1500">
                <a:solidFill>
                  <a:schemeClr val="accent6"/>
                </a:solidFill>
                <a:latin typeface="Inter SemiBold"/>
                <a:ea typeface="Inter SemiBold"/>
                <a:cs typeface="Inter SemiBold"/>
                <a:sym typeface="Inter SemiBold"/>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E-4Cards-White">
  <p:cSld name="12_Custom Layout_3_4_2">
    <p:spTree>
      <p:nvGrpSpPr>
        <p:cNvPr id="1" name="Shape 639"/>
        <p:cNvGrpSpPr/>
        <p:nvPr/>
      </p:nvGrpSpPr>
      <p:grpSpPr>
        <a:xfrm>
          <a:off x="0" y="0"/>
          <a:ext cx="0" cy="0"/>
          <a:chOff x="0" y="0"/>
          <a:chExt cx="0" cy="0"/>
        </a:xfrm>
      </p:grpSpPr>
      <p:pic>
        <p:nvPicPr>
          <p:cNvPr id="640" name="Google Shape;640;p68"/>
          <p:cNvPicPr preferRelativeResize="0"/>
          <p:nvPr/>
        </p:nvPicPr>
        <p:blipFill rotWithShape="1">
          <a:blip r:embed="rId2">
            <a:alphaModFix/>
          </a:blip>
          <a:srcRect l="39213"/>
          <a:stretch/>
        </p:blipFill>
        <p:spPr>
          <a:xfrm>
            <a:off x="0" y="2811800"/>
            <a:ext cx="3778402" cy="2297451"/>
          </a:xfrm>
          <a:prstGeom prst="rect">
            <a:avLst/>
          </a:prstGeom>
          <a:noFill/>
          <a:ln>
            <a:noFill/>
          </a:ln>
        </p:spPr>
      </p:pic>
      <p:pic>
        <p:nvPicPr>
          <p:cNvPr id="641" name="Google Shape;641;p68"/>
          <p:cNvPicPr preferRelativeResize="0"/>
          <p:nvPr/>
        </p:nvPicPr>
        <p:blipFill rotWithShape="1">
          <a:blip r:embed="rId2">
            <a:alphaModFix/>
          </a:blip>
          <a:srcRect r="20641"/>
          <a:stretch/>
        </p:blipFill>
        <p:spPr>
          <a:xfrm>
            <a:off x="4211048" y="1030625"/>
            <a:ext cx="4932949" cy="2297451"/>
          </a:xfrm>
          <a:prstGeom prst="rect">
            <a:avLst/>
          </a:prstGeom>
          <a:noFill/>
          <a:ln>
            <a:noFill/>
          </a:ln>
        </p:spPr>
      </p:pic>
      <p:sp>
        <p:nvSpPr>
          <p:cNvPr id="642" name="Google Shape;642;p68"/>
          <p:cNvSpPr/>
          <p:nvPr/>
        </p:nvSpPr>
        <p:spPr>
          <a:xfrm>
            <a:off x="771713" y="1514475"/>
            <a:ext cx="1742700" cy="27528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8"/>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644" name="Google Shape;644;p68"/>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sp>
        <p:nvSpPr>
          <p:cNvPr id="645" name="Google Shape;645;p68"/>
          <p:cNvSpPr txBox="1">
            <a:spLocks noGrp="1"/>
          </p:cNvSpPr>
          <p:nvPr>
            <p:ph type="subTitle" idx="1"/>
          </p:nvPr>
        </p:nvSpPr>
        <p:spPr>
          <a:xfrm>
            <a:off x="937164"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46" name="Google Shape;646;p68"/>
          <p:cNvSpPr txBox="1">
            <a:spLocks noGrp="1"/>
          </p:cNvSpPr>
          <p:nvPr>
            <p:ph type="subTitle" idx="2"/>
          </p:nvPr>
        </p:nvSpPr>
        <p:spPr>
          <a:xfrm>
            <a:off x="937164"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647" name="Google Shape;647;p68"/>
          <p:cNvSpPr>
            <a:spLocks noGrp="1"/>
          </p:cNvSpPr>
          <p:nvPr>
            <p:ph type="pic" idx="3"/>
          </p:nvPr>
        </p:nvSpPr>
        <p:spPr>
          <a:xfrm>
            <a:off x="1002113" y="2068700"/>
            <a:ext cx="666900" cy="666900"/>
          </a:xfrm>
          <a:prstGeom prst="ellipse">
            <a:avLst/>
          </a:prstGeom>
          <a:noFill/>
          <a:ln>
            <a:noFill/>
          </a:ln>
        </p:spPr>
      </p:sp>
      <p:sp>
        <p:nvSpPr>
          <p:cNvPr id="648" name="Google Shape;648;p68"/>
          <p:cNvSpPr/>
          <p:nvPr/>
        </p:nvSpPr>
        <p:spPr>
          <a:xfrm>
            <a:off x="2724338" y="1514475"/>
            <a:ext cx="1742700" cy="27528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8"/>
          <p:cNvSpPr txBox="1">
            <a:spLocks noGrp="1"/>
          </p:cNvSpPr>
          <p:nvPr>
            <p:ph type="subTitle" idx="4"/>
          </p:nvPr>
        </p:nvSpPr>
        <p:spPr>
          <a:xfrm>
            <a:off x="2889789"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50" name="Google Shape;650;p68"/>
          <p:cNvSpPr txBox="1">
            <a:spLocks noGrp="1"/>
          </p:cNvSpPr>
          <p:nvPr>
            <p:ph type="subTitle" idx="5"/>
          </p:nvPr>
        </p:nvSpPr>
        <p:spPr>
          <a:xfrm>
            <a:off x="2889789"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651" name="Google Shape;651;p68"/>
          <p:cNvSpPr>
            <a:spLocks noGrp="1"/>
          </p:cNvSpPr>
          <p:nvPr>
            <p:ph type="pic" idx="6"/>
          </p:nvPr>
        </p:nvSpPr>
        <p:spPr>
          <a:xfrm>
            <a:off x="2954738" y="2068700"/>
            <a:ext cx="666900" cy="666900"/>
          </a:xfrm>
          <a:prstGeom prst="ellipse">
            <a:avLst/>
          </a:prstGeom>
          <a:noFill/>
          <a:ln>
            <a:noFill/>
          </a:ln>
        </p:spPr>
      </p:sp>
      <p:sp>
        <p:nvSpPr>
          <p:cNvPr id="652" name="Google Shape;652;p68"/>
          <p:cNvSpPr/>
          <p:nvPr/>
        </p:nvSpPr>
        <p:spPr>
          <a:xfrm>
            <a:off x="4676963" y="1514475"/>
            <a:ext cx="1742700" cy="27528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8"/>
          <p:cNvSpPr txBox="1">
            <a:spLocks noGrp="1"/>
          </p:cNvSpPr>
          <p:nvPr>
            <p:ph type="subTitle" idx="7"/>
          </p:nvPr>
        </p:nvSpPr>
        <p:spPr>
          <a:xfrm>
            <a:off x="4842414"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54" name="Google Shape;654;p68"/>
          <p:cNvSpPr txBox="1">
            <a:spLocks noGrp="1"/>
          </p:cNvSpPr>
          <p:nvPr>
            <p:ph type="subTitle" idx="8"/>
          </p:nvPr>
        </p:nvSpPr>
        <p:spPr>
          <a:xfrm>
            <a:off x="4842414"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655" name="Google Shape;655;p68"/>
          <p:cNvSpPr>
            <a:spLocks noGrp="1"/>
          </p:cNvSpPr>
          <p:nvPr>
            <p:ph type="pic" idx="9"/>
          </p:nvPr>
        </p:nvSpPr>
        <p:spPr>
          <a:xfrm>
            <a:off x="4907363" y="2068700"/>
            <a:ext cx="666900" cy="666900"/>
          </a:xfrm>
          <a:prstGeom prst="ellipse">
            <a:avLst/>
          </a:prstGeom>
          <a:noFill/>
          <a:ln>
            <a:noFill/>
          </a:ln>
        </p:spPr>
      </p:sp>
      <p:sp>
        <p:nvSpPr>
          <p:cNvPr id="656" name="Google Shape;656;p68"/>
          <p:cNvSpPr/>
          <p:nvPr/>
        </p:nvSpPr>
        <p:spPr>
          <a:xfrm>
            <a:off x="6629588" y="1514475"/>
            <a:ext cx="1742700" cy="27528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8"/>
          <p:cNvSpPr txBox="1">
            <a:spLocks noGrp="1"/>
          </p:cNvSpPr>
          <p:nvPr>
            <p:ph type="subTitle" idx="13"/>
          </p:nvPr>
        </p:nvSpPr>
        <p:spPr>
          <a:xfrm>
            <a:off x="6795039"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58" name="Google Shape;658;p68"/>
          <p:cNvSpPr txBox="1">
            <a:spLocks noGrp="1"/>
          </p:cNvSpPr>
          <p:nvPr>
            <p:ph type="subTitle" idx="14"/>
          </p:nvPr>
        </p:nvSpPr>
        <p:spPr>
          <a:xfrm>
            <a:off x="6795039"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659" name="Google Shape;659;p68"/>
          <p:cNvSpPr>
            <a:spLocks noGrp="1"/>
          </p:cNvSpPr>
          <p:nvPr>
            <p:ph type="pic" idx="15"/>
          </p:nvPr>
        </p:nvSpPr>
        <p:spPr>
          <a:xfrm>
            <a:off x="6859988" y="2068700"/>
            <a:ext cx="666900" cy="666900"/>
          </a:xfrm>
          <a:prstGeom prst="ellipse">
            <a:avLst/>
          </a:prstGeom>
          <a:no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E-4Cards-Blue">
  <p:cSld name="12_Custom Layout_3_4_2_1">
    <p:spTree>
      <p:nvGrpSpPr>
        <p:cNvPr id="1" name="Shape 660"/>
        <p:cNvGrpSpPr/>
        <p:nvPr/>
      </p:nvGrpSpPr>
      <p:grpSpPr>
        <a:xfrm>
          <a:off x="0" y="0"/>
          <a:ext cx="0" cy="0"/>
          <a:chOff x="0" y="0"/>
          <a:chExt cx="0" cy="0"/>
        </a:xfrm>
      </p:grpSpPr>
      <p:pic>
        <p:nvPicPr>
          <p:cNvPr id="661" name="Google Shape;661;p69"/>
          <p:cNvPicPr preferRelativeResize="0"/>
          <p:nvPr/>
        </p:nvPicPr>
        <p:blipFill rotWithShape="1">
          <a:blip r:embed="rId2">
            <a:alphaModFix/>
          </a:blip>
          <a:srcRect l="39213"/>
          <a:stretch/>
        </p:blipFill>
        <p:spPr>
          <a:xfrm>
            <a:off x="0" y="2811800"/>
            <a:ext cx="3778402" cy="2297451"/>
          </a:xfrm>
          <a:prstGeom prst="rect">
            <a:avLst/>
          </a:prstGeom>
          <a:noFill/>
          <a:ln>
            <a:noFill/>
          </a:ln>
        </p:spPr>
      </p:pic>
      <p:pic>
        <p:nvPicPr>
          <p:cNvPr id="662" name="Google Shape;662;p69"/>
          <p:cNvPicPr preferRelativeResize="0"/>
          <p:nvPr/>
        </p:nvPicPr>
        <p:blipFill rotWithShape="1">
          <a:blip r:embed="rId2">
            <a:alphaModFix/>
          </a:blip>
          <a:srcRect r="20641"/>
          <a:stretch/>
        </p:blipFill>
        <p:spPr>
          <a:xfrm>
            <a:off x="4211048" y="1030625"/>
            <a:ext cx="4932949" cy="2297451"/>
          </a:xfrm>
          <a:prstGeom prst="rect">
            <a:avLst/>
          </a:prstGeom>
          <a:noFill/>
          <a:ln>
            <a:noFill/>
          </a:ln>
        </p:spPr>
      </p:pic>
      <p:sp>
        <p:nvSpPr>
          <p:cNvPr id="663" name="Google Shape;663;p69"/>
          <p:cNvSpPr/>
          <p:nvPr/>
        </p:nvSpPr>
        <p:spPr>
          <a:xfrm>
            <a:off x="771713" y="1514475"/>
            <a:ext cx="1742700" cy="27528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9"/>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665" name="Google Shape;665;p69"/>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sp>
        <p:nvSpPr>
          <p:cNvPr id="666" name="Google Shape;666;p69"/>
          <p:cNvSpPr txBox="1">
            <a:spLocks noGrp="1"/>
          </p:cNvSpPr>
          <p:nvPr>
            <p:ph type="subTitle" idx="1"/>
          </p:nvPr>
        </p:nvSpPr>
        <p:spPr>
          <a:xfrm>
            <a:off x="937164"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67" name="Google Shape;667;p69"/>
          <p:cNvSpPr txBox="1">
            <a:spLocks noGrp="1"/>
          </p:cNvSpPr>
          <p:nvPr>
            <p:ph type="subTitle" idx="2"/>
          </p:nvPr>
        </p:nvSpPr>
        <p:spPr>
          <a:xfrm>
            <a:off x="937164"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668" name="Google Shape;668;p69"/>
          <p:cNvSpPr>
            <a:spLocks noGrp="1"/>
          </p:cNvSpPr>
          <p:nvPr>
            <p:ph type="pic" idx="3"/>
          </p:nvPr>
        </p:nvSpPr>
        <p:spPr>
          <a:xfrm>
            <a:off x="1002113" y="2068700"/>
            <a:ext cx="666900" cy="666900"/>
          </a:xfrm>
          <a:prstGeom prst="ellipse">
            <a:avLst/>
          </a:prstGeom>
          <a:noFill/>
          <a:ln>
            <a:noFill/>
          </a:ln>
        </p:spPr>
      </p:sp>
      <p:sp>
        <p:nvSpPr>
          <p:cNvPr id="669" name="Google Shape;669;p69"/>
          <p:cNvSpPr/>
          <p:nvPr/>
        </p:nvSpPr>
        <p:spPr>
          <a:xfrm>
            <a:off x="2724338" y="1514475"/>
            <a:ext cx="1742700" cy="27528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9"/>
          <p:cNvSpPr txBox="1">
            <a:spLocks noGrp="1"/>
          </p:cNvSpPr>
          <p:nvPr>
            <p:ph type="subTitle" idx="4"/>
          </p:nvPr>
        </p:nvSpPr>
        <p:spPr>
          <a:xfrm>
            <a:off x="2889789"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71" name="Google Shape;671;p69"/>
          <p:cNvSpPr txBox="1">
            <a:spLocks noGrp="1"/>
          </p:cNvSpPr>
          <p:nvPr>
            <p:ph type="subTitle" idx="5"/>
          </p:nvPr>
        </p:nvSpPr>
        <p:spPr>
          <a:xfrm>
            <a:off x="2889789"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672" name="Google Shape;672;p69"/>
          <p:cNvSpPr>
            <a:spLocks noGrp="1"/>
          </p:cNvSpPr>
          <p:nvPr>
            <p:ph type="pic" idx="6"/>
          </p:nvPr>
        </p:nvSpPr>
        <p:spPr>
          <a:xfrm>
            <a:off x="2954738" y="2068700"/>
            <a:ext cx="666900" cy="666900"/>
          </a:xfrm>
          <a:prstGeom prst="ellipse">
            <a:avLst/>
          </a:prstGeom>
          <a:noFill/>
          <a:ln>
            <a:noFill/>
          </a:ln>
        </p:spPr>
      </p:sp>
      <p:sp>
        <p:nvSpPr>
          <p:cNvPr id="673" name="Google Shape;673;p69"/>
          <p:cNvSpPr/>
          <p:nvPr/>
        </p:nvSpPr>
        <p:spPr>
          <a:xfrm>
            <a:off x="4676963" y="1514475"/>
            <a:ext cx="1742700" cy="27528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9"/>
          <p:cNvSpPr txBox="1">
            <a:spLocks noGrp="1"/>
          </p:cNvSpPr>
          <p:nvPr>
            <p:ph type="subTitle" idx="7"/>
          </p:nvPr>
        </p:nvSpPr>
        <p:spPr>
          <a:xfrm>
            <a:off x="4842414"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75" name="Google Shape;675;p69"/>
          <p:cNvSpPr txBox="1">
            <a:spLocks noGrp="1"/>
          </p:cNvSpPr>
          <p:nvPr>
            <p:ph type="subTitle" idx="8"/>
          </p:nvPr>
        </p:nvSpPr>
        <p:spPr>
          <a:xfrm>
            <a:off x="4842414"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676" name="Google Shape;676;p69"/>
          <p:cNvSpPr>
            <a:spLocks noGrp="1"/>
          </p:cNvSpPr>
          <p:nvPr>
            <p:ph type="pic" idx="9"/>
          </p:nvPr>
        </p:nvSpPr>
        <p:spPr>
          <a:xfrm>
            <a:off x="4907363" y="2068700"/>
            <a:ext cx="666900" cy="666900"/>
          </a:xfrm>
          <a:prstGeom prst="ellipse">
            <a:avLst/>
          </a:prstGeom>
          <a:noFill/>
          <a:ln>
            <a:noFill/>
          </a:ln>
        </p:spPr>
      </p:sp>
      <p:sp>
        <p:nvSpPr>
          <p:cNvPr id="677" name="Google Shape;677;p69"/>
          <p:cNvSpPr/>
          <p:nvPr/>
        </p:nvSpPr>
        <p:spPr>
          <a:xfrm>
            <a:off x="6629588" y="1514475"/>
            <a:ext cx="1742700" cy="27528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9"/>
          <p:cNvSpPr txBox="1">
            <a:spLocks noGrp="1"/>
          </p:cNvSpPr>
          <p:nvPr>
            <p:ph type="subTitle" idx="13"/>
          </p:nvPr>
        </p:nvSpPr>
        <p:spPr>
          <a:xfrm>
            <a:off x="6795039" y="3515125"/>
            <a:ext cx="14013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79" name="Google Shape;679;p69"/>
          <p:cNvSpPr txBox="1">
            <a:spLocks noGrp="1"/>
          </p:cNvSpPr>
          <p:nvPr>
            <p:ph type="subTitle" idx="14"/>
          </p:nvPr>
        </p:nvSpPr>
        <p:spPr>
          <a:xfrm>
            <a:off x="6795039" y="3048400"/>
            <a:ext cx="14013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300"/>
              <a:buFont typeface="Inter SemiBold"/>
              <a:buNone/>
              <a:defRPr sz="13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300"/>
              <a:buFont typeface="Inter SemiBold"/>
              <a:buNone/>
              <a:defRPr sz="1300">
                <a:solidFill>
                  <a:schemeClr val="accent6"/>
                </a:solidFill>
                <a:latin typeface="Inter SemiBold"/>
                <a:ea typeface="Inter SemiBold"/>
                <a:cs typeface="Inter SemiBold"/>
                <a:sym typeface="Inter SemiBold"/>
              </a:defRPr>
            </a:lvl9pPr>
          </a:lstStyle>
          <a:p>
            <a:endParaRPr/>
          </a:p>
        </p:txBody>
      </p:sp>
      <p:sp>
        <p:nvSpPr>
          <p:cNvPr id="680" name="Google Shape;680;p69"/>
          <p:cNvSpPr>
            <a:spLocks noGrp="1"/>
          </p:cNvSpPr>
          <p:nvPr>
            <p:ph type="pic" idx="15"/>
          </p:nvPr>
        </p:nvSpPr>
        <p:spPr>
          <a:xfrm>
            <a:off x="6859988" y="2068700"/>
            <a:ext cx="666900" cy="666900"/>
          </a:xfrm>
          <a:prstGeom prst="ellipse">
            <a:avLst/>
          </a:prstGeom>
          <a:noFill/>
          <a:ln>
            <a:noFill/>
          </a:ln>
        </p:spPr>
      </p:sp>
      <p:pic>
        <p:nvPicPr>
          <p:cNvPr id="681" name="Google Shape;681;p69"/>
          <p:cNvPicPr preferRelativeResize="0"/>
          <p:nvPr/>
        </p:nvPicPr>
        <p:blipFill rotWithShape="1">
          <a:blip r:embed="rId3">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F-Split-White-Gold">
  <p:cSld name="12_Custom Layout_3_2">
    <p:spTree>
      <p:nvGrpSpPr>
        <p:cNvPr id="1" name="Shape 682"/>
        <p:cNvGrpSpPr/>
        <p:nvPr/>
      </p:nvGrpSpPr>
      <p:grpSpPr>
        <a:xfrm>
          <a:off x="0" y="0"/>
          <a:ext cx="0" cy="0"/>
          <a:chOff x="0" y="0"/>
          <a:chExt cx="0" cy="0"/>
        </a:xfrm>
      </p:grpSpPr>
      <p:pic>
        <p:nvPicPr>
          <p:cNvPr id="683" name="Google Shape;683;p70"/>
          <p:cNvPicPr preferRelativeResize="0"/>
          <p:nvPr/>
        </p:nvPicPr>
        <p:blipFill rotWithShape="1">
          <a:blip r:embed="rId2">
            <a:alphaModFix/>
          </a:blip>
          <a:srcRect l="27108" b="54394"/>
          <a:stretch/>
        </p:blipFill>
        <p:spPr>
          <a:xfrm>
            <a:off x="0" y="2924175"/>
            <a:ext cx="4530877" cy="1047750"/>
          </a:xfrm>
          <a:prstGeom prst="rect">
            <a:avLst/>
          </a:prstGeom>
          <a:noFill/>
          <a:ln>
            <a:noFill/>
          </a:ln>
        </p:spPr>
      </p:pic>
      <p:sp>
        <p:nvSpPr>
          <p:cNvPr id="684" name="Google Shape;684;p70"/>
          <p:cNvSpPr/>
          <p:nvPr/>
        </p:nvSpPr>
        <p:spPr>
          <a:xfrm>
            <a:off x="-47625" y="3971925"/>
            <a:ext cx="9201000" cy="1190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0"/>
          <p:cNvSpPr txBox="1">
            <a:spLocks noGrp="1"/>
          </p:cNvSpPr>
          <p:nvPr>
            <p:ph type="title"/>
          </p:nvPr>
        </p:nvSpPr>
        <p:spPr>
          <a:xfrm>
            <a:off x="369150" y="0"/>
            <a:ext cx="4737600" cy="397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686" name="Google Shape;686;p70"/>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dk2"/>
                </a:solidFill>
                <a:latin typeface="Inter"/>
                <a:ea typeface="Inter"/>
                <a:cs typeface="Inter"/>
                <a:sym typeface="Inter"/>
              </a:rPr>
              <a:t>©202</a:t>
            </a:r>
            <a:r>
              <a:rPr lang="en" sz="600">
                <a:solidFill>
                  <a:schemeClr val="dk2"/>
                </a:solidFill>
                <a:latin typeface="Inter"/>
                <a:ea typeface="Inter"/>
                <a:cs typeface="Inter"/>
                <a:sym typeface="Inter"/>
              </a:rPr>
              <a:t>2</a:t>
            </a:r>
            <a:r>
              <a:rPr lang="en" sz="600" i="0" u="none" strike="noStrike" cap="none">
                <a:solidFill>
                  <a:schemeClr val="dk2"/>
                </a:solidFill>
                <a:latin typeface="Inter"/>
                <a:ea typeface="Inter"/>
                <a:cs typeface="Inter"/>
                <a:sym typeface="Inter"/>
              </a:rPr>
              <a:t> N</a:t>
            </a:r>
            <a:r>
              <a:rPr lang="en" sz="600">
                <a:solidFill>
                  <a:schemeClr val="dk2"/>
                </a:solidFill>
                <a:latin typeface="Inter"/>
                <a:ea typeface="Inter"/>
                <a:cs typeface="Inter"/>
                <a:sym typeface="Inter"/>
              </a:rPr>
              <a:t>avaBenefits</a:t>
            </a:r>
            <a:r>
              <a:rPr lang="en" sz="600" i="0" u="none" strike="noStrike" cap="none">
                <a:solidFill>
                  <a:schemeClr val="dk2"/>
                </a:solidFill>
                <a:latin typeface="Inter"/>
                <a:ea typeface="Inter"/>
                <a:cs typeface="Inter"/>
                <a:sym typeface="Inter"/>
              </a:rPr>
              <a:t>. </a:t>
            </a:r>
            <a:r>
              <a:rPr lang="en" sz="600" b="1">
                <a:solidFill>
                  <a:schemeClr val="dk2"/>
                </a:solidFill>
                <a:latin typeface="Inter"/>
                <a:ea typeface="Inter"/>
                <a:cs typeface="Inter"/>
                <a:sym typeface="Inter"/>
              </a:rPr>
              <a:t>CONFIDENTIAL</a:t>
            </a:r>
            <a:endParaRPr sz="600" i="1" u="none" strike="noStrike" cap="none">
              <a:solidFill>
                <a:schemeClr val="dk2"/>
              </a:solidFill>
              <a:latin typeface="Inter"/>
              <a:ea typeface="Inter"/>
              <a:cs typeface="Inter"/>
              <a:sym typeface="Inter"/>
            </a:endParaRPr>
          </a:p>
        </p:txBody>
      </p:sp>
      <p:cxnSp>
        <p:nvCxnSpPr>
          <p:cNvPr id="687" name="Google Shape;687;p70"/>
          <p:cNvCxnSpPr/>
          <p:nvPr/>
        </p:nvCxnSpPr>
        <p:spPr>
          <a:xfrm flipH="1">
            <a:off x="5411400" y="1476375"/>
            <a:ext cx="3164700" cy="11100"/>
          </a:xfrm>
          <a:prstGeom prst="straightConnector1">
            <a:avLst/>
          </a:prstGeom>
          <a:noFill/>
          <a:ln w="9525" cap="flat" cmpd="sng">
            <a:solidFill>
              <a:schemeClr val="lt2"/>
            </a:solidFill>
            <a:prstDash val="solid"/>
            <a:round/>
            <a:headEnd type="none" w="med" len="med"/>
            <a:tailEnd type="none" w="med" len="med"/>
          </a:ln>
        </p:spPr>
      </p:cxnSp>
      <p:sp>
        <p:nvSpPr>
          <p:cNvPr id="688" name="Google Shape;688;p70"/>
          <p:cNvSpPr txBox="1">
            <a:spLocks noGrp="1"/>
          </p:cNvSpPr>
          <p:nvPr>
            <p:ph type="title" idx="2"/>
          </p:nvPr>
        </p:nvSpPr>
        <p:spPr>
          <a:xfrm>
            <a:off x="4954200" y="6584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689" name="Google Shape;689;p70"/>
          <p:cNvSpPr txBox="1">
            <a:spLocks noGrp="1"/>
          </p:cNvSpPr>
          <p:nvPr>
            <p:ph type="subTitle" idx="1"/>
          </p:nvPr>
        </p:nvSpPr>
        <p:spPr>
          <a:xfrm>
            <a:off x="6954455" y="6584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cxnSp>
        <p:nvCxnSpPr>
          <p:cNvPr id="690" name="Google Shape;690;p70"/>
          <p:cNvCxnSpPr/>
          <p:nvPr/>
        </p:nvCxnSpPr>
        <p:spPr>
          <a:xfrm flipH="1">
            <a:off x="5411400" y="2543175"/>
            <a:ext cx="3164700" cy="11100"/>
          </a:xfrm>
          <a:prstGeom prst="straightConnector1">
            <a:avLst/>
          </a:prstGeom>
          <a:noFill/>
          <a:ln w="9525" cap="flat" cmpd="sng">
            <a:solidFill>
              <a:schemeClr val="lt2"/>
            </a:solidFill>
            <a:prstDash val="solid"/>
            <a:round/>
            <a:headEnd type="none" w="med" len="med"/>
            <a:tailEnd type="none" w="med" len="med"/>
          </a:ln>
        </p:spPr>
      </p:cxnSp>
      <p:sp>
        <p:nvSpPr>
          <p:cNvPr id="691" name="Google Shape;691;p70"/>
          <p:cNvSpPr txBox="1">
            <a:spLocks noGrp="1"/>
          </p:cNvSpPr>
          <p:nvPr>
            <p:ph type="title" idx="3"/>
          </p:nvPr>
        </p:nvSpPr>
        <p:spPr>
          <a:xfrm>
            <a:off x="4954200" y="17252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692" name="Google Shape;692;p70"/>
          <p:cNvSpPr txBox="1">
            <a:spLocks noGrp="1"/>
          </p:cNvSpPr>
          <p:nvPr>
            <p:ph type="subTitle" idx="4"/>
          </p:nvPr>
        </p:nvSpPr>
        <p:spPr>
          <a:xfrm>
            <a:off x="6954455" y="17252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93" name="Google Shape;693;p70"/>
          <p:cNvSpPr txBox="1">
            <a:spLocks noGrp="1"/>
          </p:cNvSpPr>
          <p:nvPr>
            <p:ph type="title" idx="5"/>
          </p:nvPr>
        </p:nvSpPr>
        <p:spPr>
          <a:xfrm>
            <a:off x="4954200" y="27920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694" name="Google Shape;694;p70"/>
          <p:cNvSpPr txBox="1">
            <a:spLocks noGrp="1"/>
          </p:cNvSpPr>
          <p:nvPr>
            <p:ph type="subTitle" idx="6"/>
          </p:nvPr>
        </p:nvSpPr>
        <p:spPr>
          <a:xfrm>
            <a:off x="6954455" y="27920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695" name="Google Shape;695;p70"/>
          <p:cNvSpPr txBox="1">
            <a:spLocks noGrp="1"/>
          </p:cNvSpPr>
          <p:nvPr>
            <p:ph type="subTitle" idx="7"/>
          </p:nvPr>
        </p:nvSpPr>
        <p:spPr>
          <a:xfrm>
            <a:off x="369143" y="3913650"/>
            <a:ext cx="43551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100"/>
              <a:buFont typeface="Inter Medium"/>
              <a:buNone/>
              <a:defRPr sz="1100" i="0">
                <a:solidFill>
                  <a:schemeClr val="accent6"/>
                </a:solidFill>
                <a:latin typeface="Inter Medium"/>
                <a:ea typeface="Inter Medium"/>
                <a:cs typeface="Inter Medium"/>
                <a:sym typeface="Inter Medium"/>
              </a:defRPr>
            </a:lvl1pPr>
            <a:lvl2pPr lvl="1" rtl="0">
              <a:lnSpc>
                <a:spcPct val="100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2pPr>
            <a:lvl3pPr lvl="2" rtl="0">
              <a:lnSpc>
                <a:spcPct val="111111"/>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3pPr>
            <a:lvl4pPr lvl="3"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4pPr>
            <a:lvl5pPr lvl="4"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5pPr>
            <a:lvl6pPr lvl="5"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6pPr>
            <a:lvl7pPr lvl="6"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7pPr>
            <a:lvl8pPr lvl="7"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8pPr>
            <a:lvl9pPr lvl="8"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9pPr>
          </a:lstStyle>
          <a:p>
            <a:endParaRPr/>
          </a:p>
        </p:txBody>
      </p:sp>
      <p:pic>
        <p:nvPicPr>
          <p:cNvPr id="696" name="Google Shape;696;p70"/>
          <p:cNvPicPr preferRelativeResize="0"/>
          <p:nvPr/>
        </p:nvPicPr>
        <p:blipFill rotWithShape="1">
          <a:blip r:embed="rId3">
            <a:alphaModFix/>
          </a:blip>
          <a:srcRect/>
          <a:stretch/>
        </p:blipFill>
        <p:spPr>
          <a:xfrm>
            <a:off x="8184139" y="4784666"/>
            <a:ext cx="732681" cy="153353"/>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F-Split-White-Blue">
  <p:cSld name="12_Custom Layout_3_2_2">
    <p:spTree>
      <p:nvGrpSpPr>
        <p:cNvPr id="1" name="Shape 697"/>
        <p:cNvGrpSpPr/>
        <p:nvPr/>
      </p:nvGrpSpPr>
      <p:grpSpPr>
        <a:xfrm>
          <a:off x="0" y="0"/>
          <a:ext cx="0" cy="0"/>
          <a:chOff x="0" y="0"/>
          <a:chExt cx="0" cy="0"/>
        </a:xfrm>
      </p:grpSpPr>
      <p:pic>
        <p:nvPicPr>
          <p:cNvPr id="698" name="Google Shape;698;p71"/>
          <p:cNvPicPr preferRelativeResize="0"/>
          <p:nvPr/>
        </p:nvPicPr>
        <p:blipFill rotWithShape="1">
          <a:blip r:embed="rId2">
            <a:alphaModFix/>
          </a:blip>
          <a:srcRect l="27108" b="54394"/>
          <a:stretch/>
        </p:blipFill>
        <p:spPr>
          <a:xfrm>
            <a:off x="0" y="2924175"/>
            <a:ext cx="4530877" cy="1047750"/>
          </a:xfrm>
          <a:prstGeom prst="rect">
            <a:avLst/>
          </a:prstGeom>
          <a:noFill/>
          <a:ln>
            <a:noFill/>
          </a:ln>
        </p:spPr>
      </p:pic>
      <p:sp>
        <p:nvSpPr>
          <p:cNvPr id="699" name="Google Shape;699;p71"/>
          <p:cNvSpPr/>
          <p:nvPr/>
        </p:nvSpPr>
        <p:spPr>
          <a:xfrm>
            <a:off x="-57150" y="3971925"/>
            <a:ext cx="9210900" cy="1190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1"/>
          <p:cNvSpPr txBox="1">
            <a:spLocks noGrp="1"/>
          </p:cNvSpPr>
          <p:nvPr>
            <p:ph type="title"/>
          </p:nvPr>
        </p:nvSpPr>
        <p:spPr>
          <a:xfrm>
            <a:off x="369150" y="0"/>
            <a:ext cx="4737600" cy="397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701" name="Google Shape;701;p71"/>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dk1"/>
                </a:solidFill>
                <a:latin typeface="Inter"/>
                <a:ea typeface="Inter"/>
                <a:cs typeface="Inter"/>
                <a:sym typeface="Inter"/>
              </a:rPr>
              <a:t>©202</a:t>
            </a:r>
            <a:r>
              <a:rPr lang="en" sz="600">
                <a:solidFill>
                  <a:schemeClr val="dk1"/>
                </a:solidFill>
                <a:latin typeface="Inter"/>
                <a:ea typeface="Inter"/>
                <a:cs typeface="Inter"/>
                <a:sym typeface="Inter"/>
              </a:rPr>
              <a:t>2</a:t>
            </a:r>
            <a:r>
              <a:rPr lang="en" sz="600" i="0" u="none" strike="noStrike" cap="none">
                <a:solidFill>
                  <a:schemeClr val="dk1"/>
                </a:solidFill>
                <a:latin typeface="Inter"/>
                <a:ea typeface="Inter"/>
                <a:cs typeface="Inter"/>
                <a:sym typeface="Inter"/>
              </a:rPr>
              <a:t> N</a:t>
            </a:r>
            <a:r>
              <a:rPr lang="en" sz="600">
                <a:solidFill>
                  <a:schemeClr val="dk1"/>
                </a:solidFill>
                <a:latin typeface="Inter"/>
                <a:ea typeface="Inter"/>
                <a:cs typeface="Inter"/>
                <a:sym typeface="Inter"/>
              </a:rPr>
              <a:t>avaBenefits</a:t>
            </a:r>
            <a:r>
              <a:rPr lang="en" sz="600" i="0" u="none" strike="noStrike" cap="none">
                <a:solidFill>
                  <a:schemeClr val="dk1"/>
                </a:solidFill>
                <a:latin typeface="Inter"/>
                <a:ea typeface="Inter"/>
                <a:cs typeface="Inter"/>
                <a:sym typeface="Inter"/>
              </a:rPr>
              <a:t>. </a:t>
            </a:r>
            <a:r>
              <a:rPr lang="en" sz="600" b="1">
                <a:solidFill>
                  <a:schemeClr val="dk1"/>
                </a:solidFill>
                <a:latin typeface="Inter"/>
                <a:ea typeface="Inter"/>
                <a:cs typeface="Inter"/>
                <a:sym typeface="Inter"/>
              </a:rPr>
              <a:t>CONFIDENTIAL</a:t>
            </a:r>
            <a:endParaRPr sz="600" i="1" u="none" strike="noStrike" cap="none">
              <a:solidFill>
                <a:schemeClr val="dk1"/>
              </a:solidFill>
              <a:latin typeface="Inter"/>
              <a:ea typeface="Inter"/>
              <a:cs typeface="Inter"/>
              <a:sym typeface="Inter"/>
            </a:endParaRPr>
          </a:p>
        </p:txBody>
      </p:sp>
      <p:cxnSp>
        <p:nvCxnSpPr>
          <p:cNvPr id="702" name="Google Shape;702;p71"/>
          <p:cNvCxnSpPr/>
          <p:nvPr/>
        </p:nvCxnSpPr>
        <p:spPr>
          <a:xfrm flipH="1">
            <a:off x="5411400" y="1476375"/>
            <a:ext cx="3164700" cy="11100"/>
          </a:xfrm>
          <a:prstGeom prst="straightConnector1">
            <a:avLst/>
          </a:prstGeom>
          <a:noFill/>
          <a:ln w="9525" cap="flat" cmpd="sng">
            <a:solidFill>
              <a:schemeClr val="lt2"/>
            </a:solidFill>
            <a:prstDash val="solid"/>
            <a:round/>
            <a:headEnd type="none" w="med" len="med"/>
            <a:tailEnd type="none" w="med" len="med"/>
          </a:ln>
        </p:spPr>
      </p:cxnSp>
      <p:sp>
        <p:nvSpPr>
          <p:cNvPr id="703" name="Google Shape;703;p71"/>
          <p:cNvSpPr txBox="1">
            <a:spLocks noGrp="1"/>
          </p:cNvSpPr>
          <p:nvPr>
            <p:ph type="title" idx="2"/>
          </p:nvPr>
        </p:nvSpPr>
        <p:spPr>
          <a:xfrm>
            <a:off x="4954200" y="6584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704" name="Google Shape;704;p71"/>
          <p:cNvSpPr txBox="1">
            <a:spLocks noGrp="1"/>
          </p:cNvSpPr>
          <p:nvPr>
            <p:ph type="subTitle" idx="1"/>
          </p:nvPr>
        </p:nvSpPr>
        <p:spPr>
          <a:xfrm>
            <a:off x="6954455" y="6584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cxnSp>
        <p:nvCxnSpPr>
          <p:cNvPr id="705" name="Google Shape;705;p71"/>
          <p:cNvCxnSpPr/>
          <p:nvPr/>
        </p:nvCxnSpPr>
        <p:spPr>
          <a:xfrm flipH="1">
            <a:off x="5411400" y="2543175"/>
            <a:ext cx="3164700" cy="11100"/>
          </a:xfrm>
          <a:prstGeom prst="straightConnector1">
            <a:avLst/>
          </a:prstGeom>
          <a:noFill/>
          <a:ln w="9525" cap="flat" cmpd="sng">
            <a:solidFill>
              <a:schemeClr val="lt2"/>
            </a:solidFill>
            <a:prstDash val="solid"/>
            <a:round/>
            <a:headEnd type="none" w="med" len="med"/>
            <a:tailEnd type="none" w="med" len="med"/>
          </a:ln>
        </p:spPr>
      </p:cxnSp>
      <p:sp>
        <p:nvSpPr>
          <p:cNvPr id="706" name="Google Shape;706;p71"/>
          <p:cNvSpPr txBox="1">
            <a:spLocks noGrp="1"/>
          </p:cNvSpPr>
          <p:nvPr>
            <p:ph type="title" idx="3"/>
          </p:nvPr>
        </p:nvSpPr>
        <p:spPr>
          <a:xfrm>
            <a:off x="4954200" y="17252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707" name="Google Shape;707;p71"/>
          <p:cNvSpPr txBox="1">
            <a:spLocks noGrp="1"/>
          </p:cNvSpPr>
          <p:nvPr>
            <p:ph type="subTitle" idx="4"/>
          </p:nvPr>
        </p:nvSpPr>
        <p:spPr>
          <a:xfrm>
            <a:off x="6954455" y="17252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708" name="Google Shape;708;p71"/>
          <p:cNvSpPr txBox="1">
            <a:spLocks noGrp="1"/>
          </p:cNvSpPr>
          <p:nvPr>
            <p:ph type="title" idx="5"/>
          </p:nvPr>
        </p:nvSpPr>
        <p:spPr>
          <a:xfrm>
            <a:off x="4954200" y="27920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709" name="Google Shape;709;p71"/>
          <p:cNvSpPr txBox="1">
            <a:spLocks noGrp="1"/>
          </p:cNvSpPr>
          <p:nvPr>
            <p:ph type="subTitle" idx="6"/>
          </p:nvPr>
        </p:nvSpPr>
        <p:spPr>
          <a:xfrm>
            <a:off x="6954455" y="27920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710" name="Google Shape;710;p71"/>
          <p:cNvSpPr txBox="1">
            <a:spLocks noGrp="1"/>
          </p:cNvSpPr>
          <p:nvPr>
            <p:ph type="subTitle" idx="7"/>
          </p:nvPr>
        </p:nvSpPr>
        <p:spPr>
          <a:xfrm>
            <a:off x="369143" y="3913650"/>
            <a:ext cx="43551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rgbClr val="FFFFFF"/>
              </a:buClr>
              <a:buSzPts val="1100"/>
              <a:buFont typeface="Inter Medium"/>
              <a:buNone/>
              <a:defRPr sz="1100" i="0">
                <a:solidFill>
                  <a:srgbClr val="FFFFFF"/>
                </a:solidFill>
                <a:latin typeface="Inter Medium"/>
                <a:ea typeface="Inter Medium"/>
                <a:cs typeface="Inter Medium"/>
                <a:sym typeface="Inter Medium"/>
              </a:defRPr>
            </a:lvl1pPr>
            <a:lvl2pPr lvl="1" rtl="0">
              <a:lnSpc>
                <a:spcPct val="100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2pPr>
            <a:lvl3pPr lvl="2" rtl="0">
              <a:lnSpc>
                <a:spcPct val="111111"/>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3pPr>
            <a:lvl4pPr lvl="3"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4pPr>
            <a:lvl5pPr lvl="4"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5pPr>
            <a:lvl6pPr lvl="5"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6pPr>
            <a:lvl7pPr lvl="6"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7pPr>
            <a:lvl8pPr lvl="7"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8pPr>
            <a:lvl9pPr lvl="8"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9pPr>
          </a:lstStyle>
          <a:p>
            <a:endParaRPr/>
          </a:p>
        </p:txBody>
      </p:sp>
      <p:pic>
        <p:nvPicPr>
          <p:cNvPr id="711" name="Google Shape;711;p71"/>
          <p:cNvPicPr preferRelativeResize="0"/>
          <p:nvPr/>
        </p:nvPicPr>
        <p:blipFill rotWithShape="1">
          <a:blip r:embed="rId3">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Section3">
  <p:cSld name="10_Custom Layout_2_2_2_1">
    <p:spTree>
      <p:nvGrpSpPr>
        <p:cNvPr id="1" name="Shape 51"/>
        <p:cNvGrpSpPr/>
        <p:nvPr/>
      </p:nvGrpSpPr>
      <p:grpSpPr>
        <a:xfrm>
          <a:off x="0" y="0"/>
          <a:ext cx="0" cy="0"/>
          <a:chOff x="0" y="0"/>
          <a:chExt cx="0" cy="0"/>
        </a:xfrm>
      </p:grpSpPr>
      <p:pic>
        <p:nvPicPr>
          <p:cNvPr id="52" name="Google Shape;52;p8"/>
          <p:cNvPicPr preferRelativeResize="0"/>
          <p:nvPr/>
        </p:nvPicPr>
        <p:blipFill rotWithShape="1">
          <a:blip r:embed="rId2">
            <a:alphaModFix/>
          </a:blip>
          <a:srcRect t="14253" b="1408"/>
          <a:stretch/>
        </p:blipFill>
        <p:spPr>
          <a:xfrm>
            <a:off x="0" y="0"/>
            <a:ext cx="9144003" cy="5143499"/>
          </a:xfrm>
          <a:prstGeom prst="rect">
            <a:avLst/>
          </a:prstGeom>
          <a:noFill/>
          <a:ln>
            <a:noFill/>
          </a:ln>
        </p:spPr>
      </p:pic>
      <p:pic>
        <p:nvPicPr>
          <p:cNvPr id="53" name="Google Shape;53;p8"/>
          <p:cNvPicPr preferRelativeResize="0"/>
          <p:nvPr/>
        </p:nvPicPr>
        <p:blipFill rotWithShape="1">
          <a:blip r:embed="rId3">
            <a:alphaModFix/>
          </a:blip>
          <a:srcRect/>
          <a:stretch/>
        </p:blipFill>
        <p:spPr>
          <a:xfrm>
            <a:off x="8179854" y="4784002"/>
            <a:ext cx="734850" cy="157826"/>
          </a:xfrm>
          <a:prstGeom prst="rect">
            <a:avLst/>
          </a:prstGeom>
          <a:noFill/>
          <a:ln>
            <a:noFill/>
          </a:ln>
        </p:spPr>
      </p:pic>
      <p:sp>
        <p:nvSpPr>
          <p:cNvPr id="54" name="Google Shape;54;p8"/>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55" name="Google Shape;55;p8"/>
          <p:cNvPicPr preferRelativeResize="0"/>
          <p:nvPr/>
        </p:nvPicPr>
        <p:blipFill rotWithShape="1">
          <a:blip r:embed="rId4">
            <a:alphaModFix/>
          </a:blip>
          <a:srcRect t="23377" r="6524"/>
          <a:stretch/>
        </p:blipFill>
        <p:spPr>
          <a:xfrm>
            <a:off x="3743625" y="0"/>
            <a:ext cx="5400377" cy="4676773"/>
          </a:xfrm>
          <a:prstGeom prst="rect">
            <a:avLst/>
          </a:prstGeom>
          <a:noFill/>
          <a:ln>
            <a:noFill/>
          </a:ln>
        </p:spPr>
      </p:pic>
      <p:sp>
        <p:nvSpPr>
          <p:cNvPr id="56" name="Google Shape;56;p8"/>
          <p:cNvSpPr txBox="1">
            <a:spLocks noGrp="1"/>
          </p:cNvSpPr>
          <p:nvPr>
            <p:ph type="title"/>
          </p:nvPr>
        </p:nvSpPr>
        <p:spPr>
          <a:xfrm>
            <a:off x="369150" y="2461250"/>
            <a:ext cx="4591200" cy="19317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lt1"/>
              </a:buClr>
              <a:buSzPts val="3300"/>
              <a:buFont typeface="Libre Caslon Text"/>
              <a:buNone/>
              <a:defRPr b="0">
                <a:solidFill>
                  <a:schemeClr val="lt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57" name="Google Shape;57;p8"/>
          <p:cNvSpPr txBox="1">
            <a:spLocks noGrp="1"/>
          </p:cNvSpPr>
          <p:nvPr>
            <p:ph type="subTitle" idx="1"/>
          </p:nvPr>
        </p:nvSpPr>
        <p:spPr>
          <a:xfrm>
            <a:off x="369158" y="1851641"/>
            <a:ext cx="4591200" cy="525000"/>
          </a:xfrm>
          <a:prstGeom prst="rect">
            <a:avLst/>
          </a:prstGeom>
          <a:noFill/>
          <a:ln>
            <a:noFill/>
          </a:ln>
        </p:spPr>
        <p:txBody>
          <a:bodyPr spcFirstLastPara="1" wrap="square" lIns="68575" tIns="34275" rIns="68575" bIns="34275" anchor="b" anchorCtr="0">
            <a:noAutofit/>
          </a:bodyPr>
          <a:lstStyle>
            <a:lvl1pPr lvl="0" algn="l" rtl="0">
              <a:lnSpc>
                <a:spcPct val="111111"/>
              </a:lnSpc>
              <a:spcBef>
                <a:spcPts val="500"/>
              </a:spcBef>
              <a:spcAft>
                <a:spcPts val="0"/>
              </a:spcAft>
              <a:buClr>
                <a:schemeClr val="accent1"/>
              </a:buClr>
              <a:buSzPts val="1400"/>
              <a:buFont typeface="Inter SemiBold"/>
              <a:buNone/>
              <a:defRPr sz="1400" i="0">
                <a:solidFill>
                  <a:schemeClr val="accent1"/>
                </a:solidFill>
                <a:latin typeface="Inter SemiBold"/>
                <a:ea typeface="Inter SemiBold"/>
                <a:cs typeface="Inter SemiBold"/>
                <a:sym typeface="Inter SemiBold"/>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F-Split-Blue-Yellow">
  <p:cSld name="12_Custom Layout_3_2_1">
    <p:spTree>
      <p:nvGrpSpPr>
        <p:cNvPr id="1" name="Shape 712"/>
        <p:cNvGrpSpPr/>
        <p:nvPr/>
      </p:nvGrpSpPr>
      <p:grpSpPr>
        <a:xfrm>
          <a:off x="0" y="0"/>
          <a:ext cx="0" cy="0"/>
          <a:chOff x="0" y="0"/>
          <a:chExt cx="0" cy="0"/>
        </a:xfrm>
      </p:grpSpPr>
      <p:pic>
        <p:nvPicPr>
          <p:cNvPr id="713" name="Google Shape;713;p72"/>
          <p:cNvPicPr preferRelativeResize="0"/>
          <p:nvPr/>
        </p:nvPicPr>
        <p:blipFill rotWithShape="1">
          <a:blip r:embed="rId2">
            <a:alphaModFix/>
          </a:blip>
          <a:srcRect l="27108" b="54394"/>
          <a:stretch/>
        </p:blipFill>
        <p:spPr>
          <a:xfrm>
            <a:off x="0" y="2924175"/>
            <a:ext cx="4530877" cy="1047750"/>
          </a:xfrm>
          <a:prstGeom prst="rect">
            <a:avLst/>
          </a:prstGeom>
          <a:noFill/>
          <a:ln>
            <a:noFill/>
          </a:ln>
        </p:spPr>
      </p:pic>
      <p:sp>
        <p:nvSpPr>
          <p:cNvPr id="714" name="Google Shape;714;p72"/>
          <p:cNvSpPr/>
          <p:nvPr/>
        </p:nvSpPr>
        <p:spPr>
          <a:xfrm>
            <a:off x="0" y="3971925"/>
            <a:ext cx="9153300" cy="119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2"/>
          <p:cNvSpPr txBox="1">
            <a:spLocks noGrp="1"/>
          </p:cNvSpPr>
          <p:nvPr>
            <p:ph type="title"/>
          </p:nvPr>
        </p:nvSpPr>
        <p:spPr>
          <a:xfrm>
            <a:off x="369150" y="0"/>
            <a:ext cx="4737600" cy="397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716" name="Google Shape;716;p72"/>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1"/>
                </a:solidFill>
                <a:latin typeface="Inter"/>
                <a:ea typeface="Inter"/>
                <a:cs typeface="Inter"/>
                <a:sym typeface="Inter"/>
              </a:rPr>
              <a:t>©202</a:t>
            </a:r>
            <a:r>
              <a:rPr lang="en" sz="600">
                <a:solidFill>
                  <a:schemeClr val="accent1"/>
                </a:solidFill>
                <a:latin typeface="Inter"/>
                <a:ea typeface="Inter"/>
                <a:cs typeface="Inter"/>
                <a:sym typeface="Inter"/>
              </a:rPr>
              <a:t>2</a:t>
            </a:r>
            <a:r>
              <a:rPr lang="en" sz="600" i="0" u="none" strike="noStrike" cap="none">
                <a:solidFill>
                  <a:schemeClr val="accent1"/>
                </a:solidFill>
                <a:latin typeface="Inter"/>
                <a:ea typeface="Inter"/>
                <a:cs typeface="Inter"/>
                <a:sym typeface="Inter"/>
              </a:rPr>
              <a:t> N</a:t>
            </a:r>
            <a:r>
              <a:rPr lang="en" sz="600">
                <a:solidFill>
                  <a:schemeClr val="accent1"/>
                </a:solidFill>
                <a:latin typeface="Inter"/>
                <a:ea typeface="Inter"/>
                <a:cs typeface="Inter"/>
                <a:sym typeface="Inter"/>
              </a:rPr>
              <a:t>avaBenefits</a:t>
            </a:r>
            <a:r>
              <a:rPr lang="en" sz="600" i="0" u="none" strike="noStrike" cap="none">
                <a:solidFill>
                  <a:schemeClr val="accent1"/>
                </a:solidFill>
                <a:latin typeface="Inter"/>
                <a:ea typeface="Inter"/>
                <a:cs typeface="Inter"/>
                <a:sym typeface="Inter"/>
              </a:rPr>
              <a:t>. </a:t>
            </a:r>
            <a:r>
              <a:rPr lang="en" sz="600" b="1">
                <a:solidFill>
                  <a:schemeClr val="accent1"/>
                </a:solidFill>
                <a:latin typeface="Inter"/>
                <a:ea typeface="Inter"/>
                <a:cs typeface="Inter"/>
                <a:sym typeface="Inter"/>
              </a:rPr>
              <a:t>CONFIDENTIAL</a:t>
            </a:r>
            <a:endParaRPr sz="600" i="1" u="none" strike="noStrike" cap="none">
              <a:solidFill>
                <a:schemeClr val="accent1"/>
              </a:solidFill>
              <a:latin typeface="Inter"/>
              <a:ea typeface="Inter"/>
              <a:cs typeface="Inter"/>
              <a:sym typeface="Inter"/>
            </a:endParaRPr>
          </a:p>
        </p:txBody>
      </p:sp>
      <p:cxnSp>
        <p:nvCxnSpPr>
          <p:cNvPr id="717" name="Google Shape;717;p72"/>
          <p:cNvCxnSpPr/>
          <p:nvPr/>
        </p:nvCxnSpPr>
        <p:spPr>
          <a:xfrm flipH="1">
            <a:off x="5411400" y="1476375"/>
            <a:ext cx="3164700" cy="11100"/>
          </a:xfrm>
          <a:prstGeom prst="straightConnector1">
            <a:avLst/>
          </a:prstGeom>
          <a:noFill/>
          <a:ln w="9525" cap="flat" cmpd="sng">
            <a:solidFill>
              <a:srgbClr val="3E4475"/>
            </a:solidFill>
            <a:prstDash val="solid"/>
            <a:round/>
            <a:headEnd type="none" w="med" len="med"/>
            <a:tailEnd type="none" w="med" len="med"/>
          </a:ln>
        </p:spPr>
      </p:cxnSp>
      <p:sp>
        <p:nvSpPr>
          <p:cNvPr id="718" name="Google Shape;718;p72"/>
          <p:cNvSpPr txBox="1">
            <a:spLocks noGrp="1"/>
          </p:cNvSpPr>
          <p:nvPr>
            <p:ph type="title" idx="2"/>
          </p:nvPr>
        </p:nvSpPr>
        <p:spPr>
          <a:xfrm>
            <a:off x="4878000" y="6584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800"/>
              <a:buFont typeface="Libre Caslon Text"/>
              <a:buNone/>
              <a:defRPr sz="2800" b="0">
                <a:solidFill>
                  <a:schemeClr val="accent1"/>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719" name="Google Shape;719;p72"/>
          <p:cNvSpPr txBox="1">
            <a:spLocks noGrp="1"/>
          </p:cNvSpPr>
          <p:nvPr>
            <p:ph type="subTitle" idx="1"/>
          </p:nvPr>
        </p:nvSpPr>
        <p:spPr>
          <a:xfrm>
            <a:off x="6878255" y="6584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cxnSp>
        <p:nvCxnSpPr>
          <p:cNvPr id="720" name="Google Shape;720;p72"/>
          <p:cNvCxnSpPr/>
          <p:nvPr/>
        </p:nvCxnSpPr>
        <p:spPr>
          <a:xfrm flipH="1">
            <a:off x="5411400" y="2543175"/>
            <a:ext cx="3164700" cy="11100"/>
          </a:xfrm>
          <a:prstGeom prst="straightConnector1">
            <a:avLst/>
          </a:prstGeom>
          <a:noFill/>
          <a:ln w="9525" cap="flat" cmpd="sng">
            <a:solidFill>
              <a:srgbClr val="3E4475"/>
            </a:solidFill>
            <a:prstDash val="solid"/>
            <a:round/>
            <a:headEnd type="none" w="med" len="med"/>
            <a:tailEnd type="none" w="med" len="med"/>
          </a:ln>
        </p:spPr>
      </p:cxnSp>
      <p:sp>
        <p:nvSpPr>
          <p:cNvPr id="721" name="Google Shape;721;p72"/>
          <p:cNvSpPr txBox="1">
            <a:spLocks noGrp="1"/>
          </p:cNvSpPr>
          <p:nvPr>
            <p:ph type="title" idx="3"/>
          </p:nvPr>
        </p:nvSpPr>
        <p:spPr>
          <a:xfrm>
            <a:off x="4878000" y="17252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800"/>
              <a:buFont typeface="Libre Caslon Text"/>
              <a:buNone/>
              <a:defRPr sz="2800" b="0">
                <a:solidFill>
                  <a:schemeClr val="accent1"/>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722" name="Google Shape;722;p72"/>
          <p:cNvSpPr txBox="1">
            <a:spLocks noGrp="1"/>
          </p:cNvSpPr>
          <p:nvPr>
            <p:ph type="subTitle" idx="4"/>
          </p:nvPr>
        </p:nvSpPr>
        <p:spPr>
          <a:xfrm>
            <a:off x="6878255" y="17252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723" name="Google Shape;723;p72"/>
          <p:cNvSpPr txBox="1">
            <a:spLocks noGrp="1"/>
          </p:cNvSpPr>
          <p:nvPr>
            <p:ph type="title" idx="5"/>
          </p:nvPr>
        </p:nvSpPr>
        <p:spPr>
          <a:xfrm>
            <a:off x="4878000" y="27920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800"/>
              <a:buFont typeface="Libre Caslon Text"/>
              <a:buNone/>
              <a:defRPr sz="2800" b="0">
                <a:solidFill>
                  <a:schemeClr val="accent1"/>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724" name="Google Shape;724;p72"/>
          <p:cNvSpPr txBox="1">
            <a:spLocks noGrp="1"/>
          </p:cNvSpPr>
          <p:nvPr>
            <p:ph type="subTitle" idx="6"/>
          </p:nvPr>
        </p:nvSpPr>
        <p:spPr>
          <a:xfrm>
            <a:off x="6878255" y="27920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725" name="Google Shape;725;p72"/>
          <p:cNvSpPr txBox="1">
            <a:spLocks noGrp="1"/>
          </p:cNvSpPr>
          <p:nvPr>
            <p:ph type="subTitle" idx="7"/>
          </p:nvPr>
        </p:nvSpPr>
        <p:spPr>
          <a:xfrm>
            <a:off x="369143" y="3913650"/>
            <a:ext cx="43551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Clr>
                <a:schemeClr val="accent6"/>
              </a:buClr>
              <a:buSzPts val="1100"/>
              <a:buFont typeface="Inter Medium"/>
              <a:buNone/>
              <a:defRPr sz="1100" i="0">
                <a:solidFill>
                  <a:schemeClr val="accent6"/>
                </a:solidFill>
                <a:latin typeface="Inter Medium"/>
                <a:ea typeface="Inter Medium"/>
                <a:cs typeface="Inter Medium"/>
                <a:sym typeface="Inter Medium"/>
              </a:defRPr>
            </a:lvl1pPr>
            <a:lvl2pPr lvl="1" rtl="0">
              <a:lnSpc>
                <a:spcPct val="100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2pPr>
            <a:lvl3pPr lvl="2" rtl="0">
              <a:lnSpc>
                <a:spcPct val="111111"/>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3pPr>
            <a:lvl4pPr lvl="3"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4pPr>
            <a:lvl5pPr lvl="4"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5pPr>
            <a:lvl6pPr lvl="5"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6pPr>
            <a:lvl7pPr lvl="6"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7pPr>
            <a:lvl8pPr lvl="7"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8pPr>
            <a:lvl9pPr lvl="8"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9pPr>
          </a:lstStyle>
          <a:p>
            <a:endParaRPr/>
          </a:p>
        </p:txBody>
      </p:sp>
      <p:pic>
        <p:nvPicPr>
          <p:cNvPr id="726" name="Google Shape;726;p72"/>
          <p:cNvPicPr preferRelativeResize="0"/>
          <p:nvPr/>
        </p:nvPicPr>
        <p:blipFill rotWithShape="1">
          <a:blip r:embed="rId3">
            <a:alphaModFix/>
          </a:blip>
          <a:srcRect/>
          <a:stretch/>
        </p:blipFill>
        <p:spPr>
          <a:xfrm>
            <a:off x="8184139" y="4784666"/>
            <a:ext cx="732681" cy="153353"/>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F-Split-White">
  <p:cSld name="12_Custom Layout_3_2_3">
    <p:spTree>
      <p:nvGrpSpPr>
        <p:cNvPr id="1" name="Shape 727"/>
        <p:cNvGrpSpPr/>
        <p:nvPr/>
      </p:nvGrpSpPr>
      <p:grpSpPr>
        <a:xfrm>
          <a:off x="0" y="0"/>
          <a:ext cx="0" cy="0"/>
          <a:chOff x="0" y="0"/>
          <a:chExt cx="0" cy="0"/>
        </a:xfrm>
      </p:grpSpPr>
      <p:pic>
        <p:nvPicPr>
          <p:cNvPr id="728" name="Google Shape;728;p73"/>
          <p:cNvPicPr preferRelativeResize="0"/>
          <p:nvPr/>
        </p:nvPicPr>
        <p:blipFill rotWithShape="1">
          <a:blip r:embed="rId2">
            <a:alphaModFix/>
          </a:blip>
          <a:srcRect l="27108" b="54394"/>
          <a:stretch/>
        </p:blipFill>
        <p:spPr>
          <a:xfrm rot="10800000">
            <a:off x="4613125" y="0"/>
            <a:ext cx="4530877" cy="1047750"/>
          </a:xfrm>
          <a:prstGeom prst="rect">
            <a:avLst/>
          </a:prstGeom>
          <a:noFill/>
          <a:ln>
            <a:noFill/>
          </a:ln>
        </p:spPr>
      </p:pic>
      <p:sp>
        <p:nvSpPr>
          <p:cNvPr id="729" name="Google Shape;729;p73"/>
          <p:cNvSpPr txBox="1">
            <a:spLocks noGrp="1"/>
          </p:cNvSpPr>
          <p:nvPr>
            <p:ph type="title"/>
          </p:nvPr>
        </p:nvSpPr>
        <p:spPr>
          <a:xfrm>
            <a:off x="369150" y="0"/>
            <a:ext cx="47376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730" name="Google Shape;730;p73"/>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cxnSp>
        <p:nvCxnSpPr>
          <p:cNvPr id="731" name="Google Shape;731;p73"/>
          <p:cNvCxnSpPr/>
          <p:nvPr/>
        </p:nvCxnSpPr>
        <p:spPr>
          <a:xfrm flipH="1">
            <a:off x="5411400" y="2085975"/>
            <a:ext cx="3164700" cy="11100"/>
          </a:xfrm>
          <a:prstGeom prst="straightConnector1">
            <a:avLst/>
          </a:prstGeom>
          <a:noFill/>
          <a:ln w="9525" cap="flat" cmpd="sng">
            <a:solidFill>
              <a:schemeClr val="lt2"/>
            </a:solidFill>
            <a:prstDash val="solid"/>
            <a:round/>
            <a:headEnd type="none" w="med" len="med"/>
            <a:tailEnd type="none" w="med" len="med"/>
          </a:ln>
        </p:spPr>
      </p:cxnSp>
      <p:sp>
        <p:nvSpPr>
          <p:cNvPr id="732" name="Google Shape;732;p73"/>
          <p:cNvSpPr txBox="1">
            <a:spLocks noGrp="1"/>
          </p:cNvSpPr>
          <p:nvPr>
            <p:ph type="title" idx="2"/>
          </p:nvPr>
        </p:nvSpPr>
        <p:spPr>
          <a:xfrm>
            <a:off x="4954200" y="12680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733" name="Google Shape;733;p73"/>
          <p:cNvSpPr txBox="1">
            <a:spLocks noGrp="1"/>
          </p:cNvSpPr>
          <p:nvPr>
            <p:ph type="subTitle" idx="1"/>
          </p:nvPr>
        </p:nvSpPr>
        <p:spPr>
          <a:xfrm>
            <a:off x="6954455" y="12680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cxnSp>
        <p:nvCxnSpPr>
          <p:cNvPr id="734" name="Google Shape;734;p73"/>
          <p:cNvCxnSpPr/>
          <p:nvPr/>
        </p:nvCxnSpPr>
        <p:spPr>
          <a:xfrm flipH="1">
            <a:off x="5411400" y="3152775"/>
            <a:ext cx="3164700" cy="11100"/>
          </a:xfrm>
          <a:prstGeom prst="straightConnector1">
            <a:avLst/>
          </a:prstGeom>
          <a:noFill/>
          <a:ln w="9525" cap="flat" cmpd="sng">
            <a:solidFill>
              <a:schemeClr val="lt2"/>
            </a:solidFill>
            <a:prstDash val="solid"/>
            <a:round/>
            <a:headEnd type="none" w="med" len="med"/>
            <a:tailEnd type="none" w="med" len="med"/>
          </a:ln>
        </p:spPr>
      </p:cxnSp>
      <p:sp>
        <p:nvSpPr>
          <p:cNvPr id="735" name="Google Shape;735;p73"/>
          <p:cNvSpPr txBox="1">
            <a:spLocks noGrp="1"/>
          </p:cNvSpPr>
          <p:nvPr>
            <p:ph type="title" idx="3"/>
          </p:nvPr>
        </p:nvSpPr>
        <p:spPr>
          <a:xfrm>
            <a:off x="4954200" y="23348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736" name="Google Shape;736;p73"/>
          <p:cNvSpPr txBox="1">
            <a:spLocks noGrp="1"/>
          </p:cNvSpPr>
          <p:nvPr>
            <p:ph type="subTitle" idx="4"/>
          </p:nvPr>
        </p:nvSpPr>
        <p:spPr>
          <a:xfrm>
            <a:off x="6954455" y="23348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
        <p:nvSpPr>
          <p:cNvPr id="737" name="Google Shape;737;p73"/>
          <p:cNvSpPr txBox="1">
            <a:spLocks noGrp="1"/>
          </p:cNvSpPr>
          <p:nvPr>
            <p:ph type="title" idx="5"/>
          </p:nvPr>
        </p:nvSpPr>
        <p:spPr>
          <a:xfrm>
            <a:off x="4954200" y="34016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2"/>
              </a:buClr>
              <a:buSzPts val="2800"/>
              <a:buFont typeface="Libre Caslon Text"/>
              <a:buNone/>
              <a:defRPr sz="2800" b="0">
                <a:solidFill>
                  <a:schemeClr val="dk2"/>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738" name="Google Shape;738;p73"/>
          <p:cNvSpPr txBox="1">
            <a:spLocks noGrp="1"/>
          </p:cNvSpPr>
          <p:nvPr>
            <p:ph type="subTitle" idx="6"/>
          </p:nvPr>
        </p:nvSpPr>
        <p:spPr>
          <a:xfrm>
            <a:off x="6954455" y="34016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a:buNone/>
              <a:defRPr sz="11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pic>
        <p:nvPicPr>
          <p:cNvPr id="739" name="Google Shape;739;p73"/>
          <p:cNvPicPr preferRelativeResize="0"/>
          <p:nvPr/>
        </p:nvPicPr>
        <p:blipFill rotWithShape="1">
          <a:blip r:embed="rId3">
            <a:alphaModFix/>
          </a:blip>
          <a:srcRect/>
          <a:stretch/>
        </p:blipFill>
        <p:spPr>
          <a:xfrm>
            <a:off x="8184139" y="4784666"/>
            <a:ext cx="732681" cy="15335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F-Split-Blue">
  <p:cSld name="12_Custom Layout_3_2_1_1">
    <p:spTree>
      <p:nvGrpSpPr>
        <p:cNvPr id="1" name="Shape 740"/>
        <p:cNvGrpSpPr/>
        <p:nvPr/>
      </p:nvGrpSpPr>
      <p:grpSpPr>
        <a:xfrm>
          <a:off x="0" y="0"/>
          <a:ext cx="0" cy="0"/>
          <a:chOff x="0" y="0"/>
          <a:chExt cx="0" cy="0"/>
        </a:xfrm>
      </p:grpSpPr>
      <p:sp>
        <p:nvSpPr>
          <p:cNvPr id="741" name="Google Shape;741;p74"/>
          <p:cNvSpPr txBox="1">
            <a:spLocks noGrp="1"/>
          </p:cNvSpPr>
          <p:nvPr>
            <p:ph type="title"/>
          </p:nvPr>
        </p:nvSpPr>
        <p:spPr>
          <a:xfrm>
            <a:off x="369150" y="0"/>
            <a:ext cx="47376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742" name="Google Shape;742;p74"/>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743" name="Google Shape;743;p74"/>
          <p:cNvPicPr preferRelativeResize="0"/>
          <p:nvPr/>
        </p:nvPicPr>
        <p:blipFill rotWithShape="1">
          <a:blip r:embed="rId2">
            <a:alphaModFix/>
          </a:blip>
          <a:srcRect/>
          <a:stretch/>
        </p:blipFill>
        <p:spPr>
          <a:xfrm>
            <a:off x="8179854" y="4784002"/>
            <a:ext cx="734850" cy="157826"/>
          </a:xfrm>
          <a:prstGeom prst="rect">
            <a:avLst/>
          </a:prstGeom>
          <a:noFill/>
          <a:ln>
            <a:noFill/>
          </a:ln>
        </p:spPr>
      </p:pic>
      <p:pic>
        <p:nvPicPr>
          <p:cNvPr id="744" name="Google Shape;744;p74"/>
          <p:cNvPicPr preferRelativeResize="0"/>
          <p:nvPr/>
        </p:nvPicPr>
        <p:blipFill rotWithShape="1">
          <a:blip r:embed="rId3">
            <a:alphaModFix/>
          </a:blip>
          <a:srcRect l="27108" b="54394"/>
          <a:stretch/>
        </p:blipFill>
        <p:spPr>
          <a:xfrm rot="10800000">
            <a:off x="4613125" y="0"/>
            <a:ext cx="4530877" cy="1047750"/>
          </a:xfrm>
          <a:prstGeom prst="rect">
            <a:avLst/>
          </a:prstGeom>
          <a:noFill/>
          <a:ln>
            <a:noFill/>
          </a:ln>
        </p:spPr>
      </p:pic>
      <p:cxnSp>
        <p:nvCxnSpPr>
          <p:cNvPr id="745" name="Google Shape;745;p74"/>
          <p:cNvCxnSpPr/>
          <p:nvPr/>
        </p:nvCxnSpPr>
        <p:spPr>
          <a:xfrm flipH="1">
            <a:off x="5411400" y="2085975"/>
            <a:ext cx="3164700" cy="11100"/>
          </a:xfrm>
          <a:prstGeom prst="straightConnector1">
            <a:avLst/>
          </a:prstGeom>
          <a:noFill/>
          <a:ln w="9525" cap="flat" cmpd="sng">
            <a:solidFill>
              <a:srgbClr val="3E4475"/>
            </a:solidFill>
            <a:prstDash val="solid"/>
            <a:round/>
            <a:headEnd type="none" w="med" len="med"/>
            <a:tailEnd type="none" w="med" len="med"/>
          </a:ln>
        </p:spPr>
      </p:cxnSp>
      <p:sp>
        <p:nvSpPr>
          <p:cNvPr id="746" name="Google Shape;746;p74"/>
          <p:cNvSpPr txBox="1">
            <a:spLocks noGrp="1"/>
          </p:cNvSpPr>
          <p:nvPr>
            <p:ph type="title" idx="2"/>
          </p:nvPr>
        </p:nvSpPr>
        <p:spPr>
          <a:xfrm>
            <a:off x="4954200" y="12680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800"/>
              <a:buFont typeface="Libre Caslon Text"/>
              <a:buNone/>
              <a:defRPr sz="2800" b="0">
                <a:solidFill>
                  <a:schemeClr val="accent1"/>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747" name="Google Shape;747;p74"/>
          <p:cNvSpPr txBox="1">
            <a:spLocks noGrp="1"/>
          </p:cNvSpPr>
          <p:nvPr>
            <p:ph type="subTitle" idx="1"/>
          </p:nvPr>
        </p:nvSpPr>
        <p:spPr>
          <a:xfrm>
            <a:off x="6954455" y="12680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cxnSp>
        <p:nvCxnSpPr>
          <p:cNvPr id="748" name="Google Shape;748;p74"/>
          <p:cNvCxnSpPr/>
          <p:nvPr/>
        </p:nvCxnSpPr>
        <p:spPr>
          <a:xfrm flipH="1">
            <a:off x="5411400" y="3152775"/>
            <a:ext cx="3164700" cy="11100"/>
          </a:xfrm>
          <a:prstGeom prst="straightConnector1">
            <a:avLst/>
          </a:prstGeom>
          <a:noFill/>
          <a:ln w="9525" cap="flat" cmpd="sng">
            <a:solidFill>
              <a:srgbClr val="3E4475"/>
            </a:solidFill>
            <a:prstDash val="solid"/>
            <a:round/>
            <a:headEnd type="none" w="med" len="med"/>
            <a:tailEnd type="none" w="med" len="med"/>
          </a:ln>
        </p:spPr>
      </p:cxnSp>
      <p:sp>
        <p:nvSpPr>
          <p:cNvPr id="749" name="Google Shape;749;p74"/>
          <p:cNvSpPr txBox="1">
            <a:spLocks noGrp="1"/>
          </p:cNvSpPr>
          <p:nvPr>
            <p:ph type="title" idx="3"/>
          </p:nvPr>
        </p:nvSpPr>
        <p:spPr>
          <a:xfrm>
            <a:off x="4954200" y="23348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800"/>
              <a:buFont typeface="Libre Caslon Text"/>
              <a:buNone/>
              <a:defRPr sz="2800" b="0">
                <a:solidFill>
                  <a:schemeClr val="accent1"/>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750" name="Google Shape;750;p74"/>
          <p:cNvSpPr txBox="1">
            <a:spLocks noGrp="1"/>
          </p:cNvSpPr>
          <p:nvPr>
            <p:ph type="subTitle" idx="4"/>
          </p:nvPr>
        </p:nvSpPr>
        <p:spPr>
          <a:xfrm>
            <a:off x="6954455" y="23348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
        <p:nvSpPr>
          <p:cNvPr id="751" name="Google Shape;751;p74"/>
          <p:cNvSpPr txBox="1">
            <a:spLocks noGrp="1"/>
          </p:cNvSpPr>
          <p:nvPr>
            <p:ph type="title" idx="5"/>
          </p:nvPr>
        </p:nvSpPr>
        <p:spPr>
          <a:xfrm>
            <a:off x="4954200" y="3401650"/>
            <a:ext cx="1831200" cy="5250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accent1"/>
              </a:buClr>
              <a:buSzPts val="2800"/>
              <a:buFont typeface="Libre Caslon Text"/>
              <a:buNone/>
              <a:defRPr sz="2800" b="0">
                <a:solidFill>
                  <a:schemeClr val="accent1"/>
                </a:solidFill>
                <a:latin typeface="Libre Caslon Text"/>
                <a:ea typeface="Libre Caslon Text"/>
                <a:cs typeface="Libre Caslon Text"/>
                <a:sym typeface="Libre Caslon Text"/>
              </a:defRPr>
            </a:lvl1pPr>
            <a:lvl2pPr lvl="1"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2pPr>
            <a:lvl3pPr lvl="2"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3pPr>
            <a:lvl4pPr lvl="3"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4pPr>
            <a:lvl5pPr lvl="4"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5pPr>
            <a:lvl6pPr lvl="5"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6pPr>
            <a:lvl7pPr lvl="6"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7pPr>
            <a:lvl8pPr lvl="7"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8pPr>
            <a:lvl9pPr lvl="8" rtl="0">
              <a:spcBef>
                <a:spcPts val="0"/>
              </a:spcBef>
              <a:spcAft>
                <a:spcPts val="0"/>
              </a:spcAft>
              <a:buClr>
                <a:schemeClr val="accent1"/>
              </a:buClr>
              <a:buSzPts val="2800"/>
              <a:buFont typeface="Libre Caslon Text"/>
              <a:buNone/>
              <a:defRPr sz="2800">
                <a:solidFill>
                  <a:schemeClr val="accent1"/>
                </a:solidFill>
                <a:latin typeface="Libre Caslon Text"/>
                <a:ea typeface="Libre Caslon Text"/>
                <a:cs typeface="Libre Caslon Text"/>
                <a:sym typeface="Libre Caslon Text"/>
              </a:defRPr>
            </a:lvl9pPr>
          </a:lstStyle>
          <a:p>
            <a:endParaRPr/>
          </a:p>
        </p:txBody>
      </p:sp>
      <p:sp>
        <p:nvSpPr>
          <p:cNvPr id="752" name="Google Shape;752;p74"/>
          <p:cNvSpPr txBox="1">
            <a:spLocks noGrp="1"/>
          </p:cNvSpPr>
          <p:nvPr>
            <p:ph type="subTitle" idx="6"/>
          </p:nvPr>
        </p:nvSpPr>
        <p:spPr>
          <a:xfrm>
            <a:off x="6954455" y="3401650"/>
            <a:ext cx="18312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rgbClr val="FFFFFF"/>
              </a:buClr>
              <a:buSzPts val="1100"/>
              <a:buFont typeface="Inter"/>
              <a:buNone/>
              <a:defRPr sz="1100" i="0">
                <a:solidFill>
                  <a:srgbClr val="FFFFFF"/>
                </a:solidFill>
                <a:latin typeface="Inter"/>
                <a:ea typeface="Inter"/>
                <a:cs typeface="Inter"/>
                <a:sym typeface="Inter"/>
              </a:defRPr>
            </a:lvl1pPr>
            <a:lvl2pPr lvl="1" rtl="0">
              <a:lnSpc>
                <a:spcPct val="100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2pPr>
            <a:lvl3pPr lvl="2" rtl="0">
              <a:lnSpc>
                <a:spcPct val="111111"/>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3pPr>
            <a:lvl4pPr lvl="3"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4pPr>
            <a:lvl5pPr lvl="4" rtl="0">
              <a:lnSpc>
                <a:spcPct val="125000"/>
              </a:lnSpc>
              <a:spcBef>
                <a:spcPts val="500"/>
              </a:spcBef>
              <a:spcAft>
                <a:spcPts val="0"/>
              </a:spcAft>
              <a:buClr>
                <a:srgbClr val="FFFFFF"/>
              </a:buClr>
              <a:buSzPts val="1100"/>
              <a:buFont typeface="Inter"/>
              <a:buNone/>
              <a:defRPr sz="1100">
                <a:solidFill>
                  <a:srgbClr val="FFFFFF"/>
                </a:solidFill>
                <a:latin typeface="Inter"/>
                <a:ea typeface="Inter"/>
                <a:cs typeface="Inter"/>
                <a:sym typeface="Inter"/>
              </a:defRPr>
            </a:lvl5pPr>
            <a:lvl6pPr lvl="5"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6pPr>
            <a:lvl7pPr lvl="6"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7pPr>
            <a:lvl8pPr lvl="7"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8pPr>
            <a:lvl9pPr lvl="8" rtl="0">
              <a:lnSpc>
                <a:spcPct val="90000"/>
              </a:lnSpc>
              <a:spcBef>
                <a:spcPts val="400"/>
              </a:spcBef>
              <a:spcAft>
                <a:spcPts val="0"/>
              </a:spcAft>
              <a:buClr>
                <a:srgbClr val="FFFFFF"/>
              </a:buClr>
              <a:buSzPts val="1100"/>
              <a:buFont typeface="Inter"/>
              <a:buNone/>
              <a:defRPr sz="1100">
                <a:solidFill>
                  <a:srgbClr val="FFFFFF"/>
                </a:solidFill>
                <a:latin typeface="Inter"/>
                <a:ea typeface="Inter"/>
                <a:cs typeface="Inter"/>
                <a:sym typeface="Inter"/>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F-Split-Card-White-Gold">
  <p:cSld name="12_Custom Layout_3_2_2_1_1">
    <p:spTree>
      <p:nvGrpSpPr>
        <p:cNvPr id="1" name="Shape 753"/>
        <p:cNvGrpSpPr/>
        <p:nvPr/>
      </p:nvGrpSpPr>
      <p:grpSpPr>
        <a:xfrm>
          <a:off x="0" y="0"/>
          <a:ext cx="0" cy="0"/>
          <a:chOff x="0" y="0"/>
          <a:chExt cx="0" cy="0"/>
        </a:xfrm>
      </p:grpSpPr>
      <p:pic>
        <p:nvPicPr>
          <p:cNvPr id="754" name="Google Shape;754;p75"/>
          <p:cNvPicPr preferRelativeResize="0"/>
          <p:nvPr/>
        </p:nvPicPr>
        <p:blipFill rotWithShape="1">
          <a:blip r:embed="rId2">
            <a:alphaModFix/>
          </a:blip>
          <a:srcRect l="27108" b="54394"/>
          <a:stretch/>
        </p:blipFill>
        <p:spPr>
          <a:xfrm>
            <a:off x="0" y="2924175"/>
            <a:ext cx="4530877" cy="1047750"/>
          </a:xfrm>
          <a:prstGeom prst="rect">
            <a:avLst/>
          </a:prstGeom>
          <a:noFill/>
          <a:ln>
            <a:noFill/>
          </a:ln>
        </p:spPr>
      </p:pic>
      <p:sp>
        <p:nvSpPr>
          <p:cNvPr id="755" name="Google Shape;755;p75"/>
          <p:cNvSpPr/>
          <p:nvPr/>
        </p:nvSpPr>
        <p:spPr>
          <a:xfrm>
            <a:off x="-57150" y="3971925"/>
            <a:ext cx="9210900" cy="1190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5"/>
          <p:cNvSpPr txBox="1">
            <a:spLocks noGrp="1"/>
          </p:cNvSpPr>
          <p:nvPr>
            <p:ph type="title"/>
          </p:nvPr>
        </p:nvSpPr>
        <p:spPr>
          <a:xfrm>
            <a:off x="369150" y="0"/>
            <a:ext cx="4737600" cy="397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757" name="Google Shape;757;p75"/>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dk2"/>
                </a:solidFill>
                <a:latin typeface="Inter"/>
                <a:ea typeface="Inter"/>
                <a:cs typeface="Inter"/>
                <a:sym typeface="Inter"/>
              </a:rPr>
              <a:t>©202</a:t>
            </a:r>
            <a:r>
              <a:rPr lang="en" sz="600">
                <a:solidFill>
                  <a:schemeClr val="dk2"/>
                </a:solidFill>
                <a:latin typeface="Inter"/>
                <a:ea typeface="Inter"/>
                <a:cs typeface="Inter"/>
                <a:sym typeface="Inter"/>
              </a:rPr>
              <a:t>2</a:t>
            </a:r>
            <a:r>
              <a:rPr lang="en" sz="600" i="0" u="none" strike="noStrike" cap="none">
                <a:solidFill>
                  <a:schemeClr val="dk2"/>
                </a:solidFill>
                <a:latin typeface="Inter"/>
                <a:ea typeface="Inter"/>
                <a:cs typeface="Inter"/>
                <a:sym typeface="Inter"/>
              </a:rPr>
              <a:t> N</a:t>
            </a:r>
            <a:r>
              <a:rPr lang="en" sz="600">
                <a:solidFill>
                  <a:schemeClr val="dk2"/>
                </a:solidFill>
                <a:latin typeface="Inter"/>
                <a:ea typeface="Inter"/>
                <a:cs typeface="Inter"/>
                <a:sym typeface="Inter"/>
              </a:rPr>
              <a:t>avaBenefits</a:t>
            </a:r>
            <a:r>
              <a:rPr lang="en" sz="600" i="0" u="none" strike="noStrike" cap="none">
                <a:solidFill>
                  <a:schemeClr val="dk2"/>
                </a:solidFill>
                <a:latin typeface="Inter"/>
                <a:ea typeface="Inter"/>
                <a:cs typeface="Inter"/>
                <a:sym typeface="Inter"/>
              </a:rPr>
              <a:t>. </a:t>
            </a:r>
            <a:r>
              <a:rPr lang="en" sz="600" b="1">
                <a:solidFill>
                  <a:schemeClr val="dk2"/>
                </a:solidFill>
                <a:latin typeface="Inter"/>
                <a:ea typeface="Inter"/>
                <a:cs typeface="Inter"/>
                <a:sym typeface="Inter"/>
              </a:rPr>
              <a:t>CONFIDENTIAL</a:t>
            </a:r>
            <a:endParaRPr sz="600" i="1" u="none" strike="noStrike" cap="none">
              <a:solidFill>
                <a:schemeClr val="dk2"/>
              </a:solidFill>
              <a:latin typeface="Inter"/>
              <a:ea typeface="Inter"/>
              <a:cs typeface="Inter"/>
              <a:sym typeface="Inter"/>
            </a:endParaRPr>
          </a:p>
        </p:txBody>
      </p:sp>
      <p:sp>
        <p:nvSpPr>
          <p:cNvPr id="758" name="Google Shape;758;p75"/>
          <p:cNvSpPr txBox="1">
            <a:spLocks noGrp="1"/>
          </p:cNvSpPr>
          <p:nvPr>
            <p:ph type="subTitle" idx="1"/>
          </p:nvPr>
        </p:nvSpPr>
        <p:spPr>
          <a:xfrm>
            <a:off x="369143" y="4066050"/>
            <a:ext cx="43551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Medium"/>
              <a:buNone/>
              <a:defRPr sz="1100" i="0">
                <a:solidFill>
                  <a:schemeClr val="accent6"/>
                </a:solidFill>
                <a:latin typeface="Inter Medium"/>
                <a:ea typeface="Inter Medium"/>
                <a:cs typeface="Inter Medium"/>
                <a:sym typeface="Inter Medium"/>
              </a:defRPr>
            </a:lvl1pPr>
            <a:lvl2pPr lvl="1" rtl="0">
              <a:lnSpc>
                <a:spcPct val="100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2pPr>
            <a:lvl3pPr lvl="2" rtl="0">
              <a:lnSpc>
                <a:spcPct val="111111"/>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3pPr>
            <a:lvl4pPr lvl="3"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4pPr>
            <a:lvl5pPr lvl="4"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5pPr>
            <a:lvl6pPr lvl="5"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6pPr>
            <a:lvl7pPr lvl="6"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7pPr>
            <a:lvl8pPr lvl="7"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8pPr>
            <a:lvl9pPr lvl="8"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9pPr>
          </a:lstStyle>
          <a:p>
            <a:endParaRPr/>
          </a:p>
        </p:txBody>
      </p:sp>
      <p:pic>
        <p:nvPicPr>
          <p:cNvPr id="759" name="Google Shape;759;p75"/>
          <p:cNvPicPr preferRelativeResize="0"/>
          <p:nvPr/>
        </p:nvPicPr>
        <p:blipFill rotWithShape="1">
          <a:blip r:embed="rId2">
            <a:alphaModFix/>
          </a:blip>
          <a:srcRect t="29517" r="63087"/>
          <a:stretch/>
        </p:blipFill>
        <p:spPr>
          <a:xfrm>
            <a:off x="6849475" y="0"/>
            <a:ext cx="2294526" cy="1619250"/>
          </a:xfrm>
          <a:prstGeom prst="rect">
            <a:avLst/>
          </a:prstGeom>
          <a:noFill/>
          <a:ln>
            <a:noFill/>
          </a:ln>
        </p:spPr>
      </p:pic>
      <p:sp>
        <p:nvSpPr>
          <p:cNvPr id="760" name="Google Shape;760;p75"/>
          <p:cNvSpPr/>
          <p:nvPr/>
        </p:nvSpPr>
        <p:spPr>
          <a:xfrm>
            <a:off x="4581525" y="352425"/>
            <a:ext cx="4333200" cy="32862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5"/>
          <p:cNvSpPr/>
          <p:nvPr/>
        </p:nvSpPr>
        <p:spPr>
          <a:xfrm>
            <a:off x="4886325" y="660975"/>
            <a:ext cx="1543200" cy="2520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62" name="Google Shape;762;p75"/>
          <p:cNvSpPr txBox="1">
            <a:spLocks noGrp="1"/>
          </p:cNvSpPr>
          <p:nvPr>
            <p:ph type="title" idx="2"/>
          </p:nvPr>
        </p:nvSpPr>
        <p:spPr>
          <a:xfrm>
            <a:off x="4814475" y="836775"/>
            <a:ext cx="3714900" cy="25542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2200"/>
              <a:buFont typeface="Libre Caslon Text"/>
              <a:buNone/>
              <a:defRPr sz="22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763" name="Google Shape;763;p75"/>
          <p:cNvSpPr txBox="1">
            <a:spLocks noGrp="1"/>
          </p:cNvSpPr>
          <p:nvPr>
            <p:ph type="subTitle" idx="3"/>
          </p:nvPr>
        </p:nvSpPr>
        <p:spPr>
          <a:xfrm>
            <a:off x="4814475" y="3064425"/>
            <a:ext cx="3714900" cy="3231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SemiBold"/>
              <a:buNone/>
              <a:defRPr sz="11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
        <p:nvSpPr>
          <p:cNvPr id="764" name="Google Shape;764;p75"/>
          <p:cNvSpPr txBox="1"/>
          <p:nvPr/>
        </p:nvSpPr>
        <p:spPr>
          <a:xfrm>
            <a:off x="4876800" y="625425"/>
            <a:ext cx="1543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Inter"/>
                <a:ea typeface="Inter"/>
                <a:cs typeface="Inter"/>
                <a:sym typeface="Inter"/>
              </a:rPr>
              <a:t>CLIENT TESTIMONIAL</a:t>
            </a:r>
            <a:endParaRPr sz="900">
              <a:latin typeface="Inter"/>
              <a:ea typeface="Inter"/>
              <a:cs typeface="Inter"/>
              <a:sym typeface="Inter"/>
            </a:endParaRPr>
          </a:p>
        </p:txBody>
      </p:sp>
      <p:pic>
        <p:nvPicPr>
          <p:cNvPr id="765" name="Google Shape;765;p75"/>
          <p:cNvPicPr preferRelativeResize="0"/>
          <p:nvPr/>
        </p:nvPicPr>
        <p:blipFill rotWithShape="1">
          <a:blip r:embed="rId3">
            <a:alphaModFix/>
          </a:blip>
          <a:srcRect/>
          <a:stretch/>
        </p:blipFill>
        <p:spPr>
          <a:xfrm>
            <a:off x="8184139" y="4784666"/>
            <a:ext cx="732681" cy="153353"/>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F-Split-Card-White-Blue">
  <p:cSld name="12_Custom Layout_3_2_2_1">
    <p:spTree>
      <p:nvGrpSpPr>
        <p:cNvPr id="1" name="Shape 766"/>
        <p:cNvGrpSpPr/>
        <p:nvPr/>
      </p:nvGrpSpPr>
      <p:grpSpPr>
        <a:xfrm>
          <a:off x="0" y="0"/>
          <a:ext cx="0" cy="0"/>
          <a:chOff x="0" y="0"/>
          <a:chExt cx="0" cy="0"/>
        </a:xfrm>
      </p:grpSpPr>
      <p:pic>
        <p:nvPicPr>
          <p:cNvPr id="767" name="Google Shape;767;p76"/>
          <p:cNvPicPr preferRelativeResize="0"/>
          <p:nvPr/>
        </p:nvPicPr>
        <p:blipFill rotWithShape="1">
          <a:blip r:embed="rId2">
            <a:alphaModFix/>
          </a:blip>
          <a:srcRect l="27108" b="54394"/>
          <a:stretch/>
        </p:blipFill>
        <p:spPr>
          <a:xfrm>
            <a:off x="0" y="2924175"/>
            <a:ext cx="4530877" cy="1047750"/>
          </a:xfrm>
          <a:prstGeom prst="rect">
            <a:avLst/>
          </a:prstGeom>
          <a:noFill/>
          <a:ln>
            <a:noFill/>
          </a:ln>
        </p:spPr>
      </p:pic>
      <p:sp>
        <p:nvSpPr>
          <p:cNvPr id="768" name="Google Shape;768;p76"/>
          <p:cNvSpPr/>
          <p:nvPr/>
        </p:nvSpPr>
        <p:spPr>
          <a:xfrm>
            <a:off x="-57150" y="3971925"/>
            <a:ext cx="9210900" cy="1190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6"/>
          <p:cNvSpPr txBox="1">
            <a:spLocks noGrp="1"/>
          </p:cNvSpPr>
          <p:nvPr>
            <p:ph type="title"/>
          </p:nvPr>
        </p:nvSpPr>
        <p:spPr>
          <a:xfrm>
            <a:off x="369150" y="0"/>
            <a:ext cx="4737600" cy="397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770" name="Google Shape;770;p76"/>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dk1"/>
                </a:solidFill>
                <a:latin typeface="Inter"/>
                <a:ea typeface="Inter"/>
                <a:cs typeface="Inter"/>
                <a:sym typeface="Inter"/>
              </a:rPr>
              <a:t>©202</a:t>
            </a:r>
            <a:r>
              <a:rPr lang="en" sz="600">
                <a:solidFill>
                  <a:schemeClr val="dk1"/>
                </a:solidFill>
                <a:latin typeface="Inter"/>
                <a:ea typeface="Inter"/>
                <a:cs typeface="Inter"/>
                <a:sym typeface="Inter"/>
              </a:rPr>
              <a:t>2</a:t>
            </a:r>
            <a:r>
              <a:rPr lang="en" sz="600" i="0" u="none" strike="noStrike" cap="none">
                <a:solidFill>
                  <a:schemeClr val="dk1"/>
                </a:solidFill>
                <a:latin typeface="Inter"/>
                <a:ea typeface="Inter"/>
                <a:cs typeface="Inter"/>
                <a:sym typeface="Inter"/>
              </a:rPr>
              <a:t> N</a:t>
            </a:r>
            <a:r>
              <a:rPr lang="en" sz="600">
                <a:solidFill>
                  <a:schemeClr val="dk1"/>
                </a:solidFill>
                <a:latin typeface="Inter"/>
                <a:ea typeface="Inter"/>
                <a:cs typeface="Inter"/>
                <a:sym typeface="Inter"/>
              </a:rPr>
              <a:t>avaBenefits</a:t>
            </a:r>
            <a:r>
              <a:rPr lang="en" sz="600" i="0" u="none" strike="noStrike" cap="none">
                <a:solidFill>
                  <a:schemeClr val="dk1"/>
                </a:solidFill>
                <a:latin typeface="Inter"/>
                <a:ea typeface="Inter"/>
                <a:cs typeface="Inter"/>
                <a:sym typeface="Inter"/>
              </a:rPr>
              <a:t>. </a:t>
            </a:r>
            <a:r>
              <a:rPr lang="en" sz="600" b="1">
                <a:solidFill>
                  <a:schemeClr val="dk1"/>
                </a:solidFill>
                <a:latin typeface="Inter"/>
                <a:ea typeface="Inter"/>
                <a:cs typeface="Inter"/>
                <a:sym typeface="Inter"/>
              </a:rPr>
              <a:t>CONFIDENTIAL</a:t>
            </a:r>
            <a:endParaRPr sz="600" i="1" u="none" strike="noStrike" cap="none">
              <a:solidFill>
                <a:schemeClr val="dk1"/>
              </a:solidFill>
              <a:latin typeface="Inter"/>
              <a:ea typeface="Inter"/>
              <a:cs typeface="Inter"/>
              <a:sym typeface="Inter"/>
            </a:endParaRPr>
          </a:p>
        </p:txBody>
      </p:sp>
      <p:sp>
        <p:nvSpPr>
          <p:cNvPr id="771" name="Google Shape;771;p76"/>
          <p:cNvSpPr txBox="1">
            <a:spLocks noGrp="1"/>
          </p:cNvSpPr>
          <p:nvPr>
            <p:ph type="subTitle" idx="1"/>
          </p:nvPr>
        </p:nvSpPr>
        <p:spPr>
          <a:xfrm>
            <a:off x="369143" y="4066050"/>
            <a:ext cx="43551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rgbClr val="FFFFFF"/>
              </a:buClr>
              <a:buSzPts val="1100"/>
              <a:buFont typeface="Inter Medium"/>
              <a:buNone/>
              <a:defRPr sz="1100" i="0">
                <a:solidFill>
                  <a:srgbClr val="FFFFFF"/>
                </a:solidFill>
                <a:latin typeface="Inter Medium"/>
                <a:ea typeface="Inter Medium"/>
                <a:cs typeface="Inter Medium"/>
                <a:sym typeface="Inter Medium"/>
              </a:defRPr>
            </a:lvl1pPr>
            <a:lvl2pPr lvl="1" rtl="0">
              <a:lnSpc>
                <a:spcPct val="100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2pPr>
            <a:lvl3pPr lvl="2" rtl="0">
              <a:lnSpc>
                <a:spcPct val="111111"/>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3pPr>
            <a:lvl4pPr lvl="3"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4pPr>
            <a:lvl5pPr lvl="4"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5pPr>
            <a:lvl6pPr lvl="5"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6pPr>
            <a:lvl7pPr lvl="6"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7pPr>
            <a:lvl8pPr lvl="7"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8pPr>
            <a:lvl9pPr lvl="8"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9pPr>
          </a:lstStyle>
          <a:p>
            <a:endParaRPr/>
          </a:p>
        </p:txBody>
      </p:sp>
      <p:pic>
        <p:nvPicPr>
          <p:cNvPr id="772" name="Google Shape;772;p76"/>
          <p:cNvPicPr preferRelativeResize="0"/>
          <p:nvPr/>
        </p:nvPicPr>
        <p:blipFill rotWithShape="1">
          <a:blip r:embed="rId3">
            <a:alphaModFix/>
          </a:blip>
          <a:srcRect/>
          <a:stretch/>
        </p:blipFill>
        <p:spPr>
          <a:xfrm>
            <a:off x="8179854" y="4784002"/>
            <a:ext cx="734850" cy="157826"/>
          </a:xfrm>
          <a:prstGeom prst="rect">
            <a:avLst/>
          </a:prstGeom>
          <a:noFill/>
          <a:ln>
            <a:noFill/>
          </a:ln>
        </p:spPr>
      </p:pic>
      <p:pic>
        <p:nvPicPr>
          <p:cNvPr id="773" name="Google Shape;773;p76"/>
          <p:cNvPicPr preferRelativeResize="0"/>
          <p:nvPr/>
        </p:nvPicPr>
        <p:blipFill rotWithShape="1">
          <a:blip r:embed="rId2">
            <a:alphaModFix/>
          </a:blip>
          <a:srcRect t="29517" r="63087"/>
          <a:stretch/>
        </p:blipFill>
        <p:spPr>
          <a:xfrm>
            <a:off x="6849475" y="0"/>
            <a:ext cx="2294526" cy="1619250"/>
          </a:xfrm>
          <a:prstGeom prst="rect">
            <a:avLst/>
          </a:prstGeom>
          <a:noFill/>
          <a:ln>
            <a:noFill/>
          </a:ln>
        </p:spPr>
      </p:pic>
      <p:sp>
        <p:nvSpPr>
          <p:cNvPr id="774" name="Google Shape;774;p76"/>
          <p:cNvSpPr/>
          <p:nvPr/>
        </p:nvSpPr>
        <p:spPr>
          <a:xfrm>
            <a:off x="4581525" y="352425"/>
            <a:ext cx="4333200" cy="32862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6"/>
          <p:cNvSpPr/>
          <p:nvPr/>
        </p:nvSpPr>
        <p:spPr>
          <a:xfrm>
            <a:off x="4886325" y="660975"/>
            <a:ext cx="1543200" cy="2520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76" name="Google Shape;776;p76"/>
          <p:cNvSpPr txBox="1">
            <a:spLocks noGrp="1"/>
          </p:cNvSpPr>
          <p:nvPr>
            <p:ph type="title" idx="2"/>
          </p:nvPr>
        </p:nvSpPr>
        <p:spPr>
          <a:xfrm>
            <a:off x="4814475" y="836775"/>
            <a:ext cx="3714900" cy="25542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2200"/>
              <a:buFont typeface="Libre Caslon Text"/>
              <a:buNone/>
              <a:defRPr sz="22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777" name="Google Shape;777;p76"/>
          <p:cNvSpPr txBox="1">
            <a:spLocks noGrp="1"/>
          </p:cNvSpPr>
          <p:nvPr>
            <p:ph type="subTitle" idx="3"/>
          </p:nvPr>
        </p:nvSpPr>
        <p:spPr>
          <a:xfrm>
            <a:off x="4814475" y="3064425"/>
            <a:ext cx="3714900" cy="3231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SemiBold"/>
              <a:buNone/>
              <a:defRPr sz="11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
        <p:nvSpPr>
          <p:cNvPr id="778" name="Google Shape;778;p76"/>
          <p:cNvSpPr txBox="1"/>
          <p:nvPr/>
        </p:nvSpPr>
        <p:spPr>
          <a:xfrm>
            <a:off x="4876800" y="625425"/>
            <a:ext cx="1543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Inter"/>
                <a:ea typeface="Inter"/>
                <a:cs typeface="Inter"/>
                <a:sym typeface="Inter"/>
              </a:rPr>
              <a:t>CLIENT TESTIMONIAL</a:t>
            </a:r>
            <a:endParaRPr sz="900">
              <a:latin typeface="Inter"/>
              <a:ea typeface="Inter"/>
              <a:cs typeface="Inter"/>
              <a:sym typeface="Inte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F-Split-Card-Blue-Yellow">
  <p:cSld name="12_Custom Layout_3_2_2_1_2">
    <p:spTree>
      <p:nvGrpSpPr>
        <p:cNvPr id="1" name="Shape 779"/>
        <p:cNvGrpSpPr/>
        <p:nvPr/>
      </p:nvGrpSpPr>
      <p:grpSpPr>
        <a:xfrm>
          <a:off x="0" y="0"/>
          <a:ext cx="0" cy="0"/>
          <a:chOff x="0" y="0"/>
          <a:chExt cx="0" cy="0"/>
        </a:xfrm>
      </p:grpSpPr>
      <p:pic>
        <p:nvPicPr>
          <p:cNvPr id="780" name="Google Shape;780;p77"/>
          <p:cNvPicPr preferRelativeResize="0"/>
          <p:nvPr/>
        </p:nvPicPr>
        <p:blipFill rotWithShape="1">
          <a:blip r:embed="rId2">
            <a:alphaModFix/>
          </a:blip>
          <a:srcRect l="27108" b="54394"/>
          <a:stretch/>
        </p:blipFill>
        <p:spPr>
          <a:xfrm>
            <a:off x="0" y="2924175"/>
            <a:ext cx="4530877" cy="1047750"/>
          </a:xfrm>
          <a:prstGeom prst="rect">
            <a:avLst/>
          </a:prstGeom>
          <a:noFill/>
          <a:ln>
            <a:noFill/>
          </a:ln>
        </p:spPr>
      </p:pic>
      <p:sp>
        <p:nvSpPr>
          <p:cNvPr id="781" name="Google Shape;781;p77"/>
          <p:cNvSpPr/>
          <p:nvPr/>
        </p:nvSpPr>
        <p:spPr>
          <a:xfrm>
            <a:off x="0" y="3971925"/>
            <a:ext cx="9153600" cy="1190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7"/>
          <p:cNvSpPr txBox="1">
            <a:spLocks noGrp="1"/>
          </p:cNvSpPr>
          <p:nvPr>
            <p:ph type="title"/>
          </p:nvPr>
        </p:nvSpPr>
        <p:spPr>
          <a:xfrm>
            <a:off x="369150" y="0"/>
            <a:ext cx="4737600" cy="397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783" name="Google Shape;783;p77"/>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1"/>
                </a:solidFill>
                <a:latin typeface="Inter"/>
                <a:ea typeface="Inter"/>
                <a:cs typeface="Inter"/>
                <a:sym typeface="Inter"/>
              </a:rPr>
              <a:t>©202</a:t>
            </a:r>
            <a:r>
              <a:rPr lang="en" sz="600">
                <a:solidFill>
                  <a:schemeClr val="accent1"/>
                </a:solidFill>
                <a:latin typeface="Inter"/>
                <a:ea typeface="Inter"/>
                <a:cs typeface="Inter"/>
                <a:sym typeface="Inter"/>
              </a:rPr>
              <a:t>2</a:t>
            </a:r>
            <a:r>
              <a:rPr lang="en" sz="600" i="0" u="none" strike="noStrike" cap="none">
                <a:solidFill>
                  <a:schemeClr val="accent1"/>
                </a:solidFill>
                <a:latin typeface="Inter"/>
                <a:ea typeface="Inter"/>
                <a:cs typeface="Inter"/>
                <a:sym typeface="Inter"/>
              </a:rPr>
              <a:t> N</a:t>
            </a:r>
            <a:r>
              <a:rPr lang="en" sz="600">
                <a:solidFill>
                  <a:schemeClr val="accent1"/>
                </a:solidFill>
                <a:latin typeface="Inter"/>
                <a:ea typeface="Inter"/>
                <a:cs typeface="Inter"/>
                <a:sym typeface="Inter"/>
              </a:rPr>
              <a:t>avaBenefits</a:t>
            </a:r>
            <a:r>
              <a:rPr lang="en" sz="600" i="0" u="none" strike="noStrike" cap="none">
                <a:solidFill>
                  <a:schemeClr val="accent1"/>
                </a:solidFill>
                <a:latin typeface="Inter"/>
                <a:ea typeface="Inter"/>
                <a:cs typeface="Inter"/>
                <a:sym typeface="Inter"/>
              </a:rPr>
              <a:t>. </a:t>
            </a:r>
            <a:r>
              <a:rPr lang="en" sz="600" b="1">
                <a:solidFill>
                  <a:schemeClr val="accent1"/>
                </a:solidFill>
                <a:latin typeface="Inter"/>
                <a:ea typeface="Inter"/>
                <a:cs typeface="Inter"/>
                <a:sym typeface="Inter"/>
              </a:rPr>
              <a:t>CONFIDENTIAL</a:t>
            </a:r>
            <a:endParaRPr sz="600" i="1" u="none" strike="noStrike" cap="none">
              <a:solidFill>
                <a:schemeClr val="accent1"/>
              </a:solidFill>
              <a:latin typeface="Inter"/>
              <a:ea typeface="Inter"/>
              <a:cs typeface="Inter"/>
              <a:sym typeface="Inter"/>
            </a:endParaRPr>
          </a:p>
        </p:txBody>
      </p:sp>
      <p:pic>
        <p:nvPicPr>
          <p:cNvPr id="784" name="Google Shape;784;p77"/>
          <p:cNvPicPr preferRelativeResize="0"/>
          <p:nvPr/>
        </p:nvPicPr>
        <p:blipFill rotWithShape="1">
          <a:blip r:embed="rId2">
            <a:alphaModFix/>
          </a:blip>
          <a:srcRect t="29517" r="63087"/>
          <a:stretch/>
        </p:blipFill>
        <p:spPr>
          <a:xfrm>
            <a:off x="6849475" y="0"/>
            <a:ext cx="2294526" cy="1619250"/>
          </a:xfrm>
          <a:prstGeom prst="rect">
            <a:avLst/>
          </a:prstGeom>
          <a:noFill/>
          <a:ln>
            <a:noFill/>
          </a:ln>
        </p:spPr>
      </p:pic>
      <p:sp>
        <p:nvSpPr>
          <p:cNvPr id="785" name="Google Shape;785;p77"/>
          <p:cNvSpPr/>
          <p:nvPr/>
        </p:nvSpPr>
        <p:spPr>
          <a:xfrm>
            <a:off x="4581525" y="352425"/>
            <a:ext cx="4333200" cy="32862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77"/>
          <p:cNvSpPr/>
          <p:nvPr/>
        </p:nvSpPr>
        <p:spPr>
          <a:xfrm>
            <a:off x="4886325" y="660975"/>
            <a:ext cx="1543200" cy="2520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87" name="Google Shape;787;p77"/>
          <p:cNvSpPr txBox="1">
            <a:spLocks noGrp="1"/>
          </p:cNvSpPr>
          <p:nvPr>
            <p:ph type="title" idx="2"/>
          </p:nvPr>
        </p:nvSpPr>
        <p:spPr>
          <a:xfrm>
            <a:off x="4814475" y="836775"/>
            <a:ext cx="3714900" cy="25542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2200"/>
              <a:buFont typeface="Libre Caslon Text"/>
              <a:buNone/>
              <a:defRPr sz="22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788" name="Google Shape;788;p77"/>
          <p:cNvSpPr txBox="1">
            <a:spLocks noGrp="1"/>
          </p:cNvSpPr>
          <p:nvPr>
            <p:ph type="subTitle" idx="1"/>
          </p:nvPr>
        </p:nvSpPr>
        <p:spPr>
          <a:xfrm>
            <a:off x="4814475" y="3064425"/>
            <a:ext cx="3714900" cy="3231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SemiBold"/>
              <a:buNone/>
              <a:defRPr sz="11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
        <p:nvSpPr>
          <p:cNvPr id="789" name="Google Shape;789;p77"/>
          <p:cNvSpPr txBox="1"/>
          <p:nvPr/>
        </p:nvSpPr>
        <p:spPr>
          <a:xfrm>
            <a:off x="4876800" y="625425"/>
            <a:ext cx="1543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Inter"/>
                <a:ea typeface="Inter"/>
                <a:cs typeface="Inter"/>
                <a:sym typeface="Inter"/>
              </a:rPr>
              <a:t>CLIENT TESTIMONIAL</a:t>
            </a:r>
            <a:endParaRPr sz="900">
              <a:latin typeface="Inter"/>
              <a:ea typeface="Inter"/>
              <a:cs typeface="Inter"/>
              <a:sym typeface="Inter"/>
            </a:endParaRPr>
          </a:p>
        </p:txBody>
      </p:sp>
      <p:sp>
        <p:nvSpPr>
          <p:cNvPr id="790" name="Google Shape;790;p77"/>
          <p:cNvSpPr txBox="1">
            <a:spLocks noGrp="1"/>
          </p:cNvSpPr>
          <p:nvPr>
            <p:ph type="subTitle" idx="3"/>
          </p:nvPr>
        </p:nvSpPr>
        <p:spPr>
          <a:xfrm>
            <a:off x="369143" y="4066050"/>
            <a:ext cx="43551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Medium"/>
              <a:buNone/>
              <a:defRPr sz="1100" i="0">
                <a:solidFill>
                  <a:schemeClr val="accent6"/>
                </a:solidFill>
                <a:latin typeface="Inter Medium"/>
                <a:ea typeface="Inter Medium"/>
                <a:cs typeface="Inter Medium"/>
                <a:sym typeface="Inter Medium"/>
              </a:defRPr>
            </a:lvl1pPr>
            <a:lvl2pPr lvl="1" rtl="0">
              <a:lnSpc>
                <a:spcPct val="100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2pPr>
            <a:lvl3pPr lvl="2" rtl="0">
              <a:lnSpc>
                <a:spcPct val="111111"/>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3pPr>
            <a:lvl4pPr lvl="3"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4pPr>
            <a:lvl5pPr lvl="4" rtl="0">
              <a:lnSpc>
                <a:spcPct val="125000"/>
              </a:lnSpc>
              <a:spcBef>
                <a:spcPts val="5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5pPr>
            <a:lvl6pPr lvl="5"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6pPr>
            <a:lvl7pPr lvl="6"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7pPr>
            <a:lvl8pPr lvl="7"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8pPr>
            <a:lvl9pPr lvl="8" rtl="0">
              <a:lnSpc>
                <a:spcPct val="90000"/>
              </a:lnSpc>
              <a:spcBef>
                <a:spcPts val="400"/>
              </a:spcBef>
              <a:spcAft>
                <a:spcPts val="0"/>
              </a:spcAft>
              <a:buClr>
                <a:schemeClr val="accent6"/>
              </a:buClr>
              <a:buSzPts val="1100"/>
              <a:buFont typeface="Inter Medium"/>
              <a:buNone/>
              <a:defRPr sz="1100">
                <a:solidFill>
                  <a:schemeClr val="accent6"/>
                </a:solidFill>
                <a:latin typeface="Inter Medium"/>
                <a:ea typeface="Inter Medium"/>
                <a:cs typeface="Inter Medium"/>
                <a:sym typeface="Inter Medium"/>
              </a:defRPr>
            </a:lvl9pPr>
          </a:lstStyle>
          <a:p>
            <a:endParaRPr/>
          </a:p>
        </p:txBody>
      </p:sp>
      <p:pic>
        <p:nvPicPr>
          <p:cNvPr id="791" name="Google Shape;791;p77"/>
          <p:cNvPicPr preferRelativeResize="0"/>
          <p:nvPr/>
        </p:nvPicPr>
        <p:blipFill rotWithShape="1">
          <a:blip r:embed="rId3">
            <a:alphaModFix/>
          </a:blip>
          <a:srcRect/>
          <a:stretch/>
        </p:blipFill>
        <p:spPr>
          <a:xfrm>
            <a:off x="8184139" y="4784666"/>
            <a:ext cx="732681" cy="15335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F-Split-Quote-White">
  <p:cSld name="12_Custom Layout_3_2_3_1">
    <p:spTree>
      <p:nvGrpSpPr>
        <p:cNvPr id="1" name="Shape 792"/>
        <p:cNvGrpSpPr/>
        <p:nvPr/>
      </p:nvGrpSpPr>
      <p:grpSpPr>
        <a:xfrm>
          <a:off x="0" y="0"/>
          <a:ext cx="0" cy="0"/>
          <a:chOff x="0" y="0"/>
          <a:chExt cx="0" cy="0"/>
        </a:xfrm>
      </p:grpSpPr>
      <p:sp>
        <p:nvSpPr>
          <p:cNvPr id="793" name="Google Shape;793;p78"/>
          <p:cNvSpPr/>
          <p:nvPr/>
        </p:nvSpPr>
        <p:spPr>
          <a:xfrm>
            <a:off x="5962650" y="-4800"/>
            <a:ext cx="3181200" cy="5153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78"/>
          <p:cNvSpPr txBox="1">
            <a:spLocks noGrp="1"/>
          </p:cNvSpPr>
          <p:nvPr>
            <p:ph type="title"/>
          </p:nvPr>
        </p:nvSpPr>
        <p:spPr>
          <a:xfrm>
            <a:off x="369150" y="0"/>
            <a:ext cx="47376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795" name="Google Shape;795;p78"/>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pic>
        <p:nvPicPr>
          <p:cNvPr id="796" name="Google Shape;796;p78"/>
          <p:cNvPicPr preferRelativeResize="0"/>
          <p:nvPr/>
        </p:nvPicPr>
        <p:blipFill rotWithShape="1">
          <a:blip r:embed="rId2">
            <a:alphaModFix/>
          </a:blip>
          <a:srcRect/>
          <a:stretch/>
        </p:blipFill>
        <p:spPr>
          <a:xfrm>
            <a:off x="8184139" y="4784666"/>
            <a:ext cx="732681" cy="153353"/>
          </a:xfrm>
          <a:prstGeom prst="rect">
            <a:avLst/>
          </a:prstGeom>
          <a:noFill/>
          <a:ln>
            <a:noFill/>
          </a:ln>
        </p:spPr>
      </p:pic>
      <p:sp>
        <p:nvSpPr>
          <p:cNvPr id="797" name="Google Shape;797;p78"/>
          <p:cNvSpPr txBox="1">
            <a:spLocks noGrp="1"/>
          </p:cNvSpPr>
          <p:nvPr>
            <p:ph type="title" idx="2"/>
          </p:nvPr>
        </p:nvSpPr>
        <p:spPr>
          <a:xfrm>
            <a:off x="6181725" y="409575"/>
            <a:ext cx="2886000" cy="27051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Clr>
                <a:schemeClr val="lt1"/>
              </a:buClr>
              <a:buSzPts val="2200"/>
              <a:buFont typeface="Libre Caslon Text"/>
              <a:buNone/>
              <a:defRPr sz="2200" b="0">
                <a:solidFill>
                  <a:schemeClr val="lt1"/>
                </a:solidFill>
                <a:latin typeface="Libre Caslon Text"/>
                <a:ea typeface="Libre Caslon Text"/>
                <a:cs typeface="Libre Caslon Text"/>
                <a:sym typeface="Libre Caslon Text"/>
              </a:defRPr>
            </a:lvl1pPr>
            <a:lvl2pPr lvl="1"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2pPr>
            <a:lvl3pPr lvl="2"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3pPr>
            <a:lvl4pPr lvl="3"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4pPr>
            <a:lvl5pPr lvl="4"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5pPr>
            <a:lvl6pPr lvl="5"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6pPr>
            <a:lvl7pPr lvl="6"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7pPr>
            <a:lvl8pPr lvl="7"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8pPr>
            <a:lvl9pPr lvl="8"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9pPr>
          </a:lstStyle>
          <a:p>
            <a:endParaRPr/>
          </a:p>
        </p:txBody>
      </p:sp>
      <p:sp>
        <p:nvSpPr>
          <p:cNvPr id="798" name="Google Shape;798;p78"/>
          <p:cNvSpPr>
            <a:spLocks noGrp="1"/>
          </p:cNvSpPr>
          <p:nvPr>
            <p:ph type="pic" idx="3"/>
          </p:nvPr>
        </p:nvSpPr>
        <p:spPr>
          <a:xfrm>
            <a:off x="6278971" y="3490775"/>
            <a:ext cx="444900" cy="444900"/>
          </a:xfrm>
          <a:prstGeom prst="ellipse">
            <a:avLst/>
          </a:prstGeom>
          <a:noFill/>
          <a:ln>
            <a:noFill/>
          </a:ln>
        </p:spPr>
      </p:sp>
      <p:sp>
        <p:nvSpPr>
          <p:cNvPr id="799" name="Google Shape;799;p78"/>
          <p:cNvSpPr txBox="1">
            <a:spLocks noGrp="1"/>
          </p:cNvSpPr>
          <p:nvPr>
            <p:ph type="subTitle" idx="1"/>
          </p:nvPr>
        </p:nvSpPr>
        <p:spPr>
          <a:xfrm>
            <a:off x="6800150" y="3490775"/>
            <a:ext cx="2040600" cy="4449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1"/>
              </a:buClr>
              <a:buSzPts val="900"/>
              <a:buFont typeface="Inter SemiBold"/>
              <a:buNone/>
              <a:defRPr sz="900" i="0">
                <a:solidFill>
                  <a:schemeClr val="accent1"/>
                </a:solidFill>
                <a:latin typeface="Inter SemiBold"/>
                <a:ea typeface="Inter SemiBold"/>
                <a:cs typeface="Inter SemiBold"/>
                <a:sym typeface="Inter SemiBold"/>
              </a:defRPr>
            </a:lvl1pPr>
            <a:lvl2pPr lvl="1" rtl="0">
              <a:lnSpc>
                <a:spcPct val="100000"/>
              </a:lnSpc>
              <a:spcBef>
                <a:spcPts val="5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2pPr>
            <a:lvl3pPr lvl="2" rtl="0">
              <a:lnSpc>
                <a:spcPct val="111111"/>
              </a:lnSpc>
              <a:spcBef>
                <a:spcPts val="5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3pPr>
            <a:lvl4pPr lvl="3" rtl="0">
              <a:lnSpc>
                <a:spcPct val="125000"/>
              </a:lnSpc>
              <a:spcBef>
                <a:spcPts val="5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4pPr>
            <a:lvl5pPr lvl="4" rtl="0">
              <a:lnSpc>
                <a:spcPct val="125000"/>
              </a:lnSpc>
              <a:spcBef>
                <a:spcPts val="5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5pPr>
            <a:lvl6pPr lvl="5" rtl="0">
              <a:lnSpc>
                <a:spcPct val="90000"/>
              </a:lnSpc>
              <a:spcBef>
                <a:spcPts val="4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6pPr>
            <a:lvl7pPr lvl="6" rtl="0">
              <a:lnSpc>
                <a:spcPct val="90000"/>
              </a:lnSpc>
              <a:spcBef>
                <a:spcPts val="4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7pPr>
            <a:lvl8pPr lvl="7" rtl="0">
              <a:lnSpc>
                <a:spcPct val="90000"/>
              </a:lnSpc>
              <a:spcBef>
                <a:spcPts val="4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8pPr>
            <a:lvl9pPr lvl="8" rtl="0">
              <a:lnSpc>
                <a:spcPct val="90000"/>
              </a:lnSpc>
              <a:spcBef>
                <a:spcPts val="400"/>
              </a:spcBef>
              <a:spcAft>
                <a:spcPts val="0"/>
              </a:spcAft>
              <a:buClr>
                <a:schemeClr val="accent1"/>
              </a:buClr>
              <a:buSzPts val="1100"/>
              <a:buFont typeface="Inter SemiBold"/>
              <a:buNone/>
              <a:defRPr sz="1100">
                <a:solidFill>
                  <a:schemeClr val="accent1"/>
                </a:solidFill>
                <a:latin typeface="Inter SemiBold"/>
                <a:ea typeface="Inter SemiBold"/>
                <a:cs typeface="Inter SemiBold"/>
                <a:sym typeface="Inter SemiBold"/>
              </a:defRPr>
            </a:lvl9pPr>
          </a:lstStyle>
          <a:p>
            <a:endParaRPr/>
          </a:p>
        </p:txBody>
      </p:sp>
      <p:pic>
        <p:nvPicPr>
          <p:cNvPr id="800" name="Google Shape;800;p78"/>
          <p:cNvPicPr preferRelativeResize="0"/>
          <p:nvPr/>
        </p:nvPicPr>
        <p:blipFill rotWithShape="1">
          <a:blip r:embed="rId3">
            <a:alphaModFix/>
          </a:blip>
          <a:srcRect l="27108" b="54394"/>
          <a:stretch/>
        </p:blipFill>
        <p:spPr>
          <a:xfrm flipH="1">
            <a:off x="1431775" y="4095750"/>
            <a:ext cx="4530877" cy="10477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Split-Quote-Blue">
  <p:cSld name="12_Custom Layout_3_2_1_1_1">
    <p:spTree>
      <p:nvGrpSpPr>
        <p:cNvPr id="1" name="Shape 801"/>
        <p:cNvGrpSpPr/>
        <p:nvPr/>
      </p:nvGrpSpPr>
      <p:grpSpPr>
        <a:xfrm>
          <a:off x="0" y="0"/>
          <a:ext cx="0" cy="0"/>
          <a:chOff x="0" y="0"/>
          <a:chExt cx="0" cy="0"/>
        </a:xfrm>
      </p:grpSpPr>
      <p:sp>
        <p:nvSpPr>
          <p:cNvPr id="802" name="Google Shape;802;p79"/>
          <p:cNvSpPr/>
          <p:nvPr/>
        </p:nvSpPr>
        <p:spPr>
          <a:xfrm>
            <a:off x="5962650" y="-4800"/>
            <a:ext cx="3181200" cy="5153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3" name="Google Shape;803;p79"/>
          <p:cNvPicPr preferRelativeResize="0"/>
          <p:nvPr/>
        </p:nvPicPr>
        <p:blipFill rotWithShape="1">
          <a:blip r:embed="rId2">
            <a:alphaModFix/>
          </a:blip>
          <a:srcRect l="27108" b="54394"/>
          <a:stretch/>
        </p:blipFill>
        <p:spPr>
          <a:xfrm flipH="1">
            <a:off x="1431775" y="4095750"/>
            <a:ext cx="4530877" cy="1047750"/>
          </a:xfrm>
          <a:prstGeom prst="rect">
            <a:avLst/>
          </a:prstGeom>
          <a:noFill/>
          <a:ln>
            <a:noFill/>
          </a:ln>
        </p:spPr>
      </p:pic>
      <p:sp>
        <p:nvSpPr>
          <p:cNvPr id="804" name="Google Shape;804;p79"/>
          <p:cNvSpPr txBox="1">
            <a:spLocks noGrp="1"/>
          </p:cNvSpPr>
          <p:nvPr>
            <p:ph type="title"/>
          </p:nvPr>
        </p:nvSpPr>
        <p:spPr>
          <a:xfrm>
            <a:off x="369150" y="0"/>
            <a:ext cx="47376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805" name="Google Shape;805;p79"/>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sp>
        <p:nvSpPr>
          <p:cNvPr id="806" name="Google Shape;806;p79"/>
          <p:cNvSpPr txBox="1">
            <a:spLocks noGrp="1"/>
          </p:cNvSpPr>
          <p:nvPr>
            <p:ph type="title" idx="2"/>
          </p:nvPr>
        </p:nvSpPr>
        <p:spPr>
          <a:xfrm>
            <a:off x="6181725" y="409575"/>
            <a:ext cx="2886000" cy="2705100"/>
          </a:xfrm>
          <a:prstGeom prst="rect">
            <a:avLst/>
          </a:prstGeom>
          <a:noFill/>
          <a:ln>
            <a:noFill/>
          </a:ln>
        </p:spPr>
        <p:txBody>
          <a:bodyPr spcFirstLastPara="1" wrap="square" lIns="68575" tIns="34275" rIns="68575" bIns="34275" anchor="b" anchorCtr="0">
            <a:noAutofit/>
          </a:bodyPr>
          <a:lstStyle>
            <a:lvl1pPr lvl="0" rtl="0">
              <a:lnSpc>
                <a:spcPct val="90000"/>
              </a:lnSpc>
              <a:spcBef>
                <a:spcPts val="0"/>
              </a:spcBef>
              <a:spcAft>
                <a:spcPts val="0"/>
              </a:spcAft>
              <a:buSzPts val="2200"/>
              <a:buFont typeface="Libre Caslon Text"/>
              <a:buNone/>
              <a:defRPr sz="2200" b="0">
                <a:latin typeface="Libre Caslon Text"/>
                <a:ea typeface="Libre Caslon Text"/>
                <a:cs typeface="Libre Caslon Text"/>
                <a:sym typeface="Libre Caslon Text"/>
              </a:defRPr>
            </a:lvl1pPr>
            <a:lvl2pPr lvl="1"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2pPr>
            <a:lvl3pPr lvl="2"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3pPr>
            <a:lvl4pPr lvl="3"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4pPr>
            <a:lvl5pPr lvl="4"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5pPr>
            <a:lvl6pPr lvl="5"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6pPr>
            <a:lvl7pPr lvl="6"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7pPr>
            <a:lvl8pPr lvl="7"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8pPr>
            <a:lvl9pPr lvl="8" rtl="0">
              <a:spcBef>
                <a:spcPts val="0"/>
              </a:spcBef>
              <a:spcAft>
                <a:spcPts val="0"/>
              </a:spcAft>
              <a:buClr>
                <a:schemeClr val="lt1"/>
              </a:buClr>
              <a:buSzPts val="2200"/>
              <a:buFont typeface="Libre Caslon Text"/>
              <a:buNone/>
              <a:defRPr sz="2200">
                <a:solidFill>
                  <a:schemeClr val="lt1"/>
                </a:solidFill>
                <a:latin typeface="Libre Caslon Text"/>
                <a:ea typeface="Libre Caslon Text"/>
                <a:cs typeface="Libre Caslon Text"/>
                <a:sym typeface="Libre Caslon Text"/>
              </a:defRPr>
            </a:lvl9pPr>
          </a:lstStyle>
          <a:p>
            <a:endParaRPr/>
          </a:p>
        </p:txBody>
      </p:sp>
      <p:sp>
        <p:nvSpPr>
          <p:cNvPr id="807" name="Google Shape;807;p79"/>
          <p:cNvSpPr txBox="1">
            <a:spLocks noGrp="1"/>
          </p:cNvSpPr>
          <p:nvPr>
            <p:ph type="subTitle" idx="1"/>
          </p:nvPr>
        </p:nvSpPr>
        <p:spPr>
          <a:xfrm>
            <a:off x="6800150" y="3490775"/>
            <a:ext cx="2040600" cy="4449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900"/>
              <a:buFont typeface="Inter SemiBold"/>
              <a:buNone/>
              <a:defRPr sz="9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
        <p:nvSpPr>
          <p:cNvPr id="808" name="Google Shape;808;p79"/>
          <p:cNvSpPr>
            <a:spLocks noGrp="1"/>
          </p:cNvSpPr>
          <p:nvPr>
            <p:ph type="pic" idx="3"/>
          </p:nvPr>
        </p:nvSpPr>
        <p:spPr>
          <a:xfrm>
            <a:off x="6278971" y="3490775"/>
            <a:ext cx="444900" cy="444900"/>
          </a:xfrm>
          <a:prstGeom prst="ellipse">
            <a:avLst/>
          </a:prstGeom>
          <a:noFill/>
          <a:ln>
            <a:noFill/>
          </a:ln>
        </p:spPr>
      </p:sp>
      <p:pic>
        <p:nvPicPr>
          <p:cNvPr id="809" name="Google Shape;809;p79"/>
          <p:cNvPicPr preferRelativeResize="0"/>
          <p:nvPr/>
        </p:nvPicPr>
        <p:blipFill rotWithShape="1">
          <a:blip r:embed="rId3">
            <a:alphaModFix/>
          </a:blip>
          <a:srcRect/>
          <a:stretch/>
        </p:blipFill>
        <p:spPr>
          <a:xfrm>
            <a:off x="8184139" y="4784666"/>
            <a:ext cx="732681" cy="153353"/>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F-Split-Card-White">
  <p:cSld name="12_Custom Layout_3_2_2_1_1_1">
    <p:spTree>
      <p:nvGrpSpPr>
        <p:cNvPr id="1" name="Shape 810"/>
        <p:cNvGrpSpPr/>
        <p:nvPr/>
      </p:nvGrpSpPr>
      <p:grpSpPr>
        <a:xfrm>
          <a:off x="0" y="0"/>
          <a:ext cx="0" cy="0"/>
          <a:chOff x="0" y="0"/>
          <a:chExt cx="0" cy="0"/>
        </a:xfrm>
      </p:grpSpPr>
      <p:sp>
        <p:nvSpPr>
          <p:cNvPr id="811" name="Google Shape;811;p80"/>
          <p:cNvSpPr txBox="1">
            <a:spLocks noGrp="1"/>
          </p:cNvSpPr>
          <p:nvPr>
            <p:ph type="title"/>
          </p:nvPr>
        </p:nvSpPr>
        <p:spPr>
          <a:xfrm>
            <a:off x="369150" y="0"/>
            <a:ext cx="47376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812" name="Google Shape;812;p80"/>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pic>
        <p:nvPicPr>
          <p:cNvPr id="813" name="Google Shape;813;p80"/>
          <p:cNvPicPr preferRelativeResize="0"/>
          <p:nvPr/>
        </p:nvPicPr>
        <p:blipFill rotWithShape="1">
          <a:blip r:embed="rId2">
            <a:alphaModFix/>
          </a:blip>
          <a:srcRect t="29517" r="63087"/>
          <a:stretch/>
        </p:blipFill>
        <p:spPr>
          <a:xfrm>
            <a:off x="6849475" y="0"/>
            <a:ext cx="2294526" cy="1619250"/>
          </a:xfrm>
          <a:prstGeom prst="rect">
            <a:avLst/>
          </a:prstGeom>
          <a:noFill/>
          <a:ln>
            <a:noFill/>
          </a:ln>
        </p:spPr>
      </p:pic>
      <p:sp>
        <p:nvSpPr>
          <p:cNvPr id="814" name="Google Shape;814;p80"/>
          <p:cNvSpPr/>
          <p:nvPr/>
        </p:nvSpPr>
        <p:spPr>
          <a:xfrm>
            <a:off x="4581525" y="352425"/>
            <a:ext cx="4333200" cy="42672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0"/>
          <p:cNvSpPr txBox="1">
            <a:spLocks noGrp="1"/>
          </p:cNvSpPr>
          <p:nvPr>
            <p:ph type="body" idx="1"/>
          </p:nvPr>
        </p:nvSpPr>
        <p:spPr>
          <a:xfrm>
            <a:off x="4657200" y="578650"/>
            <a:ext cx="4096200" cy="38694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1pPr>
            <a:lvl2pPr marL="914400" lvl="1"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2pPr>
            <a:lvl3pPr marL="1371600" lvl="2"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3pPr>
            <a:lvl4pPr marL="1828800" lvl="3"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4pPr>
            <a:lvl5pPr marL="2286000" lvl="4"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5pPr>
            <a:lvl6pPr marL="2743200" lvl="5"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6pPr>
            <a:lvl7pPr marL="3200400" lvl="6"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7pPr>
            <a:lvl8pPr marL="3657600" lvl="7"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8pPr>
            <a:lvl9pPr marL="4114800" lvl="8"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F-Split-Card-Blue">
  <p:cSld name="12_Custom Layout_3_2_2_1_2_1">
    <p:spTree>
      <p:nvGrpSpPr>
        <p:cNvPr id="1" name="Shape 816"/>
        <p:cNvGrpSpPr/>
        <p:nvPr/>
      </p:nvGrpSpPr>
      <p:grpSpPr>
        <a:xfrm>
          <a:off x="0" y="0"/>
          <a:ext cx="0" cy="0"/>
          <a:chOff x="0" y="0"/>
          <a:chExt cx="0" cy="0"/>
        </a:xfrm>
      </p:grpSpPr>
      <p:sp>
        <p:nvSpPr>
          <p:cNvPr id="817" name="Google Shape;817;p81"/>
          <p:cNvSpPr txBox="1">
            <a:spLocks noGrp="1"/>
          </p:cNvSpPr>
          <p:nvPr>
            <p:ph type="title"/>
          </p:nvPr>
        </p:nvSpPr>
        <p:spPr>
          <a:xfrm>
            <a:off x="369150" y="0"/>
            <a:ext cx="40029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3300"/>
              <a:buFont typeface="Libre Caslon Text"/>
              <a:buNone/>
              <a:defRPr b="0">
                <a:solidFill>
                  <a:srgbClr val="FFFFFF"/>
                </a:solidFill>
                <a:latin typeface="Libre Caslon Text"/>
                <a:ea typeface="Libre Caslon Text"/>
                <a:cs typeface="Libre Caslon Text"/>
                <a:sym typeface="Libre Caslon Text"/>
              </a:defRPr>
            </a:lvl1pPr>
            <a:lvl2pPr lvl="1"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2pPr>
            <a:lvl3pPr lvl="2"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3pPr>
            <a:lvl4pPr lvl="3"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4pPr>
            <a:lvl5pPr lvl="4"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5pPr>
            <a:lvl6pPr lvl="5"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6pPr>
            <a:lvl7pPr lvl="6"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7pPr>
            <a:lvl8pPr lvl="7"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8pPr>
            <a:lvl9pPr lvl="8" rtl="0">
              <a:spcBef>
                <a:spcPts val="0"/>
              </a:spcBef>
              <a:spcAft>
                <a:spcPts val="0"/>
              </a:spcAft>
              <a:buClr>
                <a:srgbClr val="FFFFFF"/>
              </a:buClr>
              <a:buSzPts val="1100"/>
              <a:buFont typeface="Libre Caslon Text"/>
              <a:buNone/>
              <a:defRPr>
                <a:solidFill>
                  <a:srgbClr val="FFFFFF"/>
                </a:solidFill>
                <a:latin typeface="Libre Caslon Text"/>
                <a:ea typeface="Libre Caslon Text"/>
                <a:cs typeface="Libre Caslon Text"/>
                <a:sym typeface="Libre Caslon Text"/>
              </a:defRPr>
            </a:lvl9pPr>
          </a:lstStyle>
          <a:p>
            <a:endParaRPr/>
          </a:p>
        </p:txBody>
      </p:sp>
      <p:sp>
        <p:nvSpPr>
          <p:cNvPr id="818" name="Google Shape;818;p81"/>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819" name="Google Shape;819;p81"/>
          <p:cNvPicPr preferRelativeResize="0"/>
          <p:nvPr/>
        </p:nvPicPr>
        <p:blipFill rotWithShape="1">
          <a:blip r:embed="rId2">
            <a:alphaModFix/>
          </a:blip>
          <a:srcRect t="29517" r="63087"/>
          <a:stretch/>
        </p:blipFill>
        <p:spPr>
          <a:xfrm>
            <a:off x="6849475" y="0"/>
            <a:ext cx="2294526" cy="1619250"/>
          </a:xfrm>
          <a:prstGeom prst="rect">
            <a:avLst/>
          </a:prstGeom>
          <a:noFill/>
          <a:ln>
            <a:noFill/>
          </a:ln>
        </p:spPr>
      </p:pic>
      <p:sp>
        <p:nvSpPr>
          <p:cNvPr id="820" name="Google Shape;820;p81"/>
          <p:cNvSpPr/>
          <p:nvPr/>
        </p:nvSpPr>
        <p:spPr>
          <a:xfrm>
            <a:off x="4581525" y="352425"/>
            <a:ext cx="4333200" cy="42672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1"/>
          <p:cNvSpPr txBox="1">
            <a:spLocks noGrp="1"/>
          </p:cNvSpPr>
          <p:nvPr>
            <p:ph type="body" idx="1"/>
          </p:nvPr>
        </p:nvSpPr>
        <p:spPr>
          <a:xfrm>
            <a:off x="4657200" y="578650"/>
            <a:ext cx="4096200" cy="38694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1pPr>
            <a:lvl2pPr marL="914400" lvl="1"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2pPr>
            <a:lvl3pPr marL="1371600" lvl="2"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3pPr>
            <a:lvl4pPr marL="1828800" lvl="3"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4pPr>
            <a:lvl5pPr marL="2286000" lvl="4"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5pPr>
            <a:lvl6pPr marL="2743200" lvl="5"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6pPr>
            <a:lvl7pPr marL="3200400" lvl="6"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7pPr>
            <a:lvl8pPr marL="3657600" lvl="7"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8pPr>
            <a:lvl9pPr marL="4114800" lvl="8"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9pPr>
          </a:lstStyle>
          <a:p>
            <a:endParaRPr/>
          </a:p>
        </p:txBody>
      </p:sp>
      <p:pic>
        <p:nvPicPr>
          <p:cNvPr id="822" name="Google Shape;822;p81"/>
          <p:cNvPicPr preferRelativeResize="0"/>
          <p:nvPr/>
        </p:nvPicPr>
        <p:blipFill rotWithShape="1">
          <a:blip r:embed="rId3">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Text-White">
  <p:cSld name="12_Custom Layou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60" name="Google Shape;60;p9"/>
          <p:cNvSpPr txBox="1">
            <a:spLocks noGrp="1"/>
          </p:cNvSpPr>
          <p:nvPr>
            <p:ph type="body" idx="1"/>
          </p:nvPr>
        </p:nvSpPr>
        <p:spPr>
          <a:xfrm>
            <a:off x="266186" y="1369219"/>
            <a:ext cx="7886700" cy="32634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1pPr>
            <a:lvl2pPr marL="914400" lvl="1"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2pPr>
            <a:lvl3pPr marL="1371600" lvl="2"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3pPr>
            <a:lvl4pPr marL="1828800" lvl="3"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4pPr>
            <a:lvl5pPr marL="2286000" lvl="4"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5pPr>
            <a:lvl6pPr marL="2743200" lvl="5"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6pPr>
            <a:lvl7pPr marL="3200400" lvl="6"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7pPr>
            <a:lvl8pPr marL="3657600" lvl="7"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8pPr>
            <a:lvl9pPr marL="4114800" lvl="8"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9pPr>
          </a:lstStyle>
          <a:p>
            <a:endParaRPr/>
          </a:p>
        </p:txBody>
      </p:sp>
      <p:sp>
        <p:nvSpPr>
          <p:cNvPr id="61" name="Google Shape;61;p9"/>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G-Agenda">
  <p:cSld name="CUSTOM_4">
    <p:spTree>
      <p:nvGrpSpPr>
        <p:cNvPr id="1" name="Shape 823"/>
        <p:cNvGrpSpPr/>
        <p:nvPr/>
      </p:nvGrpSpPr>
      <p:grpSpPr>
        <a:xfrm>
          <a:off x="0" y="0"/>
          <a:ext cx="0" cy="0"/>
          <a:chOff x="0" y="0"/>
          <a:chExt cx="0" cy="0"/>
        </a:xfrm>
      </p:grpSpPr>
      <p:sp>
        <p:nvSpPr>
          <p:cNvPr id="824" name="Google Shape;824;p82"/>
          <p:cNvSpPr/>
          <p:nvPr/>
        </p:nvSpPr>
        <p:spPr>
          <a:xfrm>
            <a:off x="0" y="0"/>
            <a:ext cx="26385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2"/>
          <p:cNvSpPr txBox="1"/>
          <p:nvPr/>
        </p:nvSpPr>
        <p:spPr>
          <a:xfrm>
            <a:off x="47700" y="2149200"/>
            <a:ext cx="25908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a:solidFill>
                  <a:schemeClr val="lt1"/>
                </a:solidFill>
                <a:latin typeface="Libre Caslon Text"/>
                <a:ea typeface="Libre Caslon Text"/>
                <a:cs typeface="Libre Caslon Text"/>
                <a:sym typeface="Libre Caslon Text"/>
              </a:rPr>
              <a:t>Agenda</a:t>
            </a:r>
            <a:endParaRPr sz="3300">
              <a:solidFill>
                <a:schemeClr val="lt1"/>
              </a:solidFill>
              <a:latin typeface="Libre Caslon Text"/>
              <a:ea typeface="Libre Caslon Text"/>
              <a:cs typeface="Libre Caslon Text"/>
              <a:sym typeface="Libre Caslon Text"/>
            </a:endParaRPr>
          </a:p>
        </p:txBody>
      </p:sp>
      <p:sp>
        <p:nvSpPr>
          <p:cNvPr id="826" name="Google Shape;826;p82"/>
          <p:cNvSpPr txBox="1">
            <a:spLocks noGrp="1"/>
          </p:cNvSpPr>
          <p:nvPr>
            <p:ph type="subTitle" idx="1"/>
          </p:nvPr>
        </p:nvSpPr>
        <p:spPr>
          <a:xfrm>
            <a:off x="3045675" y="591353"/>
            <a:ext cx="4591200" cy="3993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200"/>
              <a:buFont typeface="Inter SemiBold"/>
              <a:buNone/>
              <a:defRPr i="0">
                <a:solidFill>
                  <a:schemeClr val="dk2"/>
                </a:solidFill>
                <a:latin typeface="Inter SemiBold"/>
                <a:ea typeface="Inter SemiBold"/>
                <a:cs typeface="Inter SemiBold"/>
                <a:sym typeface="Inter SemiBold"/>
              </a:defRPr>
            </a:lvl1pPr>
            <a:lvl2pPr lvl="1" algn="ctr" rtl="0">
              <a:lnSpc>
                <a:spcPct val="100000"/>
              </a:lnSpc>
              <a:spcBef>
                <a:spcPts val="500"/>
              </a:spcBef>
              <a:spcAft>
                <a:spcPts val="0"/>
              </a:spcAft>
              <a:buSzPts val="1200"/>
              <a:buFont typeface="Inter SemiBold"/>
              <a:buNone/>
              <a:defRPr>
                <a:latin typeface="Inter SemiBold"/>
                <a:ea typeface="Inter SemiBold"/>
                <a:cs typeface="Inter SemiBold"/>
                <a:sym typeface="Inter SemiBold"/>
              </a:defRPr>
            </a:lvl2pPr>
            <a:lvl3pPr lvl="2" algn="ctr" rtl="0">
              <a:lnSpc>
                <a:spcPct val="111111"/>
              </a:lnSpc>
              <a:spcBef>
                <a:spcPts val="500"/>
              </a:spcBef>
              <a:spcAft>
                <a:spcPts val="0"/>
              </a:spcAft>
              <a:buSzPts val="1200"/>
              <a:buFont typeface="Inter SemiBold"/>
              <a:buNone/>
              <a:defRPr>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9pPr>
          </a:lstStyle>
          <a:p>
            <a:endParaRPr/>
          </a:p>
        </p:txBody>
      </p:sp>
      <p:sp>
        <p:nvSpPr>
          <p:cNvPr id="827" name="Google Shape;827;p82"/>
          <p:cNvSpPr txBox="1">
            <a:spLocks noGrp="1"/>
          </p:cNvSpPr>
          <p:nvPr>
            <p:ph type="subTitle" idx="2"/>
          </p:nvPr>
        </p:nvSpPr>
        <p:spPr>
          <a:xfrm>
            <a:off x="3045675" y="876350"/>
            <a:ext cx="52317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2200"/>
              <a:buFont typeface="Libre Caslon Text"/>
              <a:buNone/>
              <a:defRPr sz="2200" i="0">
                <a:latin typeface="Libre Caslon Text"/>
                <a:ea typeface="Libre Caslon Text"/>
                <a:cs typeface="Libre Caslon Text"/>
                <a:sym typeface="Libre Caslon Text"/>
              </a:defRPr>
            </a:lvl1pPr>
            <a:lvl2pPr lvl="1" algn="ctr" rtl="0">
              <a:lnSpc>
                <a:spcPct val="100000"/>
              </a:lnSpc>
              <a:spcBef>
                <a:spcPts val="500"/>
              </a:spcBef>
              <a:spcAft>
                <a:spcPts val="0"/>
              </a:spcAft>
              <a:buClr>
                <a:schemeClr val="dk1"/>
              </a:buClr>
              <a:buSzPts val="2200"/>
              <a:buNone/>
              <a:defRPr sz="2200"/>
            </a:lvl2pPr>
            <a:lvl3pPr lvl="2" algn="ctr" rtl="0">
              <a:lnSpc>
                <a:spcPct val="100000"/>
              </a:lnSpc>
              <a:spcBef>
                <a:spcPts val="500"/>
              </a:spcBef>
              <a:spcAft>
                <a:spcPts val="0"/>
              </a:spcAft>
              <a:buClr>
                <a:schemeClr val="dk1"/>
              </a:buClr>
              <a:buSzPts val="2200"/>
              <a:buNone/>
              <a:defRPr sz="2200"/>
            </a:lvl3pPr>
            <a:lvl4pPr lvl="3" algn="ctr" rtl="0">
              <a:lnSpc>
                <a:spcPct val="100000"/>
              </a:lnSpc>
              <a:spcBef>
                <a:spcPts val="500"/>
              </a:spcBef>
              <a:spcAft>
                <a:spcPts val="0"/>
              </a:spcAft>
              <a:buClr>
                <a:schemeClr val="dk1"/>
              </a:buClr>
              <a:buSzPts val="2200"/>
              <a:buNone/>
              <a:defRPr sz="2200"/>
            </a:lvl4pPr>
            <a:lvl5pPr lvl="4" algn="ctr" rtl="0">
              <a:lnSpc>
                <a:spcPct val="100000"/>
              </a:lnSpc>
              <a:spcBef>
                <a:spcPts val="500"/>
              </a:spcBef>
              <a:spcAft>
                <a:spcPts val="0"/>
              </a:spcAft>
              <a:buClr>
                <a:schemeClr val="dk1"/>
              </a:buClr>
              <a:buSzPts val="2200"/>
              <a:buNone/>
              <a:defRPr sz="2200"/>
            </a:lvl5pPr>
            <a:lvl6pPr lvl="5" algn="ctr" rtl="0">
              <a:lnSpc>
                <a:spcPct val="100000"/>
              </a:lnSpc>
              <a:spcBef>
                <a:spcPts val="400"/>
              </a:spcBef>
              <a:spcAft>
                <a:spcPts val="0"/>
              </a:spcAft>
              <a:buClr>
                <a:schemeClr val="dk1"/>
              </a:buClr>
              <a:buSzPts val="2200"/>
              <a:buNone/>
              <a:defRPr sz="2200"/>
            </a:lvl6pPr>
            <a:lvl7pPr lvl="6" algn="ctr" rtl="0">
              <a:lnSpc>
                <a:spcPct val="100000"/>
              </a:lnSpc>
              <a:spcBef>
                <a:spcPts val="400"/>
              </a:spcBef>
              <a:spcAft>
                <a:spcPts val="0"/>
              </a:spcAft>
              <a:buClr>
                <a:schemeClr val="dk1"/>
              </a:buClr>
              <a:buSzPts val="2200"/>
              <a:buNone/>
              <a:defRPr sz="2200"/>
            </a:lvl7pPr>
            <a:lvl8pPr lvl="7" algn="ctr" rtl="0">
              <a:lnSpc>
                <a:spcPct val="100000"/>
              </a:lnSpc>
              <a:spcBef>
                <a:spcPts val="400"/>
              </a:spcBef>
              <a:spcAft>
                <a:spcPts val="0"/>
              </a:spcAft>
              <a:buClr>
                <a:schemeClr val="dk1"/>
              </a:buClr>
              <a:buSzPts val="2200"/>
              <a:buNone/>
              <a:defRPr sz="2200"/>
            </a:lvl8pPr>
            <a:lvl9pPr lvl="8" algn="ctr" rtl="0">
              <a:lnSpc>
                <a:spcPct val="100000"/>
              </a:lnSpc>
              <a:spcBef>
                <a:spcPts val="400"/>
              </a:spcBef>
              <a:spcAft>
                <a:spcPts val="0"/>
              </a:spcAft>
              <a:buClr>
                <a:schemeClr val="dk1"/>
              </a:buClr>
              <a:buSzPts val="2200"/>
              <a:buNone/>
              <a:defRPr sz="2200"/>
            </a:lvl9pPr>
          </a:lstStyle>
          <a:p>
            <a:endParaRPr/>
          </a:p>
        </p:txBody>
      </p:sp>
      <p:sp>
        <p:nvSpPr>
          <p:cNvPr id="828" name="Google Shape;828;p82"/>
          <p:cNvSpPr txBox="1">
            <a:spLocks noGrp="1"/>
          </p:cNvSpPr>
          <p:nvPr>
            <p:ph type="subTitle" idx="3"/>
          </p:nvPr>
        </p:nvSpPr>
        <p:spPr>
          <a:xfrm>
            <a:off x="3045675" y="1448603"/>
            <a:ext cx="4591200" cy="3993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200"/>
              <a:buFont typeface="Inter"/>
              <a:buNone/>
              <a:defRPr b="1" i="0">
                <a:solidFill>
                  <a:schemeClr val="dk2"/>
                </a:solidFill>
                <a:latin typeface="Inter"/>
                <a:ea typeface="Inter"/>
                <a:cs typeface="Inter"/>
                <a:sym typeface="Inter"/>
              </a:defRPr>
            </a:lvl1pPr>
            <a:lvl2pPr lvl="1" algn="ctr" rtl="0">
              <a:lnSpc>
                <a:spcPct val="100000"/>
              </a:lnSpc>
              <a:spcBef>
                <a:spcPts val="500"/>
              </a:spcBef>
              <a:spcAft>
                <a:spcPts val="0"/>
              </a:spcAft>
              <a:buSzPts val="1200"/>
              <a:buFont typeface="Inter"/>
              <a:buNone/>
              <a:defRPr b="1">
                <a:latin typeface="Inter"/>
                <a:ea typeface="Inter"/>
                <a:cs typeface="Inter"/>
                <a:sym typeface="Inter"/>
              </a:defRPr>
            </a:lvl2pPr>
            <a:lvl3pPr lvl="2" algn="ctr" rtl="0">
              <a:lnSpc>
                <a:spcPct val="111111"/>
              </a:lnSpc>
              <a:spcBef>
                <a:spcPts val="500"/>
              </a:spcBef>
              <a:spcAft>
                <a:spcPts val="0"/>
              </a:spcAft>
              <a:buSzPts val="1200"/>
              <a:buFont typeface="Inter"/>
              <a:buNone/>
              <a:defRPr b="1">
                <a:latin typeface="Inter"/>
                <a:ea typeface="Inter"/>
                <a:cs typeface="Inter"/>
                <a:sym typeface="Inter"/>
              </a:defRPr>
            </a:lvl3pPr>
            <a:lvl4pPr lvl="3" algn="ctr" rtl="0">
              <a:lnSpc>
                <a:spcPct val="125000"/>
              </a:lnSpc>
              <a:spcBef>
                <a:spcPts val="500"/>
              </a:spcBef>
              <a:spcAft>
                <a:spcPts val="0"/>
              </a:spcAft>
              <a:buSzPts val="1200"/>
              <a:buFont typeface="Inter"/>
              <a:buNone/>
              <a:defRPr b="1">
                <a:latin typeface="Inter"/>
                <a:ea typeface="Inter"/>
                <a:cs typeface="Inter"/>
                <a:sym typeface="Inter"/>
              </a:defRPr>
            </a:lvl4pPr>
            <a:lvl5pPr lvl="4" algn="ctr" rtl="0">
              <a:lnSpc>
                <a:spcPct val="125000"/>
              </a:lnSpc>
              <a:spcBef>
                <a:spcPts val="500"/>
              </a:spcBef>
              <a:spcAft>
                <a:spcPts val="0"/>
              </a:spcAft>
              <a:buSzPts val="1200"/>
              <a:buFont typeface="Inter"/>
              <a:buNone/>
              <a:defRPr b="1">
                <a:latin typeface="Inter"/>
                <a:ea typeface="Inter"/>
                <a:cs typeface="Inter"/>
                <a:sym typeface="Inter"/>
              </a:defRPr>
            </a:lvl5pPr>
            <a:lvl6pPr lvl="5"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6pPr>
            <a:lvl7pPr lvl="6"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7pPr>
            <a:lvl8pPr lvl="7"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8pPr>
            <a:lvl9pPr lvl="8"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9pPr>
          </a:lstStyle>
          <a:p>
            <a:endParaRPr/>
          </a:p>
        </p:txBody>
      </p:sp>
      <p:sp>
        <p:nvSpPr>
          <p:cNvPr id="829" name="Google Shape;829;p82"/>
          <p:cNvSpPr txBox="1">
            <a:spLocks noGrp="1"/>
          </p:cNvSpPr>
          <p:nvPr>
            <p:ph type="subTitle" idx="4"/>
          </p:nvPr>
        </p:nvSpPr>
        <p:spPr>
          <a:xfrm>
            <a:off x="3045675" y="2305853"/>
            <a:ext cx="4591200" cy="3993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200"/>
              <a:buFont typeface="Inter SemiBold"/>
              <a:buNone/>
              <a:defRPr i="0">
                <a:solidFill>
                  <a:schemeClr val="dk2"/>
                </a:solidFill>
                <a:latin typeface="Inter SemiBold"/>
                <a:ea typeface="Inter SemiBold"/>
                <a:cs typeface="Inter SemiBold"/>
                <a:sym typeface="Inter SemiBold"/>
              </a:defRPr>
            </a:lvl1pPr>
            <a:lvl2pPr lvl="1" algn="ctr" rtl="0">
              <a:lnSpc>
                <a:spcPct val="100000"/>
              </a:lnSpc>
              <a:spcBef>
                <a:spcPts val="500"/>
              </a:spcBef>
              <a:spcAft>
                <a:spcPts val="0"/>
              </a:spcAft>
              <a:buSzPts val="1200"/>
              <a:buFont typeface="Inter"/>
              <a:buNone/>
              <a:defRPr b="1">
                <a:latin typeface="Inter"/>
                <a:ea typeface="Inter"/>
                <a:cs typeface="Inter"/>
                <a:sym typeface="Inter"/>
              </a:defRPr>
            </a:lvl2pPr>
            <a:lvl3pPr lvl="2" algn="ctr" rtl="0">
              <a:lnSpc>
                <a:spcPct val="111111"/>
              </a:lnSpc>
              <a:spcBef>
                <a:spcPts val="500"/>
              </a:spcBef>
              <a:spcAft>
                <a:spcPts val="0"/>
              </a:spcAft>
              <a:buSzPts val="1200"/>
              <a:buFont typeface="Inter"/>
              <a:buNone/>
              <a:defRPr b="1">
                <a:latin typeface="Inter"/>
                <a:ea typeface="Inter"/>
                <a:cs typeface="Inter"/>
                <a:sym typeface="Inter"/>
              </a:defRPr>
            </a:lvl3pPr>
            <a:lvl4pPr lvl="3" algn="ctr" rtl="0">
              <a:lnSpc>
                <a:spcPct val="125000"/>
              </a:lnSpc>
              <a:spcBef>
                <a:spcPts val="500"/>
              </a:spcBef>
              <a:spcAft>
                <a:spcPts val="0"/>
              </a:spcAft>
              <a:buSzPts val="1200"/>
              <a:buFont typeface="Inter"/>
              <a:buNone/>
              <a:defRPr b="1">
                <a:latin typeface="Inter"/>
                <a:ea typeface="Inter"/>
                <a:cs typeface="Inter"/>
                <a:sym typeface="Inter"/>
              </a:defRPr>
            </a:lvl4pPr>
            <a:lvl5pPr lvl="4" algn="ctr" rtl="0">
              <a:lnSpc>
                <a:spcPct val="125000"/>
              </a:lnSpc>
              <a:spcBef>
                <a:spcPts val="500"/>
              </a:spcBef>
              <a:spcAft>
                <a:spcPts val="0"/>
              </a:spcAft>
              <a:buSzPts val="1200"/>
              <a:buFont typeface="Inter"/>
              <a:buNone/>
              <a:defRPr b="1">
                <a:latin typeface="Inter"/>
                <a:ea typeface="Inter"/>
                <a:cs typeface="Inter"/>
                <a:sym typeface="Inter"/>
              </a:defRPr>
            </a:lvl5pPr>
            <a:lvl6pPr lvl="5"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6pPr>
            <a:lvl7pPr lvl="6"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7pPr>
            <a:lvl8pPr lvl="7"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8pPr>
            <a:lvl9pPr lvl="8"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9pPr>
          </a:lstStyle>
          <a:p>
            <a:endParaRPr/>
          </a:p>
        </p:txBody>
      </p:sp>
      <p:sp>
        <p:nvSpPr>
          <p:cNvPr id="830" name="Google Shape;830;p82"/>
          <p:cNvSpPr txBox="1">
            <a:spLocks noGrp="1"/>
          </p:cNvSpPr>
          <p:nvPr>
            <p:ph type="subTitle" idx="5"/>
          </p:nvPr>
        </p:nvSpPr>
        <p:spPr>
          <a:xfrm>
            <a:off x="3045675" y="1729250"/>
            <a:ext cx="52317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2200"/>
              <a:buFont typeface="Libre Caslon Text"/>
              <a:buNone/>
              <a:defRPr sz="2200" i="0">
                <a:latin typeface="Libre Caslon Text"/>
                <a:ea typeface="Libre Caslon Text"/>
                <a:cs typeface="Libre Caslon Text"/>
                <a:sym typeface="Libre Caslon Text"/>
              </a:defRPr>
            </a:lvl1pPr>
            <a:lvl2pPr lvl="1"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2pPr>
            <a:lvl3pPr lvl="2"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3pPr>
            <a:lvl4pPr lvl="3"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4pPr>
            <a:lvl5pPr lvl="4"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5pPr>
            <a:lvl6pPr lvl="5"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6pPr>
            <a:lvl7pPr lvl="6"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7pPr>
            <a:lvl8pPr lvl="7"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8pPr>
            <a:lvl9pPr lvl="8"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9pPr>
          </a:lstStyle>
          <a:p>
            <a:endParaRPr/>
          </a:p>
        </p:txBody>
      </p:sp>
      <p:sp>
        <p:nvSpPr>
          <p:cNvPr id="831" name="Google Shape;831;p82"/>
          <p:cNvSpPr txBox="1">
            <a:spLocks noGrp="1"/>
          </p:cNvSpPr>
          <p:nvPr>
            <p:ph type="subTitle" idx="6"/>
          </p:nvPr>
        </p:nvSpPr>
        <p:spPr>
          <a:xfrm>
            <a:off x="3045675" y="2552750"/>
            <a:ext cx="52317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2200"/>
              <a:buFont typeface="Libre Caslon Text"/>
              <a:buNone/>
              <a:defRPr sz="2200" i="0">
                <a:latin typeface="Libre Caslon Text"/>
                <a:ea typeface="Libre Caslon Text"/>
                <a:cs typeface="Libre Caslon Text"/>
                <a:sym typeface="Libre Caslon Text"/>
              </a:defRPr>
            </a:lvl1pPr>
            <a:lvl2pPr lvl="1"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2pPr>
            <a:lvl3pPr lvl="2"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3pPr>
            <a:lvl4pPr lvl="3"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4pPr>
            <a:lvl5pPr lvl="4"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5pPr>
            <a:lvl6pPr lvl="5"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6pPr>
            <a:lvl7pPr lvl="6"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7pPr>
            <a:lvl8pPr lvl="7"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8pPr>
            <a:lvl9pPr lvl="8"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9pPr>
          </a:lstStyle>
          <a:p>
            <a:endParaRPr/>
          </a:p>
        </p:txBody>
      </p:sp>
      <p:sp>
        <p:nvSpPr>
          <p:cNvPr id="832" name="Google Shape;832;p82"/>
          <p:cNvSpPr txBox="1">
            <a:spLocks noGrp="1"/>
          </p:cNvSpPr>
          <p:nvPr>
            <p:ph type="subTitle" idx="7"/>
          </p:nvPr>
        </p:nvSpPr>
        <p:spPr>
          <a:xfrm>
            <a:off x="3045675" y="3086903"/>
            <a:ext cx="4591200" cy="3993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200"/>
              <a:buFont typeface="Inter"/>
              <a:buNone/>
              <a:defRPr b="1" i="0">
                <a:solidFill>
                  <a:schemeClr val="dk2"/>
                </a:solidFill>
                <a:latin typeface="Inter"/>
                <a:ea typeface="Inter"/>
                <a:cs typeface="Inter"/>
                <a:sym typeface="Inter"/>
              </a:defRPr>
            </a:lvl1pPr>
            <a:lvl2pPr lvl="1" algn="ctr" rtl="0">
              <a:lnSpc>
                <a:spcPct val="100000"/>
              </a:lnSpc>
              <a:spcBef>
                <a:spcPts val="500"/>
              </a:spcBef>
              <a:spcAft>
                <a:spcPts val="0"/>
              </a:spcAft>
              <a:buSzPts val="1200"/>
              <a:buFont typeface="Inter"/>
              <a:buNone/>
              <a:defRPr b="1">
                <a:latin typeface="Inter"/>
                <a:ea typeface="Inter"/>
                <a:cs typeface="Inter"/>
                <a:sym typeface="Inter"/>
              </a:defRPr>
            </a:lvl2pPr>
            <a:lvl3pPr lvl="2" algn="ctr" rtl="0">
              <a:lnSpc>
                <a:spcPct val="111111"/>
              </a:lnSpc>
              <a:spcBef>
                <a:spcPts val="500"/>
              </a:spcBef>
              <a:spcAft>
                <a:spcPts val="0"/>
              </a:spcAft>
              <a:buSzPts val="1200"/>
              <a:buFont typeface="Inter"/>
              <a:buNone/>
              <a:defRPr b="1">
                <a:latin typeface="Inter"/>
                <a:ea typeface="Inter"/>
                <a:cs typeface="Inter"/>
                <a:sym typeface="Inter"/>
              </a:defRPr>
            </a:lvl3pPr>
            <a:lvl4pPr lvl="3" algn="ctr" rtl="0">
              <a:lnSpc>
                <a:spcPct val="125000"/>
              </a:lnSpc>
              <a:spcBef>
                <a:spcPts val="500"/>
              </a:spcBef>
              <a:spcAft>
                <a:spcPts val="0"/>
              </a:spcAft>
              <a:buSzPts val="1200"/>
              <a:buFont typeface="Inter"/>
              <a:buNone/>
              <a:defRPr b="1">
                <a:latin typeface="Inter"/>
                <a:ea typeface="Inter"/>
                <a:cs typeface="Inter"/>
                <a:sym typeface="Inter"/>
              </a:defRPr>
            </a:lvl4pPr>
            <a:lvl5pPr lvl="4" algn="ctr" rtl="0">
              <a:lnSpc>
                <a:spcPct val="125000"/>
              </a:lnSpc>
              <a:spcBef>
                <a:spcPts val="500"/>
              </a:spcBef>
              <a:spcAft>
                <a:spcPts val="0"/>
              </a:spcAft>
              <a:buSzPts val="1200"/>
              <a:buFont typeface="Inter"/>
              <a:buNone/>
              <a:defRPr b="1">
                <a:latin typeface="Inter"/>
                <a:ea typeface="Inter"/>
                <a:cs typeface="Inter"/>
                <a:sym typeface="Inter"/>
              </a:defRPr>
            </a:lvl5pPr>
            <a:lvl6pPr lvl="5"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6pPr>
            <a:lvl7pPr lvl="6"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7pPr>
            <a:lvl8pPr lvl="7"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8pPr>
            <a:lvl9pPr lvl="8"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9pPr>
          </a:lstStyle>
          <a:p>
            <a:endParaRPr/>
          </a:p>
        </p:txBody>
      </p:sp>
      <p:sp>
        <p:nvSpPr>
          <p:cNvPr id="833" name="Google Shape;833;p82"/>
          <p:cNvSpPr txBox="1">
            <a:spLocks noGrp="1"/>
          </p:cNvSpPr>
          <p:nvPr>
            <p:ph type="subTitle" idx="8"/>
          </p:nvPr>
        </p:nvSpPr>
        <p:spPr>
          <a:xfrm>
            <a:off x="3045675" y="3906053"/>
            <a:ext cx="4591200" cy="3993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200"/>
              <a:buFont typeface="Inter SemiBold"/>
              <a:buNone/>
              <a:defRPr i="0">
                <a:solidFill>
                  <a:schemeClr val="dk2"/>
                </a:solidFill>
                <a:latin typeface="Inter SemiBold"/>
                <a:ea typeface="Inter SemiBold"/>
                <a:cs typeface="Inter SemiBold"/>
                <a:sym typeface="Inter SemiBold"/>
              </a:defRPr>
            </a:lvl1pPr>
            <a:lvl2pPr lvl="1" algn="ctr" rtl="0">
              <a:lnSpc>
                <a:spcPct val="100000"/>
              </a:lnSpc>
              <a:spcBef>
                <a:spcPts val="500"/>
              </a:spcBef>
              <a:spcAft>
                <a:spcPts val="0"/>
              </a:spcAft>
              <a:buSzPts val="1200"/>
              <a:buFont typeface="Inter"/>
              <a:buNone/>
              <a:defRPr b="1">
                <a:latin typeface="Inter"/>
                <a:ea typeface="Inter"/>
                <a:cs typeface="Inter"/>
                <a:sym typeface="Inter"/>
              </a:defRPr>
            </a:lvl2pPr>
            <a:lvl3pPr lvl="2" algn="ctr" rtl="0">
              <a:lnSpc>
                <a:spcPct val="111111"/>
              </a:lnSpc>
              <a:spcBef>
                <a:spcPts val="500"/>
              </a:spcBef>
              <a:spcAft>
                <a:spcPts val="0"/>
              </a:spcAft>
              <a:buSzPts val="1200"/>
              <a:buFont typeface="Inter"/>
              <a:buNone/>
              <a:defRPr b="1">
                <a:latin typeface="Inter"/>
                <a:ea typeface="Inter"/>
                <a:cs typeface="Inter"/>
                <a:sym typeface="Inter"/>
              </a:defRPr>
            </a:lvl3pPr>
            <a:lvl4pPr lvl="3" algn="ctr" rtl="0">
              <a:lnSpc>
                <a:spcPct val="125000"/>
              </a:lnSpc>
              <a:spcBef>
                <a:spcPts val="500"/>
              </a:spcBef>
              <a:spcAft>
                <a:spcPts val="0"/>
              </a:spcAft>
              <a:buSzPts val="1200"/>
              <a:buFont typeface="Inter"/>
              <a:buNone/>
              <a:defRPr b="1">
                <a:latin typeface="Inter"/>
                <a:ea typeface="Inter"/>
                <a:cs typeface="Inter"/>
                <a:sym typeface="Inter"/>
              </a:defRPr>
            </a:lvl4pPr>
            <a:lvl5pPr lvl="4" algn="ctr" rtl="0">
              <a:lnSpc>
                <a:spcPct val="125000"/>
              </a:lnSpc>
              <a:spcBef>
                <a:spcPts val="500"/>
              </a:spcBef>
              <a:spcAft>
                <a:spcPts val="0"/>
              </a:spcAft>
              <a:buSzPts val="1200"/>
              <a:buFont typeface="Inter"/>
              <a:buNone/>
              <a:defRPr b="1">
                <a:latin typeface="Inter"/>
                <a:ea typeface="Inter"/>
                <a:cs typeface="Inter"/>
                <a:sym typeface="Inter"/>
              </a:defRPr>
            </a:lvl5pPr>
            <a:lvl6pPr lvl="5"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6pPr>
            <a:lvl7pPr lvl="6"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7pPr>
            <a:lvl8pPr lvl="7"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8pPr>
            <a:lvl9pPr lvl="8" algn="ctr" rtl="0">
              <a:lnSpc>
                <a:spcPct val="90000"/>
              </a:lnSpc>
              <a:spcBef>
                <a:spcPts val="400"/>
              </a:spcBef>
              <a:spcAft>
                <a:spcPts val="0"/>
              </a:spcAft>
              <a:buClr>
                <a:schemeClr val="dk1"/>
              </a:buClr>
              <a:buSzPts val="1200"/>
              <a:buFont typeface="Inter"/>
              <a:buNone/>
              <a:defRPr b="1">
                <a:latin typeface="Inter"/>
                <a:ea typeface="Inter"/>
                <a:cs typeface="Inter"/>
                <a:sym typeface="Inter"/>
              </a:defRPr>
            </a:lvl9pPr>
          </a:lstStyle>
          <a:p>
            <a:endParaRPr/>
          </a:p>
        </p:txBody>
      </p:sp>
      <p:sp>
        <p:nvSpPr>
          <p:cNvPr id="834" name="Google Shape;834;p82"/>
          <p:cNvSpPr txBox="1">
            <a:spLocks noGrp="1"/>
          </p:cNvSpPr>
          <p:nvPr>
            <p:ph type="subTitle" idx="9"/>
          </p:nvPr>
        </p:nvSpPr>
        <p:spPr>
          <a:xfrm>
            <a:off x="3045675" y="3367550"/>
            <a:ext cx="52317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2200"/>
              <a:buFont typeface="Libre Caslon Text"/>
              <a:buNone/>
              <a:defRPr sz="2200" i="0">
                <a:latin typeface="Libre Caslon Text"/>
                <a:ea typeface="Libre Caslon Text"/>
                <a:cs typeface="Libre Caslon Text"/>
                <a:sym typeface="Libre Caslon Text"/>
              </a:defRPr>
            </a:lvl1pPr>
            <a:lvl2pPr lvl="1"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2pPr>
            <a:lvl3pPr lvl="2"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3pPr>
            <a:lvl4pPr lvl="3"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4pPr>
            <a:lvl5pPr lvl="4"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5pPr>
            <a:lvl6pPr lvl="5"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6pPr>
            <a:lvl7pPr lvl="6"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7pPr>
            <a:lvl8pPr lvl="7"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8pPr>
            <a:lvl9pPr lvl="8"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9pPr>
          </a:lstStyle>
          <a:p>
            <a:endParaRPr/>
          </a:p>
        </p:txBody>
      </p:sp>
      <p:sp>
        <p:nvSpPr>
          <p:cNvPr id="835" name="Google Shape;835;p82"/>
          <p:cNvSpPr txBox="1">
            <a:spLocks noGrp="1"/>
          </p:cNvSpPr>
          <p:nvPr>
            <p:ph type="subTitle" idx="13"/>
          </p:nvPr>
        </p:nvSpPr>
        <p:spPr>
          <a:xfrm>
            <a:off x="3045675" y="4152950"/>
            <a:ext cx="52317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2200"/>
              <a:buFont typeface="Libre Caslon Text"/>
              <a:buNone/>
              <a:defRPr sz="2200" i="0">
                <a:latin typeface="Libre Caslon Text"/>
                <a:ea typeface="Libre Caslon Text"/>
                <a:cs typeface="Libre Caslon Text"/>
                <a:sym typeface="Libre Caslon Text"/>
              </a:defRPr>
            </a:lvl1pPr>
            <a:lvl2pPr lvl="1"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2pPr>
            <a:lvl3pPr lvl="2"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3pPr>
            <a:lvl4pPr lvl="3"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4pPr>
            <a:lvl5pPr lvl="4"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5pPr>
            <a:lvl6pPr lvl="5"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6pPr>
            <a:lvl7pPr lvl="6"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7pPr>
            <a:lvl8pPr lvl="7"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8pPr>
            <a:lvl9pPr lvl="8"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9pPr>
          </a:lstStyle>
          <a:p>
            <a:endParaRPr/>
          </a:p>
        </p:txBody>
      </p:sp>
      <p:pic>
        <p:nvPicPr>
          <p:cNvPr id="836" name="Google Shape;836;p82"/>
          <p:cNvPicPr preferRelativeResize="0"/>
          <p:nvPr/>
        </p:nvPicPr>
        <p:blipFill rotWithShape="1">
          <a:blip r:embed="rId2">
            <a:alphaModFix/>
          </a:blip>
          <a:srcRect l="-1086" t="51129" r="39024" b="-885"/>
          <a:stretch/>
        </p:blipFill>
        <p:spPr>
          <a:xfrm>
            <a:off x="5286375" y="0"/>
            <a:ext cx="3857623" cy="1143049"/>
          </a:xfrm>
          <a:prstGeom prst="rect">
            <a:avLst/>
          </a:prstGeom>
          <a:noFill/>
          <a:ln>
            <a:noFill/>
          </a:ln>
        </p:spPr>
      </p:pic>
      <p:sp>
        <p:nvSpPr>
          <p:cNvPr id="837" name="Google Shape;837;p82"/>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G-Subject">
  <p:cSld name="CUSTOM_4_1">
    <p:spTree>
      <p:nvGrpSpPr>
        <p:cNvPr id="1" name="Shape 838"/>
        <p:cNvGrpSpPr/>
        <p:nvPr/>
      </p:nvGrpSpPr>
      <p:grpSpPr>
        <a:xfrm>
          <a:off x="0" y="0"/>
          <a:ext cx="0" cy="0"/>
          <a:chOff x="0" y="0"/>
          <a:chExt cx="0" cy="0"/>
        </a:xfrm>
      </p:grpSpPr>
      <p:sp>
        <p:nvSpPr>
          <p:cNvPr id="839" name="Google Shape;839;p83"/>
          <p:cNvSpPr/>
          <p:nvPr/>
        </p:nvSpPr>
        <p:spPr>
          <a:xfrm>
            <a:off x="0" y="0"/>
            <a:ext cx="3419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0" name="Google Shape;840;p83"/>
          <p:cNvPicPr preferRelativeResize="0"/>
          <p:nvPr/>
        </p:nvPicPr>
        <p:blipFill rotWithShape="1">
          <a:blip r:embed="rId2">
            <a:alphaModFix/>
          </a:blip>
          <a:srcRect l="-1086" t="51129" r="39024" b="-885"/>
          <a:stretch/>
        </p:blipFill>
        <p:spPr>
          <a:xfrm>
            <a:off x="5286375" y="0"/>
            <a:ext cx="3857623" cy="1143049"/>
          </a:xfrm>
          <a:prstGeom prst="rect">
            <a:avLst/>
          </a:prstGeom>
          <a:noFill/>
          <a:ln>
            <a:noFill/>
          </a:ln>
        </p:spPr>
      </p:pic>
      <p:sp>
        <p:nvSpPr>
          <p:cNvPr id="841" name="Google Shape;841;p83"/>
          <p:cNvSpPr txBox="1">
            <a:spLocks noGrp="1"/>
          </p:cNvSpPr>
          <p:nvPr>
            <p:ph type="title"/>
          </p:nvPr>
        </p:nvSpPr>
        <p:spPr>
          <a:xfrm>
            <a:off x="369150" y="0"/>
            <a:ext cx="2783700" cy="51435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FFFFFF"/>
              </a:buClr>
              <a:buSzPts val="2400"/>
              <a:buFont typeface="Libre Caslon Text"/>
              <a:buNone/>
              <a:defRPr sz="2400" b="0">
                <a:solidFill>
                  <a:srgbClr val="FFFFFF"/>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842" name="Google Shape;842;p83"/>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H-Testimonial-White">
  <p:cSld name="CUSTOM_3_1">
    <p:spTree>
      <p:nvGrpSpPr>
        <p:cNvPr id="1" name="Shape 843"/>
        <p:cNvGrpSpPr/>
        <p:nvPr/>
      </p:nvGrpSpPr>
      <p:grpSpPr>
        <a:xfrm>
          <a:off x="0" y="0"/>
          <a:ext cx="0" cy="0"/>
          <a:chOff x="0" y="0"/>
          <a:chExt cx="0" cy="0"/>
        </a:xfrm>
      </p:grpSpPr>
      <p:pic>
        <p:nvPicPr>
          <p:cNvPr id="844" name="Google Shape;844;p84"/>
          <p:cNvPicPr preferRelativeResize="0"/>
          <p:nvPr/>
        </p:nvPicPr>
        <p:blipFill rotWithShape="1">
          <a:blip r:embed="rId2">
            <a:alphaModFix/>
          </a:blip>
          <a:srcRect l="39213"/>
          <a:stretch/>
        </p:blipFill>
        <p:spPr>
          <a:xfrm>
            <a:off x="0" y="2888000"/>
            <a:ext cx="3778402" cy="2297451"/>
          </a:xfrm>
          <a:prstGeom prst="rect">
            <a:avLst/>
          </a:prstGeom>
          <a:noFill/>
          <a:ln>
            <a:noFill/>
          </a:ln>
        </p:spPr>
      </p:pic>
      <p:pic>
        <p:nvPicPr>
          <p:cNvPr id="845" name="Google Shape;845;p84"/>
          <p:cNvPicPr preferRelativeResize="0"/>
          <p:nvPr/>
        </p:nvPicPr>
        <p:blipFill rotWithShape="1">
          <a:blip r:embed="rId2">
            <a:alphaModFix/>
          </a:blip>
          <a:srcRect r="20641"/>
          <a:stretch/>
        </p:blipFill>
        <p:spPr>
          <a:xfrm>
            <a:off x="4211048" y="201950"/>
            <a:ext cx="4932949" cy="2297451"/>
          </a:xfrm>
          <a:prstGeom prst="rect">
            <a:avLst/>
          </a:prstGeom>
          <a:noFill/>
          <a:ln>
            <a:noFill/>
          </a:ln>
        </p:spPr>
      </p:pic>
      <p:sp>
        <p:nvSpPr>
          <p:cNvPr id="846" name="Google Shape;846;p84"/>
          <p:cNvSpPr/>
          <p:nvPr/>
        </p:nvSpPr>
        <p:spPr>
          <a:xfrm>
            <a:off x="523875" y="1238250"/>
            <a:ext cx="8086800" cy="30102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4"/>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sp>
        <p:nvSpPr>
          <p:cNvPr id="848" name="Google Shape;848;p84"/>
          <p:cNvSpPr/>
          <p:nvPr/>
        </p:nvSpPr>
        <p:spPr>
          <a:xfrm>
            <a:off x="533400" y="645775"/>
            <a:ext cx="1543200" cy="2520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49" name="Google Shape;849;p84"/>
          <p:cNvSpPr txBox="1">
            <a:spLocks noGrp="1"/>
          </p:cNvSpPr>
          <p:nvPr>
            <p:ph type="title"/>
          </p:nvPr>
        </p:nvSpPr>
        <p:spPr>
          <a:xfrm>
            <a:off x="904875" y="1238250"/>
            <a:ext cx="7467600" cy="25242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2200"/>
              <a:buFont typeface="Libre Caslon Text"/>
              <a:buNone/>
              <a:defRPr sz="22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850" name="Google Shape;850;p84"/>
          <p:cNvSpPr txBox="1">
            <a:spLocks noGrp="1"/>
          </p:cNvSpPr>
          <p:nvPr>
            <p:ph type="subTitle" idx="1"/>
          </p:nvPr>
        </p:nvSpPr>
        <p:spPr>
          <a:xfrm>
            <a:off x="904875" y="3535000"/>
            <a:ext cx="74676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SemiBold"/>
              <a:buNone/>
              <a:defRPr sz="11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
        <p:nvSpPr>
          <p:cNvPr id="851" name="Google Shape;851;p84"/>
          <p:cNvSpPr txBox="1"/>
          <p:nvPr/>
        </p:nvSpPr>
        <p:spPr>
          <a:xfrm>
            <a:off x="523875" y="610225"/>
            <a:ext cx="1543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Inter"/>
                <a:ea typeface="Inter"/>
                <a:cs typeface="Inter"/>
                <a:sym typeface="Inter"/>
              </a:rPr>
              <a:t>CLIENT TESTIMONIAL</a:t>
            </a:r>
            <a:endParaRPr sz="900">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H-Testimonial-Blue">
  <p:cSld name="CUSTOM_3_1_2">
    <p:spTree>
      <p:nvGrpSpPr>
        <p:cNvPr id="1" name="Shape 852"/>
        <p:cNvGrpSpPr/>
        <p:nvPr/>
      </p:nvGrpSpPr>
      <p:grpSpPr>
        <a:xfrm>
          <a:off x="0" y="0"/>
          <a:ext cx="0" cy="0"/>
          <a:chOff x="0" y="0"/>
          <a:chExt cx="0" cy="0"/>
        </a:xfrm>
      </p:grpSpPr>
      <p:pic>
        <p:nvPicPr>
          <p:cNvPr id="853" name="Google Shape;853;p85"/>
          <p:cNvPicPr preferRelativeResize="0"/>
          <p:nvPr/>
        </p:nvPicPr>
        <p:blipFill rotWithShape="1">
          <a:blip r:embed="rId2">
            <a:alphaModFix/>
          </a:blip>
          <a:srcRect l="39213"/>
          <a:stretch/>
        </p:blipFill>
        <p:spPr>
          <a:xfrm>
            <a:off x="0" y="2888000"/>
            <a:ext cx="3778402" cy="2297451"/>
          </a:xfrm>
          <a:prstGeom prst="rect">
            <a:avLst/>
          </a:prstGeom>
          <a:noFill/>
          <a:ln>
            <a:noFill/>
          </a:ln>
        </p:spPr>
      </p:pic>
      <p:pic>
        <p:nvPicPr>
          <p:cNvPr id="854" name="Google Shape;854;p85"/>
          <p:cNvPicPr preferRelativeResize="0"/>
          <p:nvPr/>
        </p:nvPicPr>
        <p:blipFill rotWithShape="1">
          <a:blip r:embed="rId2">
            <a:alphaModFix/>
          </a:blip>
          <a:srcRect r="20641"/>
          <a:stretch/>
        </p:blipFill>
        <p:spPr>
          <a:xfrm>
            <a:off x="4211048" y="201950"/>
            <a:ext cx="4932949" cy="2297451"/>
          </a:xfrm>
          <a:prstGeom prst="rect">
            <a:avLst/>
          </a:prstGeom>
          <a:noFill/>
          <a:ln>
            <a:noFill/>
          </a:ln>
        </p:spPr>
      </p:pic>
      <p:sp>
        <p:nvSpPr>
          <p:cNvPr id="855" name="Google Shape;855;p85"/>
          <p:cNvSpPr/>
          <p:nvPr/>
        </p:nvSpPr>
        <p:spPr>
          <a:xfrm>
            <a:off x="523875" y="1238250"/>
            <a:ext cx="8086800" cy="3010200"/>
          </a:xfrm>
          <a:prstGeom prst="roundRect">
            <a:avLst>
              <a:gd name="adj" fmla="val 5715"/>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5"/>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grpSp>
        <p:nvGrpSpPr>
          <p:cNvPr id="857" name="Google Shape;857;p85"/>
          <p:cNvGrpSpPr/>
          <p:nvPr/>
        </p:nvGrpSpPr>
        <p:grpSpPr>
          <a:xfrm>
            <a:off x="523875" y="610225"/>
            <a:ext cx="1552725" cy="323100"/>
            <a:chOff x="1409700" y="934075"/>
            <a:chExt cx="1552725" cy="323100"/>
          </a:xfrm>
        </p:grpSpPr>
        <p:sp>
          <p:nvSpPr>
            <p:cNvPr id="858" name="Google Shape;858;p85"/>
            <p:cNvSpPr/>
            <p:nvPr/>
          </p:nvSpPr>
          <p:spPr>
            <a:xfrm>
              <a:off x="1419225" y="969625"/>
              <a:ext cx="1543200" cy="25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59" name="Google Shape;859;p85"/>
            <p:cNvSpPr txBox="1"/>
            <p:nvPr/>
          </p:nvSpPr>
          <p:spPr>
            <a:xfrm>
              <a:off x="1409700" y="934075"/>
              <a:ext cx="1543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Inter"/>
                  <a:ea typeface="Inter"/>
                  <a:cs typeface="Inter"/>
                  <a:sym typeface="Inter"/>
                </a:rPr>
                <a:t>CLIENT TESTIMONIAL</a:t>
              </a:r>
              <a:endParaRPr sz="900">
                <a:latin typeface="Inter"/>
                <a:ea typeface="Inter"/>
                <a:cs typeface="Inter"/>
                <a:sym typeface="Inter"/>
              </a:endParaRPr>
            </a:p>
          </p:txBody>
        </p:sp>
      </p:grpSp>
      <p:pic>
        <p:nvPicPr>
          <p:cNvPr id="860" name="Google Shape;860;p85"/>
          <p:cNvPicPr preferRelativeResize="0"/>
          <p:nvPr/>
        </p:nvPicPr>
        <p:blipFill rotWithShape="1">
          <a:blip r:embed="rId3">
            <a:alphaModFix/>
          </a:blip>
          <a:srcRect/>
          <a:stretch/>
        </p:blipFill>
        <p:spPr>
          <a:xfrm>
            <a:off x="8179854" y="4784002"/>
            <a:ext cx="734850" cy="157826"/>
          </a:xfrm>
          <a:prstGeom prst="rect">
            <a:avLst/>
          </a:prstGeom>
          <a:noFill/>
          <a:ln>
            <a:noFill/>
          </a:ln>
        </p:spPr>
      </p:pic>
      <p:sp>
        <p:nvSpPr>
          <p:cNvPr id="861" name="Google Shape;861;p85"/>
          <p:cNvSpPr txBox="1">
            <a:spLocks noGrp="1"/>
          </p:cNvSpPr>
          <p:nvPr>
            <p:ph type="title"/>
          </p:nvPr>
        </p:nvSpPr>
        <p:spPr>
          <a:xfrm>
            <a:off x="904875" y="1238250"/>
            <a:ext cx="7467600" cy="25242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2200"/>
              <a:buFont typeface="Libre Caslon Text"/>
              <a:buNone/>
              <a:defRPr sz="22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862" name="Google Shape;862;p85"/>
          <p:cNvSpPr txBox="1">
            <a:spLocks noGrp="1"/>
          </p:cNvSpPr>
          <p:nvPr>
            <p:ph type="subTitle" idx="1"/>
          </p:nvPr>
        </p:nvSpPr>
        <p:spPr>
          <a:xfrm>
            <a:off x="904875" y="3535000"/>
            <a:ext cx="7467600" cy="525000"/>
          </a:xfrm>
          <a:prstGeom prst="rect">
            <a:avLst/>
          </a:prstGeom>
          <a:noFill/>
          <a:ln>
            <a:noFill/>
          </a:ln>
        </p:spPr>
        <p:txBody>
          <a:bodyPr spcFirstLastPara="1" wrap="square" lIns="68575" tIns="34275" rIns="68575" bIns="34275" anchor="t" anchorCtr="0">
            <a:noAutofit/>
          </a:bodyPr>
          <a:lstStyle>
            <a:lvl1pPr lvl="0" rtl="0">
              <a:lnSpc>
                <a:spcPct val="111111"/>
              </a:lnSpc>
              <a:spcBef>
                <a:spcPts val="500"/>
              </a:spcBef>
              <a:spcAft>
                <a:spcPts val="0"/>
              </a:spcAft>
              <a:buClr>
                <a:schemeClr val="accent6"/>
              </a:buClr>
              <a:buSzPts val="1100"/>
              <a:buFont typeface="Inter SemiBold"/>
              <a:buNone/>
              <a:defRPr sz="11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H-Testimonial-Image">
  <p:cSld name="CUSTOM_3_1_2_1">
    <p:spTree>
      <p:nvGrpSpPr>
        <p:cNvPr id="1" name="Shape 863"/>
        <p:cNvGrpSpPr/>
        <p:nvPr/>
      </p:nvGrpSpPr>
      <p:grpSpPr>
        <a:xfrm>
          <a:off x="0" y="0"/>
          <a:ext cx="0" cy="0"/>
          <a:chOff x="0" y="0"/>
          <a:chExt cx="0" cy="0"/>
        </a:xfrm>
      </p:grpSpPr>
      <p:pic>
        <p:nvPicPr>
          <p:cNvPr id="864" name="Google Shape;864;p86"/>
          <p:cNvPicPr preferRelativeResize="0"/>
          <p:nvPr/>
        </p:nvPicPr>
        <p:blipFill rotWithShape="1">
          <a:blip r:embed="rId2">
            <a:alphaModFix/>
          </a:blip>
          <a:srcRect t="15483"/>
          <a:stretch/>
        </p:blipFill>
        <p:spPr>
          <a:xfrm>
            <a:off x="0" y="-2"/>
            <a:ext cx="9144003" cy="5143499"/>
          </a:xfrm>
          <a:prstGeom prst="rect">
            <a:avLst/>
          </a:prstGeom>
          <a:noFill/>
          <a:ln>
            <a:noFill/>
          </a:ln>
        </p:spPr>
      </p:pic>
      <p:sp>
        <p:nvSpPr>
          <p:cNvPr id="865" name="Google Shape;865;p86"/>
          <p:cNvSpPr/>
          <p:nvPr/>
        </p:nvSpPr>
        <p:spPr>
          <a:xfrm>
            <a:off x="523875" y="610225"/>
            <a:ext cx="8086800" cy="3761700"/>
          </a:xfrm>
          <a:prstGeom prst="roundRect">
            <a:avLst>
              <a:gd name="adj" fmla="val 4558"/>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6"/>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grpSp>
        <p:nvGrpSpPr>
          <p:cNvPr id="867" name="Google Shape;867;p86"/>
          <p:cNvGrpSpPr/>
          <p:nvPr/>
        </p:nvGrpSpPr>
        <p:grpSpPr>
          <a:xfrm>
            <a:off x="981075" y="1019925"/>
            <a:ext cx="1552725" cy="323100"/>
            <a:chOff x="1409700" y="934075"/>
            <a:chExt cx="1552725" cy="323100"/>
          </a:xfrm>
        </p:grpSpPr>
        <p:sp>
          <p:nvSpPr>
            <p:cNvPr id="868" name="Google Shape;868;p86"/>
            <p:cNvSpPr/>
            <p:nvPr/>
          </p:nvSpPr>
          <p:spPr>
            <a:xfrm>
              <a:off x="1419225" y="969625"/>
              <a:ext cx="1543200" cy="2520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69" name="Google Shape;869;p86"/>
            <p:cNvSpPr txBox="1"/>
            <p:nvPr/>
          </p:nvSpPr>
          <p:spPr>
            <a:xfrm>
              <a:off x="1409700" y="934075"/>
              <a:ext cx="1543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Inter"/>
                  <a:ea typeface="Inter"/>
                  <a:cs typeface="Inter"/>
                  <a:sym typeface="Inter"/>
                </a:rPr>
                <a:t>CLIENT TESTIMONIAL</a:t>
              </a:r>
              <a:endParaRPr sz="900">
                <a:latin typeface="Inter"/>
                <a:ea typeface="Inter"/>
                <a:cs typeface="Inter"/>
                <a:sym typeface="Inter"/>
              </a:endParaRPr>
            </a:p>
          </p:txBody>
        </p:sp>
      </p:grpSp>
      <p:pic>
        <p:nvPicPr>
          <p:cNvPr id="870" name="Google Shape;870;p86"/>
          <p:cNvPicPr preferRelativeResize="0"/>
          <p:nvPr/>
        </p:nvPicPr>
        <p:blipFill rotWithShape="1">
          <a:blip r:embed="rId3">
            <a:alphaModFix/>
          </a:blip>
          <a:srcRect/>
          <a:stretch/>
        </p:blipFill>
        <p:spPr>
          <a:xfrm>
            <a:off x="8179854" y="4784002"/>
            <a:ext cx="734850" cy="157826"/>
          </a:xfrm>
          <a:prstGeom prst="rect">
            <a:avLst/>
          </a:prstGeom>
          <a:noFill/>
          <a:ln>
            <a:noFill/>
          </a:ln>
        </p:spPr>
      </p:pic>
      <p:sp>
        <p:nvSpPr>
          <p:cNvPr id="871" name="Google Shape;871;p86"/>
          <p:cNvSpPr txBox="1">
            <a:spLocks noGrp="1"/>
          </p:cNvSpPr>
          <p:nvPr>
            <p:ph type="title"/>
          </p:nvPr>
        </p:nvSpPr>
        <p:spPr>
          <a:xfrm>
            <a:off x="904875" y="1295400"/>
            <a:ext cx="7467600" cy="22764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2200"/>
              <a:buFont typeface="Libre Caslon Text"/>
              <a:buNone/>
              <a:defRPr sz="22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872" name="Google Shape;872;p86"/>
          <p:cNvSpPr txBox="1">
            <a:spLocks noGrp="1"/>
          </p:cNvSpPr>
          <p:nvPr>
            <p:ph type="subTitle" idx="1"/>
          </p:nvPr>
        </p:nvSpPr>
        <p:spPr>
          <a:xfrm>
            <a:off x="1523300" y="3393575"/>
            <a:ext cx="6849300" cy="4449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100"/>
              <a:buFont typeface="Inter SemiBold"/>
              <a:buNone/>
              <a:defRPr sz="1100" i="0">
                <a:solidFill>
                  <a:schemeClr val="accent6"/>
                </a:solidFill>
                <a:latin typeface="Inter SemiBold"/>
                <a:ea typeface="Inter SemiBold"/>
                <a:cs typeface="Inter SemiBold"/>
                <a:sym typeface="Inter SemiBold"/>
              </a:defRPr>
            </a:lvl1pPr>
            <a:lvl2pPr lvl="1" rtl="0">
              <a:lnSpc>
                <a:spcPct val="100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2pPr>
            <a:lvl3pPr lvl="2" rtl="0">
              <a:lnSpc>
                <a:spcPct val="111111"/>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3pPr>
            <a:lvl4pPr lvl="3"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4pPr>
            <a:lvl5pPr lvl="4" rtl="0">
              <a:lnSpc>
                <a:spcPct val="125000"/>
              </a:lnSpc>
              <a:spcBef>
                <a:spcPts val="5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5pPr>
            <a:lvl6pPr lvl="5"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6pPr>
            <a:lvl7pPr lvl="6"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7pPr>
            <a:lvl8pPr lvl="7"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8pPr>
            <a:lvl9pPr lvl="8" rtl="0">
              <a:lnSpc>
                <a:spcPct val="90000"/>
              </a:lnSpc>
              <a:spcBef>
                <a:spcPts val="400"/>
              </a:spcBef>
              <a:spcAft>
                <a:spcPts val="0"/>
              </a:spcAft>
              <a:buClr>
                <a:schemeClr val="accent6"/>
              </a:buClr>
              <a:buSzPts val="1100"/>
              <a:buFont typeface="Inter SemiBold"/>
              <a:buNone/>
              <a:defRPr sz="1100">
                <a:solidFill>
                  <a:schemeClr val="accent6"/>
                </a:solidFill>
                <a:latin typeface="Inter SemiBold"/>
                <a:ea typeface="Inter SemiBold"/>
                <a:cs typeface="Inter SemiBold"/>
                <a:sym typeface="Inter SemiBold"/>
              </a:defRPr>
            </a:lvl9pPr>
          </a:lstStyle>
          <a:p>
            <a:endParaRPr/>
          </a:p>
        </p:txBody>
      </p:sp>
      <p:sp>
        <p:nvSpPr>
          <p:cNvPr id="873" name="Google Shape;873;p86"/>
          <p:cNvSpPr>
            <a:spLocks noGrp="1"/>
          </p:cNvSpPr>
          <p:nvPr>
            <p:ph type="pic" idx="2"/>
          </p:nvPr>
        </p:nvSpPr>
        <p:spPr>
          <a:xfrm>
            <a:off x="1002121" y="3433625"/>
            <a:ext cx="444900" cy="444900"/>
          </a:xfrm>
          <a:prstGeom prst="ellipse">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I-Bio-White">
  <p:cSld name="CUSTOM_2_1">
    <p:spTree>
      <p:nvGrpSpPr>
        <p:cNvPr id="1" name="Shape 874"/>
        <p:cNvGrpSpPr/>
        <p:nvPr/>
      </p:nvGrpSpPr>
      <p:grpSpPr>
        <a:xfrm>
          <a:off x="0" y="0"/>
          <a:ext cx="0" cy="0"/>
          <a:chOff x="0" y="0"/>
          <a:chExt cx="0" cy="0"/>
        </a:xfrm>
      </p:grpSpPr>
      <p:pic>
        <p:nvPicPr>
          <p:cNvPr id="875" name="Google Shape;875;p87"/>
          <p:cNvPicPr preferRelativeResize="0"/>
          <p:nvPr/>
        </p:nvPicPr>
        <p:blipFill rotWithShape="1">
          <a:blip r:embed="rId2">
            <a:alphaModFix/>
          </a:blip>
          <a:srcRect r="20641"/>
          <a:stretch/>
        </p:blipFill>
        <p:spPr>
          <a:xfrm>
            <a:off x="4211048" y="2846050"/>
            <a:ext cx="4932949" cy="2297451"/>
          </a:xfrm>
          <a:prstGeom prst="rect">
            <a:avLst/>
          </a:prstGeom>
          <a:noFill/>
          <a:ln>
            <a:noFill/>
          </a:ln>
        </p:spPr>
      </p:pic>
      <p:sp>
        <p:nvSpPr>
          <p:cNvPr id="876" name="Google Shape;876;p87"/>
          <p:cNvSpPr txBox="1">
            <a:spLocks noGrp="1"/>
          </p:cNvSpPr>
          <p:nvPr>
            <p:ph type="subTitle" idx="1"/>
          </p:nvPr>
        </p:nvSpPr>
        <p:spPr>
          <a:xfrm>
            <a:off x="350100" y="362750"/>
            <a:ext cx="4907700" cy="3993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200"/>
              <a:buFont typeface="Inter SemiBold"/>
              <a:buNone/>
              <a:defRPr i="0">
                <a:solidFill>
                  <a:schemeClr val="dk2"/>
                </a:solidFill>
                <a:latin typeface="Inter SemiBold"/>
                <a:ea typeface="Inter SemiBold"/>
                <a:cs typeface="Inter SemiBold"/>
                <a:sym typeface="Inter SemiBold"/>
              </a:defRPr>
            </a:lvl1pPr>
            <a:lvl2pPr lvl="1" algn="ctr" rtl="0">
              <a:lnSpc>
                <a:spcPct val="100000"/>
              </a:lnSpc>
              <a:spcBef>
                <a:spcPts val="500"/>
              </a:spcBef>
              <a:spcAft>
                <a:spcPts val="0"/>
              </a:spcAft>
              <a:buSzPts val="1200"/>
              <a:buFont typeface="Inter SemiBold"/>
              <a:buNone/>
              <a:defRPr>
                <a:latin typeface="Inter SemiBold"/>
                <a:ea typeface="Inter SemiBold"/>
                <a:cs typeface="Inter SemiBold"/>
                <a:sym typeface="Inter SemiBold"/>
              </a:defRPr>
            </a:lvl2pPr>
            <a:lvl3pPr lvl="2" algn="ctr" rtl="0">
              <a:lnSpc>
                <a:spcPct val="111111"/>
              </a:lnSpc>
              <a:spcBef>
                <a:spcPts val="500"/>
              </a:spcBef>
              <a:spcAft>
                <a:spcPts val="0"/>
              </a:spcAft>
              <a:buSzPts val="1200"/>
              <a:buFont typeface="Inter SemiBold"/>
              <a:buNone/>
              <a:defRPr>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a:latin typeface="Inter SemiBold"/>
                <a:ea typeface="Inter SemiBold"/>
                <a:cs typeface="Inter SemiBold"/>
                <a:sym typeface="Inter SemiBold"/>
              </a:defRPr>
            </a:lvl9pPr>
          </a:lstStyle>
          <a:p>
            <a:endParaRPr/>
          </a:p>
        </p:txBody>
      </p:sp>
      <p:sp>
        <p:nvSpPr>
          <p:cNvPr id="877" name="Google Shape;877;p87"/>
          <p:cNvSpPr txBox="1">
            <a:spLocks noGrp="1"/>
          </p:cNvSpPr>
          <p:nvPr>
            <p:ph type="subTitle" idx="2"/>
          </p:nvPr>
        </p:nvSpPr>
        <p:spPr>
          <a:xfrm>
            <a:off x="350100" y="647750"/>
            <a:ext cx="4907700" cy="4953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2200"/>
              <a:buFont typeface="Libre Caslon Text"/>
              <a:buNone/>
              <a:defRPr sz="2200" i="0">
                <a:latin typeface="Libre Caslon Text"/>
                <a:ea typeface="Libre Caslon Text"/>
                <a:cs typeface="Libre Caslon Text"/>
                <a:sym typeface="Libre Caslon Text"/>
              </a:defRPr>
            </a:lvl1pPr>
            <a:lvl2pPr lvl="1"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2pPr>
            <a:lvl3pPr lvl="2"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3pPr>
            <a:lvl4pPr lvl="3"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4pPr>
            <a:lvl5pPr lvl="4"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5pPr>
            <a:lvl6pPr lvl="5"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6pPr>
            <a:lvl7pPr lvl="6"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7pPr>
            <a:lvl8pPr lvl="7"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8pPr>
            <a:lvl9pPr lvl="8"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9pPr>
          </a:lstStyle>
          <a:p>
            <a:endParaRPr/>
          </a:p>
        </p:txBody>
      </p:sp>
      <p:sp>
        <p:nvSpPr>
          <p:cNvPr id="878" name="Google Shape;878;p87"/>
          <p:cNvSpPr txBox="1">
            <a:spLocks noGrp="1"/>
          </p:cNvSpPr>
          <p:nvPr>
            <p:ph type="subTitle" idx="3"/>
          </p:nvPr>
        </p:nvSpPr>
        <p:spPr>
          <a:xfrm>
            <a:off x="350100" y="1019225"/>
            <a:ext cx="4907700" cy="3993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dk1"/>
              </a:buClr>
              <a:buSzPts val="1000"/>
              <a:buFont typeface="Inter SemiBold"/>
              <a:buNone/>
              <a:defRPr sz="1000">
                <a:latin typeface="Inter SemiBold"/>
                <a:ea typeface="Inter SemiBold"/>
                <a:cs typeface="Inter SemiBold"/>
                <a:sym typeface="Inter SemiBold"/>
              </a:defRPr>
            </a:lvl1pPr>
            <a:lvl2pPr lvl="1"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2pPr>
            <a:lvl3pPr lvl="2"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3pPr>
            <a:lvl4pPr lvl="3"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4pPr>
            <a:lvl5pPr lvl="4" algn="ctr" rtl="0">
              <a:lnSpc>
                <a:spcPct val="100000"/>
              </a:lnSpc>
              <a:spcBef>
                <a:spcPts val="5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5pPr>
            <a:lvl6pPr lvl="5"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6pPr>
            <a:lvl7pPr lvl="6"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7pPr>
            <a:lvl8pPr lvl="7"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8pPr>
            <a:lvl9pPr lvl="8" algn="ctr" rtl="0">
              <a:lnSpc>
                <a:spcPct val="100000"/>
              </a:lnSpc>
              <a:spcBef>
                <a:spcPts val="400"/>
              </a:spcBef>
              <a:spcAft>
                <a:spcPts val="0"/>
              </a:spcAft>
              <a:buClr>
                <a:schemeClr val="dk1"/>
              </a:buClr>
              <a:buSzPts val="2200"/>
              <a:buFont typeface="Libre Caslon Text"/>
              <a:buNone/>
              <a:defRPr sz="2200">
                <a:latin typeface="Libre Caslon Text"/>
                <a:ea typeface="Libre Caslon Text"/>
                <a:cs typeface="Libre Caslon Text"/>
                <a:sym typeface="Libre Caslon Text"/>
              </a:defRPr>
            </a:lvl9pPr>
          </a:lstStyle>
          <a:p>
            <a:endParaRPr/>
          </a:p>
        </p:txBody>
      </p:sp>
      <p:sp>
        <p:nvSpPr>
          <p:cNvPr id="879" name="Google Shape;879;p87"/>
          <p:cNvSpPr txBox="1"/>
          <p:nvPr/>
        </p:nvSpPr>
        <p:spPr>
          <a:xfrm>
            <a:off x="350100" y="2047875"/>
            <a:ext cx="3602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latin typeface="Inter SemiBold"/>
                <a:ea typeface="Inter SemiBold"/>
                <a:cs typeface="Inter SemiBold"/>
                <a:sym typeface="Inter SemiBold"/>
              </a:rPr>
              <a:t>Background</a:t>
            </a:r>
            <a:endParaRPr sz="1000">
              <a:solidFill>
                <a:schemeClr val="dk2"/>
              </a:solidFill>
              <a:latin typeface="Inter SemiBold"/>
              <a:ea typeface="Inter SemiBold"/>
              <a:cs typeface="Inter SemiBold"/>
              <a:sym typeface="Inter SemiBold"/>
            </a:endParaRPr>
          </a:p>
        </p:txBody>
      </p:sp>
      <p:sp>
        <p:nvSpPr>
          <p:cNvPr id="880" name="Google Shape;880;p87"/>
          <p:cNvSpPr txBox="1">
            <a:spLocks noGrp="1"/>
          </p:cNvSpPr>
          <p:nvPr>
            <p:ph type="subTitle" idx="4"/>
          </p:nvPr>
        </p:nvSpPr>
        <p:spPr>
          <a:xfrm>
            <a:off x="350100" y="2291325"/>
            <a:ext cx="45744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accent6"/>
              </a:buClr>
              <a:buSzPts val="1200"/>
              <a:buFont typeface="Inter"/>
              <a:buNone/>
              <a:defRPr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2pPr>
            <a:lvl3pPr lvl="2"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3pPr>
            <a:lvl4pPr lvl="3"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4pPr>
            <a:lvl5pPr lvl="4"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5pPr>
            <a:lvl6pPr lvl="5"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6pPr>
            <a:lvl7pPr lvl="6"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7pPr>
            <a:lvl8pPr lvl="7"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8pPr>
            <a:lvl9pPr lvl="8"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9pPr>
          </a:lstStyle>
          <a:p>
            <a:endParaRPr/>
          </a:p>
        </p:txBody>
      </p:sp>
      <p:sp>
        <p:nvSpPr>
          <p:cNvPr id="881" name="Google Shape;881;p87"/>
          <p:cNvSpPr txBox="1"/>
          <p:nvPr/>
        </p:nvSpPr>
        <p:spPr>
          <a:xfrm>
            <a:off x="350100" y="2967525"/>
            <a:ext cx="3602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2"/>
                </a:solidFill>
                <a:latin typeface="Inter SemiBold"/>
                <a:ea typeface="Inter SemiBold"/>
                <a:cs typeface="Inter SemiBold"/>
                <a:sym typeface="Inter SemiBold"/>
              </a:rPr>
              <a:t>Benefits Superpower</a:t>
            </a:r>
            <a:endParaRPr sz="1000">
              <a:solidFill>
                <a:schemeClr val="dk2"/>
              </a:solidFill>
              <a:latin typeface="Inter SemiBold"/>
              <a:ea typeface="Inter SemiBold"/>
              <a:cs typeface="Inter SemiBold"/>
              <a:sym typeface="Inter SemiBold"/>
            </a:endParaRPr>
          </a:p>
        </p:txBody>
      </p:sp>
      <p:sp>
        <p:nvSpPr>
          <p:cNvPr id="882" name="Google Shape;882;p87"/>
          <p:cNvSpPr txBox="1">
            <a:spLocks noGrp="1"/>
          </p:cNvSpPr>
          <p:nvPr>
            <p:ph type="subTitle" idx="5"/>
          </p:nvPr>
        </p:nvSpPr>
        <p:spPr>
          <a:xfrm>
            <a:off x="350100" y="3210975"/>
            <a:ext cx="4574400" cy="7524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500"/>
              </a:spcBef>
              <a:spcAft>
                <a:spcPts val="0"/>
              </a:spcAft>
              <a:buClr>
                <a:schemeClr val="accent6"/>
              </a:buClr>
              <a:buSzPts val="1200"/>
              <a:buFont typeface="Inter"/>
              <a:buNone/>
              <a:defRPr i="0">
                <a:solidFill>
                  <a:schemeClr val="accent6"/>
                </a:solidFill>
                <a:latin typeface="Inter"/>
                <a:ea typeface="Inter"/>
                <a:cs typeface="Inter"/>
                <a:sym typeface="Inter"/>
              </a:defRPr>
            </a:lvl1pPr>
            <a:lvl2pPr lvl="1"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2pPr>
            <a:lvl3pPr lvl="2"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3pPr>
            <a:lvl4pPr lvl="3"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4pPr>
            <a:lvl5pPr lvl="4" algn="ctr" rtl="0">
              <a:lnSpc>
                <a:spcPct val="100000"/>
              </a:lnSpc>
              <a:spcBef>
                <a:spcPts val="500"/>
              </a:spcBef>
              <a:spcAft>
                <a:spcPts val="0"/>
              </a:spcAft>
              <a:buClr>
                <a:schemeClr val="accent6"/>
              </a:buClr>
              <a:buSzPts val="1200"/>
              <a:buFont typeface="Inter"/>
              <a:buNone/>
              <a:defRPr>
                <a:solidFill>
                  <a:schemeClr val="accent6"/>
                </a:solidFill>
                <a:latin typeface="Inter"/>
                <a:ea typeface="Inter"/>
                <a:cs typeface="Inter"/>
                <a:sym typeface="Inter"/>
              </a:defRPr>
            </a:lvl5pPr>
            <a:lvl6pPr lvl="5"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6pPr>
            <a:lvl7pPr lvl="6"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7pPr>
            <a:lvl8pPr lvl="7"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8pPr>
            <a:lvl9pPr lvl="8" algn="ctr" rtl="0">
              <a:lnSpc>
                <a:spcPct val="100000"/>
              </a:lnSpc>
              <a:spcBef>
                <a:spcPts val="400"/>
              </a:spcBef>
              <a:spcAft>
                <a:spcPts val="0"/>
              </a:spcAft>
              <a:buClr>
                <a:schemeClr val="accent6"/>
              </a:buClr>
              <a:buSzPts val="1200"/>
              <a:buFont typeface="Inter"/>
              <a:buNone/>
              <a:defRPr>
                <a:solidFill>
                  <a:schemeClr val="accent6"/>
                </a:solidFill>
                <a:latin typeface="Inter"/>
                <a:ea typeface="Inter"/>
                <a:cs typeface="Inter"/>
                <a:sym typeface="Inter"/>
              </a:defRPr>
            </a:lvl9pPr>
          </a:lstStyle>
          <a:p>
            <a:endParaRPr/>
          </a:p>
        </p:txBody>
      </p:sp>
      <p:sp>
        <p:nvSpPr>
          <p:cNvPr id="883" name="Google Shape;883;p87"/>
          <p:cNvSpPr>
            <a:spLocks noGrp="1"/>
          </p:cNvSpPr>
          <p:nvPr>
            <p:ph type="pic" idx="6"/>
          </p:nvPr>
        </p:nvSpPr>
        <p:spPr>
          <a:xfrm>
            <a:off x="5572125" y="523875"/>
            <a:ext cx="3305100" cy="4019700"/>
          </a:xfrm>
          <a:prstGeom prst="roundRect">
            <a:avLst>
              <a:gd name="adj" fmla="val 4611"/>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J-Deep-Dive">
  <p:cSld name="CUSTOM_3_1_3">
    <p:spTree>
      <p:nvGrpSpPr>
        <p:cNvPr id="1" name="Shape 884"/>
        <p:cNvGrpSpPr/>
        <p:nvPr/>
      </p:nvGrpSpPr>
      <p:grpSpPr>
        <a:xfrm>
          <a:off x="0" y="0"/>
          <a:ext cx="0" cy="0"/>
          <a:chOff x="0" y="0"/>
          <a:chExt cx="0" cy="0"/>
        </a:xfrm>
      </p:grpSpPr>
      <p:sp>
        <p:nvSpPr>
          <p:cNvPr id="885" name="Google Shape;885;p88"/>
          <p:cNvSpPr/>
          <p:nvPr/>
        </p:nvSpPr>
        <p:spPr>
          <a:xfrm>
            <a:off x="0" y="4359900"/>
            <a:ext cx="9144000" cy="783600"/>
          </a:xfrm>
          <a:prstGeom prst="roundRect">
            <a:avLst>
              <a:gd name="adj" fmla="val 0"/>
            </a:avLst>
          </a:prstGeom>
          <a:solidFill>
            <a:srgbClr val="FAC714"/>
          </a:solidFill>
          <a:ln>
            <a:noFill/>
          </a:ln>
        </p:spPr>
        <p:txBody>
          <a:bodyPr spcFirstLastPara="1" wrap="square" lIns="91425" tIns="91425" rIns="91425" bIns="91425" anchor="ctr" anchorCtr="0">
            <a:noAutofit/>
          </a:bodyPr>
          <a:lstStyle/>
          <a:p>
            <a:pPr marL="0" marR="5410200" lvl="0" indent="0" algn="l" rtl="0">
              <a:lnSpc>
                <a:spcPct val="115000"/>
              </a:lnSpc>
              <a:spcBef>
                <a:spcPts val="0"/>
              </a:spcBef>
              <a:spcAft>
                <a:spcPts val="0"/>
              </a:spcAft>
              <a:buNone/>
            </a:pPr>
            <a:endParaRPr sz="1100">
              <a:solidFill>
                <a:schemeClr val="dk1"/>
              </a:solidFill>
              <a:latin typeface="Inter"/>
              <a:ea typeface="Inter"/>
              <a:cs typeface="Inter"/>
              <a:sym typeface="Inter"/>
            </a:endParaRPr>
          </a:p>
        </p:txBody>
      </p:sp>
      <p:sp>
        <p:nvSpPr>
          <p:cNvPr id="886" name="Google Shape;886;p88"/>
          <p:cNvSpPr/>
          <p:nvPr/>
        </p:nvSpPr>
        <p:spPr>
          <a:xfrm>
            <a:off x="247650" y="247650"/>
            <a:ext cx="8639100" cy="3896100"/>
          </a:xfrm>
          <a:prstGeom prst="roundRect">
            <a:avLst>
              <a:gd name="adj" fmla="val 4401"/>
            </a:avLst>
          </a:prstGeom>
          <a:solidFill>
            <a:srgbClr val="FFFFFF"/>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8"/>
          <p:cNvSpPr txBox="1">
            <a:spLocks noGrp="1"/>
          </p:cNvSpPr>
          <p:nvPr>
            <p:ph type="title"/>
          </p:nvPr>
        </p:nvSpPr>
        <p:spPr>
          <a:xfrm>
            <a:off x="495300" y="819150"/>
            <a:ext cx="5562600" cy="525000"/>
          </a:xfrm>
          <a:prstGeom prst="rect">
            <a:avLst/>
          </a:prstGeom>
          <a:noFill/>
          <a:ln>
            <a:noFill/>
          </a:ln>
        </p:spPr>
        <p:txBody>
          <a:bodyPr spcFirstLastPara="1" wrap="square" lIns="68575" tIns="34275" rIns="68575" bIns="34275" anchor="t" anchorCtr="0">
            <a:noAutofit/>
          </a:bodyPr>
          <a:lstStyle>
            <a:lvl1pPr lvl="0" rtl="0">
              <a:lnSpc>
                <a:spcPct val="90000"/>
              </a:lnSpc>
              <a:spcBef>
                <a:spcPts val="0"/>
              </a:spcBef>
              <a:spcAft>
                <a:spcPts val="0"/>
              </a:spcAft>
              <a:buClr>
                <a:schemeClr val="dk1"/>
              </a:buClr>
              <a:buSzPts val="3000"/>
              <a:buFont typeface="Libre Caslon Text"/>
              <a:buNone/>
              <a:defRPr sz="3000" b="0">
                <a:solidFill>
                  <a:schemeClr val="dk1"/>
                </a:solidFill>
                <a:latin typeface="Libre Caslon Text"/>
                <a:ea typeface="Libre Caslon Text"/>
                <a:cs typeface="Libre Caslon Text"/>
                <a:sym typeface="Libre Caslon Text"/>
              </a:defRPr>
            </a:lvl1pPr>
            <a:lvl2pPr lvl="1" rtl="0">
              <a:spcBef>
                <a:spcPts val="0"/>
              </a:spcBef>
              <a:spcAft>
                <a:spcPts val="0"/>
              </a:spcAft>
              <a:buSzPts val="2200"/>
              <a:buFont typeface="Libre Caslon Text"/>
              <a:buNone/>
              <a:defRPr sz="2200">
                <a:latin typeface="Libre Caslon Text"/>
                <a:ea typeface="Libre Caslon Text"/>
                <a:cs typeface="Libre Caslon Text"/>
                <a:sym typeface="Libre Caslon Text"/>
              </a:defRPr>
            </a:lvl2pPr>
            <a:lvl3pPr lvl="2" rtl="0">
              <a:spcBef>
                <a:spcPts val="0"/>
              </a:spcBef>
              <a:spcAft>
                <a:spcPts val="0"/>
              </a:spcAft>
              <a:buSzPts val="2200"/>
              <a:buFont typeface="Libre Caslon Text"/>
              <a:buNone/>
              <a:defRPr sz="2200">
                <a:latin typeface="Libre Caslon Text"/>
                <a:ea typeface="Libre Caslon Text"/>
                <a:cs typeface="Libre Caslon Text"/>
                <a:sym typeface="Libre Caslon Text"/>
              </a:defRPr>
            </a:lvl3pPr>
            <a:lvl4pPr lvl="3" rtl="0">
              <a:spcBef>
                <a:spcPts val="0"/>
              </a:spcBef>
              <a:spcAft>
                <a:spcPts val="0"/>
              </a:spcAft>
              <a:buSzPts val="2200"/>
              <a:buFont typeface="Libre Caslon Text"/>
              <a:buNone/>
              <a:defRPr sz="2200">
                <a:latin typeface="Libre Caslon Text"/>
                <a:ea typeface="Libre Caslon Text"/>
                <a:cs typeface="Libre Caslon Text"/>
                <a:sym typeface="Libre Caslon Text"/>
              </a:defRPr>
            </a:lvl4pPr>
            <a:lvl5pPr lvl="4" rtl="0">
              <a:spcBef>
                <a:spcPts val="0"/>
              </a:spcBef>
              <a:spcAft>
                <a:spcPts val="0"/>
              </a:spcAft>
              <a:buSzPts val="2200"/>
              <a:buFont typeface="Libre Caslon Text"/>
              <a:buNone/>
              <a:defRPr sz="2200">
                <a:latin typeface="Libre Caslon Text"/>
                <a:ea typeface="Libre Caslon Text"/>
                <a:cs typeface="Libre Caslon Text"/>
                <a:sym typeface="Libre Caslon Text"/>
              </a:defRPr>
            </a:lvl5pPr>
            <a:lvl6pPr lvl="5" rtl="0">
              <a:spcBef>
                <a:spcPts val="0"/>
              </a:spcBef>
              <a:spcAft>
                <a:spcPts val="0"/>
              </a:spcAft>
              <a:buSzPts val="2200"/>
              <a:buFont typeface="Libre Caslon Text"/>
              <a:buNone/>
              <a:defRPr sz="2200">
                <a:latin typeface="Libre Caslon Text"/>
                <a:ea typeface="Libre Caslon Text"/>
                <a:cs typeface="Libre Caslon Text"/>
                <a:sym typeface="Libre Caslon Text"/>
              </a:defRPr>
            </a:lvl6pPr>
            <a:lvl7pPr lvl="6" rtl="0">
              <a:spcBef>
                <a:spcPts val="0"/>
              </a:spcBef>
              <a:spcAft>
                <a:spcPts val="0"/>
              </a:spcAft>
              <a:buSzPts val="2200"/>
              <a:buFont typeface="Libre Caslon Text"/>
              <a:buNone/>
              <a:defRPr sz="2200">
                <a:latin typeface="Libre Caslon Text"/>
                <a:ea typeface="Libre Caslon Text"/>
                <a:cs typeface="Libre Caslon Text"/>
                <a:sym typeface="Libre Caslon Text"/>
              </a:defRPr>
            </a:lvl7pPr>
            <a:lvl8pPr lvl="7" rtl="0">
              <a:spcBef>
                <a:spcPts val="0"/>
              </a:spcBef>
              <a:spcAft>
                <a:spcPts val="0"/>
              </a:spcAft>
              <a:buSzPts val="2200"/>
              <a:buFont typeface="Libre Caslon Text"/>
              <a:buNone/>
              <a:defRPr sz="2200">
                <a:latin typeface="Libre Caslon Text"/>
                <a:ea typeface="Libre Caslon Text"/>
                <a:cs typeface="Libre Caslon Text"/>
                <a:sym typeface="Libre Caslon Text"/>
              </a:defRPr>
            </a:lvl8pPr>
            <a:lvl9pPr lvl="8" rtl="0">
              <a:spcBef>
                <a:spcPts val="0"/>
              </a:spcBef>
              <a:spcAft>
                <a:spcPts val="0"/>
              </a:spcAft>
              <a:buSzPts val="2200"/>
              <a:buFont typeface="Libre Caslon Text"/>
              <a:buNone/>
              <a:defRPr sz="2200">
                <a:latin typeface="Libre Caslon Text"/>
                <a:ea typeface="Libre Caslon Text"/>
                <a:cs typeface="Libre Caslon Text"/>
                <a:sym typeface="Libre Caslon Text"/>
              </a:defRPr>
            </a:lvl9pPr>
          </a:lstStyle>
          <a:p>
            <a:endParaRPr/>
          </a:p>
        </p:txBody>
      </p:sp>
      <p:sp>
        <p:nvSpPr>
          <p:cNvPr id="888" name="Google Shape;888;p88"/>
          <p:cNvSpPr txBox="1">
            <a:spLocks noGrp="1"/>
          </p:cNvSpPr>
          <p:nvPr>
            <p:ph type="subTitle" idx="1"/>
          </p:nvPr>
        </p:nvSpPr>
        <p:spPr>
          <a:xfrm>
            <a:off x="495300" y="220300"/>
            <a:ext cx="7467600" cy="525000"/>
          </a:xfrm>
          <a:prstGeom prst="rect">
            <a:avLst/>
          </a:prstGeom>
          <a:noFill/>
          <a:ln>
            <a:noFill/>
          </a:ln>
        </p:spPr>
        <p:txBody>
          <a:bodyPr spcFirstLastPara="1" wrap="square" lIns="68575" tIns="34275" rIns="68575" bIns="34275" anchor="b" anchorCtr="0">
            <a:noAutofit/>
          </a:bodyPr>
          <a:lstStyle>
            <a:lvl1pPr lvl="0" rtl="0">
              <a:lnSpc>
                <a:spcPct val="111111"/>
              </a:lnSpc>
              <a:spcBef>
                <a:spcPts val="500"/>
              </a:spcBef>
              <a:spcAft>
                <a:spcPts val="0"/>
              </a:spcAft>
              <a:buSzPts val="1100"/>
              <a:buFont typeface="Inter SemiBold"/>
              <a:buNone/>
              <a:defRPr sz="1100" i="0">
                <a:solidFill>
                  <a:schemeClr val="dk2"/>
                </a:solidFill>
                <a:latin typeface="Inter SemiBold"/>
                <a:ea typeface="Inter SemiBold"/>
                <a:cs typeface="Inter SemiBold"/>
                <a:sym typeface="Inter SemiBold"/>
              </a:defRPr>
            </a:lvl1pPr>
            <a:lvl2pPr lvl="1" rtl="0">
              <a:lnSpc>
                <a:spcPct val="100000"/>
              </a:lnSpc>
              <a:spcBef>
                <a:spcPts val="500"/>
              </a:spcBef>
              <a:spcAft>
                <a:spcPts val="0"/>
              </a:spcAft>
              <a:buSzPts val="1100"/>
              <a:buFont typeface="Inter SemiBold"/>
              <a:buNone/>
              <a:defRPr sz="1100">
                <a:solidFill>
                  <a:schemeClr val="dk2"/>
                </a:solidFill>
                <a:latin typeface="Inter SemiBold"/>
                <a:ea typeface="Inter SemiBold"/>
                <a:cs typeface="Inter SemiBold"/>
                <a:sym typeface="Inter SemiBold"/>
              </a:defRPr>
            </a:lvl2pPr>
            <a:lvl3pPr lvl="2" rtl="0">
              <a:lnSpc>
                <a:spcPct val="111111"/>
              </a:lnSpc>
              <a:spcBef>
                <a:spcPts val="500"/>
              </a:spcBef>
              <a:spcAft>
                <a:spcPts val="0"/>
              </a:spcAft>
              <a:buSzPts val="1100"/>
              <a:buFont typeface="Inter SemiBold"/>
              <a:buNone/>
              <a:defRPr sz="1100">
                <a:solidFill>
                  <a:schemeClr val="dk2"/>
                </a:solidFill>
                <a:latin typeface="Inter SemiBold"/>
                <a:ea typeface="Inter SemiBold"/>
                <a:cs typeface="Inter SemiBold"/>
                <a:sym typeface="Inter SemiBold"/>
              </a:defRPr>
            </a:lvl3pPr>
            <a:lvl4pPr lvl="3" rtl="0">
              <a:lnSpc>
                <a:spcPct val="125000"/>
              </a:lnSpc>
              <a:spcBef>
                <a:spcPts val="500"/>
              </a:spcBef>
              <a:spcAft>
                <a:spcPts val="0"/>
              </a:spcAft>
              <a:buSzPts val="1100"/>
              <a:buFont typeface="Inter SemiBold"/>
              <a:buNone/>
              <a:defRPr sz="1100">
                <a:solidFill>
                  <a:schemeClr val="dk2"/>
                </a:solidFill>
                <a:latin typeface="Inter SemiBold"/>
                <a:ea typeface="Inter SemiBold"/>
                <a:cs typeface="Inter SemiBold"/>
                <a:sym typeface="Inter SemiBold"/>
              </a:defRPr>
            </a:lvl4pPr>
            <a:lvl5pPr lvl="4" rtl="0">
              <a:lnSpc>
                <a:spcPct val="125000"/>
              </a:lnSpc>
              <a:spcBef>
                <a:spcPts val="500"/>
              </a:spcBef>
              <a:spcAft>
                <a:spcPts val="0"/>
              </a:spcAft>
              <a:buSzPts val="1100"/>
              <a:buFont typeface="Inter SemiBold"/>
              <a:buNone/>
              <a:defRPr sz="1100">
                <a:solidFill>
                  <a:schemeClr val="dk2"/>
                </a:solidFill>
                <a:latin typeface="Inter SemiBold"/>
                <a:ea typeface="Inter SemiBold"/>
                <a:cs typeface="Inter SemiBold"/>
                <a:sym typeface="Inter SemiBold"/>
              </a:defRPr>
            </a:lvl5pPr>
            <a:lvl6pPr lvl="5" rtl="0">
              <a:lnSpc>
                <a:spcPct val="90000"/>
              </a:lnSpc>
              <a:spcBef>
                <a:spcPts val="400"/>
              </a:spcBef>
              <a:spcAft>
                <a:spcPts val="0"/>
              </a:spcAft>
              <a:buSzPts val="1100"/>
              <a:buFont typeface="Inter SemiBold"/>
              <a:buNone/>
              <a:defRPr sz="1100">
                <a:solidFill>
                  <a:schemeClr val="dk2"/>
                </a:solidFill>
                <a:latin typeface="Inter SemiBold"/>
                <a:ea typeface="Inter SemiBold"/>
                <a:cs typeface="Inter SemiBold"/>
                <a:sym typeface="Inter SemiBold"/>
              </a:defRPr>
            </a:lvl6pPr>
            <a:lvl7pPr lvl="6" rtl="0">
              <a:lnSpc>
                <a:spcPct val="90000"/>
              </a:lnSpc>
              <a:spcBef>
                <a:spcPts val="400"/>
              </a:spcBef>
              <a:spcAft>
                <a:spcPts val="0"/>
              </a:spcAft>
              <a:buSzPts val="1100"/>
              <a:buFont typeface="Inter SemiBold"/>
              <a:buNone/>
              <a:defRPr sz="1100">
                <a:solidFill>
                  <a:schemeClr val="dk2"/>
                </a:solidFill>
                <a:latin typeface="Inter SemiBold"/>
                <a:ea typeface="Inter SemiBold"/>
                <a:cs typeface="Inter SemiBold"/>
                <a:sym typeface="Inter SemiBold"/>
              </a:defRPr>
            </a:lvl7pPr>
            <a:lvl8pPr lvl="7" rtl="0">
              <a:lnSpc>
                <a:spcPct val="90000"/>
              </a:lnSpc>
              <a:spcBef>
                <a:spcPts val="400"/>
              </a:spcBef>
              <a:spcAft>
                <a:spcPts val="0"/>
              </a:spcAft>
              <a:buSzPts val="1100"/>
              <a:buFont typeface="Inter SemiBold"/>
              <a:buNone/>
              <a:defRPr sz="1100">
                <a:solidFill>
                  <a:schemeClr val="dk2"/>
                </a:solidFill>
                <a:latin typeface="Inter SemiBold"/>
                <a:ea typeface="Inter SemiBold"/>
                <a:cs typeface="Inter SemiBold"/>
                <a:sym typeface="Inter SemiBold"/>
              </a:defRPr>
            </a:lvl8pPr>
            <a:lvl9pPr lvl="8" rtl="0">
              <a:lnSpc>
                <a:spcPct val="90000"/>
              </a:lnSpc>
              <a:spcBef>
                <a:spcPts val="400"/>
              </a:spcBef>
              <a:spcAft>
                <a:spcPts val="0"/>
              </a:spcAft>
              <a:buSzPts val="1100"/>
              <a:buFont typeface="Inter SemiBold"/>
              <a:buNone/>
              <a:defRPr sz="1100">
                <a:solidFill>
                  <a:schemeClr val="dk2"/>
                </a:solidFill>
                <a:latin typeface="Inter SemiBold"/>
                <a:ea typeface="Inter SemiBold"/>
                <a:cs typeface="Inter SemiBold"/>
                <a:sym typeface="Inter SemiBold"/>
              </a:defRPr>
            </a:lvl9pPr>
          </a:lstStyle>
          <a:p>
            <a:endParaRPr/>
          </a:p>
        </p:txBody>
      </p:sp>
      <p:pic>
        <p:nvPicPr>
          <p:cNvPr id="889" name="Google Shape;889;p88"/>
          <p:cNvPicPr preferRelativeResize="0"/>
          <p:nvPr/>
        </p:nvPicPr>
        <p:blipFill rotWithShape="1">
          <a:blip r:embed="rId2">
            <a:alphaModFix/>
          </a:blip>
          <a:srcRect/>
          <a:stretch/>
        </p:blipFill>
        <p:spPr>
          <a:xfrm>
            <a:off x="8184139" y="4784666"/>
            <a:ext cx="732681" cy="153353"/>
          </a:xfrm>
          <a:prstGeom prst="rect">
            <a:avLst/>
          </a:prstGeom>
          <a:noFill/>
          <a:ln>
            <a:noFill/>
          </a:ln>
        </p:spPr>
      </p:pic>
      <p:sp>
        <p:nvSpPr>
          <p:cNvPr id="890" name="Google Shape;890;p88"/>
          <p:cNvSpPr txBox="1">
            <a:spLocks noGrp="1"/>
          </p:cNvSpPr>
          <p:nvPr>
            <p:ph type="body" idx="2"/>
          </p:nvPr>
        </p:nvSpPr>
        <p:spPr>
          <a:xfrm>
            <a:off x="495300" y="1344150"/>
            <a:ext cx="4096200" cy="25896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1pPr>
            <a:lvl2pPr marL="914400" lvl="1"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2pPr>
            <a:lvl3pPr marL="1371600" lvl="2"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3pPr>
            <a:lvl4pPr marL="1828800" lvl="3"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4pPr>
            <a:lvl5pPr marL="2286000" lvl="4"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5pPr>
            <a:lvl6pPr marL="2743200" lvl="5"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6pPr>
            <a:lvl7pPr marL="3200400" lvl="6"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7pPr>
            <a:lvl8pPr marL="3657600" lvl="7"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8pPr>
            <a:lvl9pPr marL="4114800" lvl="8"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9pPr>
          </a:lstStyle>
          <a:p>
            <a:endParaRPr/>
          </a:p>
        </p:txBody>
      </p:sp>
      <p:sp>
        <p:nvSpPr>
          <p:cNvPr id="891" name="Google Shape;891;p88"/>
          <p:cNvSpPr txBox="1">
            <a:spLocks noGrp="1"/>
          </p:cNvSpPr>
          <p:nvPr>
            <p:ph type="title" idx="3"/>
          </p:nvPr>
        </p:nvSpPr>
        <p:spPr>
          <a:xfrm>
            <a:off x="495300" y="4359900"/>
            <a:ext cx="1552500" cy="850200"/>
          </a:xfrm>
          <a:prstGeom prst="rect">
            <a:avLst/>
          </a:prstGeom>
          <a:noFill/>
          <a:ln>
            <a:noFill/>
          </a:ln>
        </p:spPr>
        <p:txBody>
          <a:bodyPr spcFirstLastPara="1" wrap="square" lIns="68575" tIns="34275" rIns="68575" bIns="34275" anchor="ctr" anchorCtr="0">
            <a:noAutofit/>
          </a:bodyPr>
          <a:lstStyle>
            <a:lvl1pPr lvl="0"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3300"/>
              <a:buFont typeface="Libre Caslon Text"/>
              <a:buNone/>
              <a:defRPr sz="3300">
                <a:latin typeface="Libre Caslon Text"/>
                <a:ea typeface="Libre Caslon Text"/>
                <a:cs typeface="Libre Caslon Text"/>
                <a:sym typeface="Libre Caslon Text"/>
              </a:defRPr>
            </a:lvl2pPr>
            <a:lvl3pPr lvl="2" rtl="0">
              <a:spcBef>
                <a:spcPts val="0"/>
              </a:spcBef>
              <a:spcAft>
                <a:spcPts val="0"/>
              </a:spcAft>
              <a:buSzPts val="3300"/>
              <a:buFont typeface="Libre Caslon Text"/>
              <a:buNone/>
              <a:defRPr sz="3300">
                <a:latin typeface="Libre Caslon Text"/>
                <a:ea typeface="Libre Caslon Text"/>
                <a:cs typeface="Libre Caslon Text"/>
                <a:sym typeface="Libre Caslon Text"/>
              </a:defRPr>
            </a:lvl3pPr>
            <a:lvl4pPr lvl="3" rtl="0">
              <a:spcBef>
                <a:spcPts val="0"/>
              </a:spcBef>
              <a:spcAft>
                <a:spcPts val="0"/>
              </a:spcAft>
              <a:buSzPts val="3300"/>
              <a:buFont typeface="Libre Caslon Text"/>
              <a:buNone/>
              <a:defRPr sz="3300">
                <a:latin typeface="Libre Caslon Text"/>
                <a:ea typeface="Libre Caslon Text"/>
                <a:cs typeface="Libre Caslon Text"/>
                <a:sym typeface="Libre Caslon Text"/>
              </a:defRPr>
            </a:lvl4pPr>
            <a:lvl5pPr lvl="4" rtl="0">
              <a:spcBef>
                <a:spcPts val="0"/>
              </a:spcBef>
              <a:spcAft>
                <a:spcPts val="0"/>
              </a:spcAft>
              <a:buSzPts val="3300"/>
              <a:buFont typeface="Libre Caslon Text"/>
              <a:buNone/>
              <a:defRPr sz="3300">
                <a:latin typeface="Libre Caslon Text"/>
                <a:ea typeface="Libre Caslon Text"/>
                <a:cs typeface="Libre Caslon Text"/>
                <a:sym typeface="Libre Caslon Text"/>
              </a:defRPr>
            </a:lvl5pPr>
            <a:lvl6pPr lvl="5" rtl="0">
              <a:spcBef>
                <a:spcPts val="0"/>
              </a:spcBef>
              <a:spcAft>
                <a:spcPts val="0"/>
              </a:spcAft>
              <a:buSzPts val="3300"/>
              <a:buFont typeface="Libre Caslon Text"/>
              <a:buNone/>
              <a:defRPr sz="3300">
                <a:latin typeface="Libre Caslon Text"/>
                <a:ea typeface="Libre Caslon Text"/>
                <a:cs typeface="Libre Caslon Text"/>
                <a:sym typeface="Libre Caslon Text"/>
              </a:defRPr>
            </a:lvl6pPr>
            <a:lvl7pPr lvl="6" rtl="0">
              <a:spcBef>
                <a:spcPts val="0"/>
              </a:spcBef>
              <a:spcAft>
                <a:spcPts val="0"/>
              </a:spcAft>
              <a:buSzPts val="3300"/>
              <a:buFont typeface="Libre Caslon Text"/>
              <a:buNone/>
              <a:defRPr sz="3300">
                <a:latin typeface="Libre Caslon Text"/>
                <a:ea typeface="Libre Caslon Text"/>
                <a:cs typeface="Libre Caslon Text"/>
                <a:sym typeface="Libre Caslon Text"/>
              </a:defRPr>
            </a:lvl7pPr>
            <a:lvl8pPr lvl="7" rtl="0">
              <a:spcBef>
                <a:spcPts val="0"/>
              </a:spcBef>
              <a:spcAft>
                <a:spcPts val="0"/>
              </a:spcAft>
              <a:buSzPts val="3300"/>
              <a:buFont typeface="Libre Caslon Text"/>
              <a:buNone/>
              <a:defRPr sz="3300">
                <a:latin typeface="Libre Caslon Text"/>
                <a:ea typeface="Libre Caslon Text"/>
                <a:cs typeface="Libre Caslon Text"/>
                <a:sym typeface="Libre Caslon Text"/>
              </a:defRPr>
            </a:lvl8pPr>
            <a:lvl9pPr lvl="8" rtl="0">
              <a:spcBef>
                <a:spcPts val="0"/>
              </a:spcBef>
              <a:spcAft>
                <a:spcPts val="0"/>
              </a:spcAft>
              <a:buSzPts val="3300"/>
              <a:buFont typeface="Libre Caslon Text"/>
              <a:buNone/>
              <a:defRPr sz="3300">
                <a:latin typeface="Libre Caslon Text"/>
                <a:ea typeface="Libre Caslon Text"/>
                <a:cs typeface="Libre Caslon Text"/>
                <a:sym typeface="Libre Caslon Text"/>
              </a:defRPr>
            </a:lvl9pPr>
          </a:lstStyle>
          <a:p>
            <a:endParaRPr/>
          </a:p>
        </p:txBody>
      </p:sp>
      <p:sp>
        <p:nvSpPr>
          <p:cNvPr id="892" name="Google Shape;892;p88"/>
          <p:cNvSpPr txBox="1">
            <a:spLocks noGrp="1"/>
          </p:cNvSpPr>
          <p:nvPr>
            <p:ph type="subTitle" idx="4"/>
          </p:nvPr>
        </p:nvSpPr>
        <p:spPr>
          <a:xfrm>
            <a:off x="2021099" y="4479450"/>
            <a:ext cx="4416000" cy="525000"/>
          </a:xfrm>
          <a:prstGeom prst="rect">
            <a:avLst/>
          </a:prstGeom>
          <a:noFill/>
          <a:ln>
            <a:noFill/>
          </a:ln>
        </p:spPr>
        <p:txBody>
          <a:bodyPr spcFirstLastPara="1" wrap="square" lIns="68575" tIns="34275" rIns="68575" bIns="34275" anchor="ctr" anchorCtr="0">
            <a:noAutofit/>
          </a:bodyPr>
          <a:lstStyle>
            <a:lvl1pPr lvl="0" rtl="0">
              <a:lnSpc>
                <a:spcPct val="111111"/>
              </a:lnSpc>
              <a:spcBef>
                <a:spcPts val="500"/>
              </a:spcBef>
              <a:spcAft>
                <a:spcPts val="0"/>
              </a:spcAft>
              <a:buClr>
                <a:schemeClr val="accent6"/>
              </a:buClr>
              <a:buSzPts val="1000"/>
              <a:buFont typeface="Inter"/>
              <a:buNone/>
              <a:defRPr sz="1000" i="0">
                <a:solidFill>
                  <a:schemeClr val="accent6"/>
                </a:solidFill>
                <a:latin typeface="Inter"/>
                <a:ea typeface="Inter"/>
                <a:cs typeface="Inter"/>
                <a:sym typeface="Inter"/>
              </a:defRPr>
            </a:lvl1pPr>
            <a:lvl2pPr lvl="1" rtl="0">
              <a:lnSpc>
                <a:spcPct val="100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2pPr>
            <a:lvl3pPr lvl="2" rtl="0">
              <a:lnSpc>
                <a:spcPct val="111111"/>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3pPr>
            <a:lvl4pPr lvl="3"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4pPr>
            <a:lvl5pPr lvl="4" rtl="0">
              <a:lnSpc>
                <a:spcPct val="125000"/>
              </a:lnSpc>
              <a:spcBef>
                <a:spcPts val="500"/>
              </a:spcBef>
              <a:spcAft>
                <a:spcPts val="0"/>
              </a:spcAft>
              <a:buClr>
                <a:schemeClr val="accent6"/>
              </a:buClr>
              <a:buSzPts val="1100"/>
              <a:buFont typeface="Inter"/>
              <a:buNone/>
              <a:defRPr sz="1100">
                <a:solidFill>
                  <a:schemeClr val="accent6"/>
                </a:solidFill>
                <a:latin typeface="Inter"/>
                <a:ea typeface="Inter"/>
                <a:cs typeface="Inter"/>
                <a:sym typeface="Inter"/>
              </a:defRPr>
            </a:lvl5pPr>
            <a:lvl6pPr lvl="5"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6pPr>
            <a:lvl7pPr lvl="6"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7pPr>
            <a:lvl8pPr lvl="7"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8pPr>
            <a:lvl9pPr lvl="8" rtl="0">
              <a:lnSpc>
                <a:spcPct val="90000"/>
              </a:lnSpc>
              <a:spcBef>
                <a:spcPts val="400"/>
              </a:spcBef>
              <a:spcAft>
                <a:spcPts val="0"/>
              </a:spcAft>
              <a:buClr>
                <a:schemeClr val="accent6"/>
              </a:buClr>
              <a:buSzPts val="1100"/>
              <a:buFont typeface="Inter"/>
              <a:buNone/>
              <a:defRPr sz="1100">
                <a:solidFill>
                  <a:schemeClr val="accent6"/>
                </a:solidFill>
                <a:latin typeface="Inter"/>
                <a:ea typeface="Inter"/>
                <a:cs typeface="Inter"/>
                <a:sym typeface="Inter"/>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Z-Blank-White">
  <p:cSld name="1_Title Slide">
    <p:spTree>
      <p:nvGrpSpPr>
        <p:cNvPr id="1" name="Shape 893"/>
        <p:cNvGrpSpPr/>
        <p:nvPr/>
      </p:nvGrpSpPr>
      <p:grpSpPr>
        <a:xfrm>
          <a:off x="0" y="0"/>
          <a:ext cx="0" cy="0"/>
          <a:chOff x="0" y="0"/>
          <a:chExt cx="0" cy="0"/>
        </a:xfrm>
      </p:grpSpPr>
      <p:sp>
        <p:nvSpPr>
          <p:cNvPr id="894" name="Google Shape;894;p89"/>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Z-Blank-Blue">
  <p:cSld name="1_Title Slide_1">
    <p:spTree>
      <p:nvGrpSpPr>
        <p:cNvPr id="1" name="Shape 895"/>
        <p:cNvGrpSpPr/>
        <p:nvPr/>
      </p:nvGrpSpPr>
      <p:grpSpPr>
        <a:xfrm>
          <a:off x="0" y="0"/>
          <a:ext cx="0" cy="0"/>
          <a:chOff x="0" y="0"/>
          <a:chExt cx="0" cy="0"/>
        </a:xfrm>
      </p:grpSpPr>
      <p:sp>
        <p:nvSpPr>
          <p:cNvPr id="896" name="Google Shape;896;p90"/>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rgbClr val="FFFFFF"/>
                </a:solidFill>
                <a:latin typeface="Inter"/>
                <a:ea typeface="Inter"/>
                <a:cs typeface="Inter"/>
                <a:sym typeface="Inter"/>
              </a:rPr>
              <a:t>©202</a:t>
            </a:r>
            <a:r>
              <a:rPr lang="en" sz="600">
                <a:solidFill>
                  <a:srgbClr val="FFFFFF"/>
                </a:solidFill>
                <a:latin typeface="Inter"/>
                <a:ea typeface="Inter"/>
                <a:cs typeface="Inter"/>
                <a:sym typeface="Inter"/>
              </a:rPr>
              <a:t>2</a:t>
            </a:r>
            <a:r>
              <a:rPr lang="en" sz="600" i="0" u="none" strike="noStrike" cap="none">
                <a:solidFill>
                  <a:srgbClr val="FFFFFF"/>
                </a:solidFill>
                <a:latin typeface="Inter"/>
                <a:ea typeface="Inter"/>
                <a:cs typeface="Inter"/>
                <a:sym typeface="Inter"/>
              </a:rPr>
              <a:t> N</a:t>
            </a:r>
            <a:r>
              <a:rPr lang="en" sz="600">
                <a:solidFill>
                  <a:srgbClr val="FFFFFF"/>
                </a:solidFill>
                <a:latin typeface="Inter"/>
                <a:ea typeface="Inter"/>
                <a:cs typeface="Inter"/>
                <a:sym typeface="Inter"/>
              </a:rPr>
              <a:t>avaBenefits</a:t>
            </a:r>
            <a:r>
              <a:rPr lang="en" sz="600" i="0" u="none" strike="noStrike" cap="none">
                <a:solidFill>
                  <a:srgbClr val="FFFFFF"/>
                </a:solidFill>
                <a:latin typeface="Inter"/>
                <a:ea typeface="Inter"/>
                <a:cs typeface="Inter"/>
                <a:sym typeface="Inter"/>
              </a:rPr>
              <a:t>. </a:t>
            </a:r>
            <a:r>
              <a:rPr lang="en" sz="600" b="1">
                <a:solidFill>
                  <a:srgbClr val="FFFFFF"/>
                </a:solidFill>
                <a:latin typeface="Inter"/>
                <a:ea typeface="Inter"/>
                <a:cs typeface="Inter"/>
                <a:sym typeface="Inter"/>
              </a:rPr>
              <a:t>CONFIDENTIAL</a:t>
            </a:r>
            <a:endParaRPr sz="600" i="1" u="none" strike="noStrike" cap="none">
              <a:solidFill>
                <a:srgbClr val="FFFFFF"/>
              </a:solidFill>
              <a:latin typeface="Inter"/>
              <a:ea typeface="Inter"/>
              <a:cs typeface="Inter"/>
              <a:sym typeface="Inter"/>
            </a:endParaRPr>
          </a:p>
        </p:txBody>
      </p:sp>
      <p:pic>
        <p:nvPicPr>
          <p:cNvPr id="897" name="Google Shape;897;p90"/>
          <p:cNvPicPr preferRelativeResize="0"/>
          <p:nvPr/>
        </p:nvPicPr>
        <p:blipFill rotWithShape="1">
          <a:blip r:embed="rId2">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8"/>
        <p:cNvGrpSpPr/>
        <p:nvPr/>
      </p:nvGrpSpPr>
      <p:grpSpPr>
        <a:xfrm>
          <a:off x="0" y="0"/>
          <a:ext cx="0" cy="0"/>
          <a:chOff x="0" y="0"/>
          <a:chExt cx="0" cy="0"/>
        </a:xfrm>
      </p:grpSpPr>
      <p:sp>
        <p:nvSpPr>
          <p:cNvPr id="899" name="Google Shape;899;p91"/>
          <p:cNvSpPr txBox="1">
            <a:spLocks noGrp="1"/>
          </p:cNvSpPr>
          <p:nvPr>
            <p:ph type="body" idx="1"/>
          </p:nvPr>
        </p:nvSpPr>
        <p:spPr>
          <a:xfrm>
            <a:off x="311700" y="4230575"/>
            <a:ext cx="5998800" cy="605100"/>
          </a:xfrm>
          <a:prstGeom prst="rect">
            <a:avLst/>
          </a:prstGeom>
        </p:spPr>
        <p:txBody>
          <a:bodyPr spcFirstLastPara="1" wrap="square" lIns="68575" tIns="34275" rIns="68575" bIns="34275" anchor="ctr" anchorCtr="0">
            <a:noAutofit/>
          </a:bodyPr>
          <a:lstStyle>
            <a:lvl1pPr marL="457200" lvl="0" indent="-228600" rtl="0">
              <a:lnSpc>
                <a:spcPct val="100000"/>
              </a:lnSpc>
              <a:spcBef>
                <a:spcPts val="500"/>
              </a:spcBef>
              <a:spcAft>
                <a:spcPts val="0"/>
              </a:spcAft>
              <a:buSzPts val="1200"/>
              <a:buNone/>
              <a:defRPr/>
            </a:lvl1pPr>
          </a:lstStyle>
          <a:p>
            <a:endParaRPr/>
          </a:p>
        </p:txBody>
      </p:sp>
      <p:sp>
        <p:nvSpPr>
          <p:cNvPr id="900" name="Google Shape;900;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Text-White-Subhead">
  <p:cSld name="12_Custom Layout_1">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369158"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300"/>
              <a:buFont typeface="Libre Caslon Text"/>
              <a:buNone/>
              <a:defRPr b="0">
                <a:solidFill>
                  <a:schemeClr val="dk1"/>
                </a:solidFill>
                <a:latin typeface="Libre Caslon Text"/>
                <a:ea typeface="Libre Caslon Text"/>
                <a:cs typeface="Libre Caslon Text"/>
                <a:sym typeface="Libre Caslon Text"/>
              </a:defRPr>
            </a:lvl1pPr>
            <a:lvl2pPr lvl="1" rtl="0">
              <a:spcBef>
                <a:spcPts val="0"/>
              </a:spcBef>
              <a:spcAft>
                <a:spcPts val="0"/>
              </a:spcAft>
              <a:buSzPts val="1100"/>
              <a:buFont typeface="Libre Caslon Text"/>
              <a:buNone/>
              <a:defRPr>
                <a:latin typeface="Libre Caslon Text"/>
                <a:ea typeface="Libre Caslon Text"/>
                <a:cs typeface="Libre Caslon Text"/>
                <a:sym typeface="Libre Caslon Text"/>
              </a:defRPr>
            </a:lvl2pPr>
            <a:lvl3pPr lvl="2" rtl="0">
              <a:spcBef>
                <a:spcPts val="0"/>
              </a:spcBef>
              <a:spcAft>
                <a:spcPts val="0"/>
              </a:spcAft>
              <a:buSzPts val="1100"/>
              <a:buFont typeface="Libre Caslon Text"/>
              <a:buNone/>
              <a:defRPr>
                <a:latin typeface="Libre Caslon Text"/>
                <a:ea typeface="Libre Caslon Text"/>
                <a:cs typeface="Libre Caslon Text"/>
                <a:sym typeface="Libre Caslon Text"/>
              </a:defRPr>
            </a:lvl3pPr>
            <a:lvl4pPr lvl="3" rtl="0">
              <a:spcBef>
                <a:spcPts val="0"/>
              </a:spcBef>
              <a:spcAft>
                <a:spcPts val="0"/>
              </a:spcAft>
              <a:buSzPts val="1100"/>
              <a:buFont typeface="Libre Caslon Text"/>
              <a:buNone/>
              <a:defRPr>
                <a:latin typeface="Libre Caslon Text"/>
                <a:ea typeface="Libre Caslon Text"/>
                <a:cs typeface="Libre Caslon Text"/>
                <a:sym typeface="Libre Caslon Text"/>
              </a:defRPr>
            </a:lvl4pPr>
            <a:lvl5pPr lvl="4" rtl="0">
              <a:spcBef>
                <a:spcPts val="0"/>
              </a:spcBef>
              <a:spcAft>
                <a:spcPts val="0"/>
              </a:spcAft>
              <a:buSzPts val="1100"/>
              <a:buFont typeface="Libre Caslon Text"/>
              <a:buNone/>
              <a:defRPr>
                <a:latin typeface="Libre Caslon Text"/>
                <a:ea typeface="Libre Caslon Text"/>
                <a:cs typeface="Libre Caslon Text"/>
                <a:sym typeface="Libre Caslon Text"/>
              </a:defRPr>
            </a:lvl5pPr>
            <a:lvl6pPr lvl="5" rtl="0">
              <a:spcBef>
                <a:spcPts val="0"/>
              </a:spcBef>
              <a:spcAft>
                <a:spcPts val="0"/>
              </a:spcAft>
              <a:buSzPts val="1100"/>
              <a:buFont typeface="Libre Caslon Text"/>
              <a:buNone/>
              <a:defRPr>
                <a:latin typeface="Libre Caslon Text"/>
                <a:ea typeface="Libre Caslon Text"/>
                <a:cs typeface="Libre Caslon Text"/>
                <a:sym typeface="Libre Caslon Text"/>
              </a:defRPr>
            </a:lvl6pPr>
            <a:lvl7pPr lvl="6" rtl="0">
              <a:spcBef>
                <a:spcPts val="0"/>
              </a:spcBef>
              <a:spcAft>
                <a:spcPts val="0"/>
              </a:spcAft>
              <a:buSzPts val="1100"/>
              <a:buFont typeface="Libre Caslon Text"/>
              <a:buNone/>
              <a:defRPr>
                <a:latin typeface="Libre Caslon Text"/>
                <a:ea typeface="Libre Caslon Text"/>
                <a:cs typeface="Libre Caslon Text"/>
                <a:sym typeface="Libre Caslon Text"/>
              </a:defRPr>
            </a:lvl7pPr>
            <a:lvl8pPr lvl="7" rtl="0">
              <a:spcBef>
                <a:spcPts val="0"/>
              </a:spcBef>
              <a:spcAft>
                <a:spcPts val="0"/>
              </a:spcAft>
              <a:buSzPts val="1100"/>
              <a:buFont typeface="Libre Caslon Text"/>
              <a:buNone/>
              <a:defRPr>
                <a:latin typeface="Libre Caslon Text"/>
                <a:ea typeface="Libre Caslon Text"/>
                <a:cs typeface="Libre Caslon Text"/>
                <a:sym typeface="Libre Caslon Text"/>
              </a:defRPr>
            </a:lvl8pPr>
            <a:lvl9pPr lvl="8" rtl="0">
              <a:spcBef>
                <a:spcPts val="0"/>
              </a:spcBef>
              <a:spcAft>
                <a:spcPts val="0"/>
              </a:spcAft>
              <a:buSzPts val="1100"/>
              <a:buFont typeface="Libre Caslon Text"/>
              <a:buNone/>
              <a:defRPr>
                <a:latin typeface="Libre Caslon Text"/>
                <a:ea typeface="Libre Caslon Text"/>
                <a:cs typeface="Libre Caslon Text"/>
                <a:sym typeface="Libre Caslon Text"/>
              </a:defRPr>
            </a:lvl9pPr>
          </a:lstStyle>
          <a:p>
            <a:endParaRPr/>
          </a:p>
        </p:txBody>
      </p:sp>
      <p:sp>
        <p:nvSpPr>
          <p:cNvPr id="64" name="Google Shape;64;p10"/>
          <p:cNvSpPr txBox="1">
            <a:spLocks noGrp="1"/>
          </p:cNvSpPr>
          <p:nvPr>
            <p:ph type="body" idx="1"/>
          </p:nvPr>
        </p:nvSpPr>
        <p:spPr>
          <a:xfrm>
            <a:off x="266175" y="1509875"/>
            <a:ext cx="7886700" cy="3122700"/>
          </a:xfrm>
          <a:prstGeom prst="rect">
            <a:avLst/>
          </a:prstGeom>
          <a:noFill/>
          <a:ln>
            <a:noFill/>
          </a:ln>
        </p:spPr>
        <p:txBody>
          <a:bodyPr spcFirstLastPara="1" wrap="square" lIns="68575" tIns="34275" rIns="68575" bIns="34275" anchor="t" anchorCtr="0">
            <a:noAutofit/>
          </a:bodyPr>
          <a:lstStyle>
            <a:lvl1pPr marL="457200" lvl="0"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1pPr>
            <a:lvl2pPr marL="914400" lvl="1"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2pPr>
            <a:lvl3pPr marL="1371600" lvl="2"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3pPr>
            <a:lvl4pPr marL="1828800" lvl="3"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4pPr>
            <a:lvl5pPr marL="2286000" lvl="4" indent="-304800" algn="l" rtl="0">
              <a:lnSpc>
                <a:spcPct val="100000"/>
              </a:lnSpc>
              <a:spcBef>
                <a:spcPts val="500"/>
              </a:spcBef>
              <a:spcAft>
                <a:spcPts val="0"/>
              </a:spcAft>
              <a:buSzPts val="1200"/>
              <a:buFont typeface="Inter"/>
              <a:buChar char="•"/>
              <a:defRPr i="0">
                <a:solidFill>
                  <a:schemeClr val="accent6"/>
                </a:solidFill>
                <a:latin typeface="Inter"/>
                <a:ea typeface="Inter"/>
                <a:cs typeface="Inter"/>
                <a:sym typeface="Inter"/>
              </a:defRPr>
            </a:lvl5pPr>
            <a:lvl6pPr marL="2743200" lvl="5"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6pPr>
            <a:lvl7pPr marL="3200400" lvl="6"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7pPr>
            <a:lvl8pPr marL="3657600" lvl="7"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8pPr>
            <a:lvl9pPr marL="4114800" lvl="8" indent="-304800" algn="l" rtl="0">
              <a:lnSpc>
                <a:spcPct val="100000"/>
              </a:lnSpc>
              <a:spcBef>
                <a:spcPts val="400"/>
              </a:spcBef>
              <a:spcAft>
                <a:spcPts val="0"/>
              </a:spcAft>
              <a:buSzPts val="1200"/>
              <a:buFont typeface="Inter"/>
              <a:buChar char="•"/>
              <a:defRPr sz="1200">
                <a:solidFill>
                  <a:schemeClr val="accent6"/>
                </a:solidFill>
                <a:latin typeface="Inter"/>
                <a:ea typeface="Inter"/>
                <a:cs typeface="Inter"/>
                <a:sym typeface="Inter"/>
              </a:defRPr>
            </a:lvl9pPr>
          </a:lstStyle>
          <a:p>
            <a:endParaRPr/>
          </a:p>
        </p:txBody>
      </p:sp>
      <p:sp>
        <p:nvSpPr>
          <p:cNvPr id="65" name="Google Shape;65;p10"/>
          <p:cNvSpPr/>
          <p:nvPr/>
        </p:nvSpPr>
        <p:spPr>
          <a:xfrm>
            <a:off x="178653" y="4819650"/>
            <a:ext cx="1742700" cy="1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213447"/>
              </a:buClr>
              <a:buSzPts val="600"/>
              <a:buFont typeface="Roboto"/>
              <a:buNone/>
            </a:pPr>
            <a:r>
              <a:rPr lang="en" sz="600" i="0" u="none" strike="noStrike" cap="none">
                <a:solidFill>
                  <a:schemeClr val="accent6"/>
                </a:solidFill>
                <a:latin typeface="Inter"/>
                <a:ea typeface="Inter"/>
                <a:cs typeface="Inter"/>
                <a:sym typeface="Inter"/>
              </a:rPr>
              <a:t>©202</a:t>
            </a:r>
            <a:r>
              <a:rPr lang="en" sz="600">
                <a:solidFill>
                  <a:schemeClr val="accent6"/>
                </a:solidFill>
                <a:latin typeface="Inter"/>
                <a:ea typeface="Inter"/>
                <a:cs typeface="Inter"/>
                <a:sym typeface="Inter"/>
              </a:rPr>
              <a:t>2</a:t>
            </a:r>
            <a:r>
              <a:rPr lang="en" sz="600" i="0" u="none" strike="noStrike" cap="none">
                <a:solidFill>
                  <a:schemeClr val="accent6"/>
                </a:solidFill>
                <a:latin typeface="Inter"/>
                <a:ea typeface="Inter"/>
                <a:cs typeface="Inter"/>
                <a:sym typeface="Inter"/>
              </a:rPr>
              <a:t> N</a:t>
            </a:r>
            <a:r>
              <a:rPr lang="en" sz="600">
                <a:solidFill>
                  <a:schemeClr val="accent6"/>
                </a:solidFill>
                <a:latin typeface="Inter"/>
                <a:ea typeface="Inter"/>
                <a:cs typeface="Inter"/>
                <a:sym typeface="Inter"/>
              </a:rPr>
              <a:t>avaBenefits</a:t>
            </a:r>
            <a:r>
              <a:rPr lang="en" sz="600" i="0" u="none" strike="noStrike" cap="none">
                <a:solidFill>
                  <a:schemeClr val="accent6"/>
                </a:solidFill>
                <a:latin typeface="Inter"/>
                <a:ea typeface="Inter"/>
                <a:cs typeface="Inter"/>
                <a:sym typeface="Inter"/>
              </a:rPr>
              <a:t>. </a:t>
            </a:r>
            <a:r>
              <a:rPr lang="en" sz="600" b="1">
                <a:solidFill>
                  <a:schemeClr val="accent6"/>
                </a:solidFill>
                <a:latin typeface="Inter"/>
                <a:ea typeface="Inter"/>
                <a:cs typeface="Inter"/>
                <a:sym typeface="Inter"/>
              </a:rPr>
              <a:t>CONFIDENTIAL</a:t>
            </a:r>
            <a:endParaRPr sz="600" i="1" u="none" strike="noStrike" cap="none">
              <a:solidFill>
                <a:schemeClr val="accent6"/>
              </a:solidFill>
              <a:latin typeface="Inter"/>
              <a:ea typeface="Inter"/>
              <a:cs typeface="Inter"/>
              <a:sym typeface="Inter"/>
            </a:endParaRPr>
          </a:p>
        </p:txBody>
      </p:sp>
      <p:sp>
        <p:nvSpPr>
          <p:cNvPr id="66" name="Google Shape;66;p10"/>
          <p:cNvSpPr txBox="1">
            <a:spLocks noGrp="1"/>
          </p:cNvSpPr>
          <p:nvPr>
            <p:ph type="subTitle" idx="2"/>
          </p:nvPr>
        </p:nvSpPr>
        <p:spPr>
          <a:xfrm>
            <a:off x="426308" y="984866"/>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400"/>
              <a:buFont typeface="Inter"/>
              <a:buNone/>
              <a:defRPr sz="1400" i="0">
                <a:solidFill>
                  <a:schemeClr val="dk2"/>
                </a:solidFill>
                <a:latin typeface="Inter"/>
                <a:ea typeface="Inter"/>
                <a:cs typeface="Inter"/>
                <a:sym typeface="Inter"/>
              </a:defRPr>
            </a:lvl1pPr>
            <a:lvl2pPr lvl="1" algn="ctr" rtl="0">
              <a:lnSpc>
                <a:spcPct val="100000"/>
              </a:lnSpc>
              <a:spcBef>
                <a:spcPts val="500"/>
              </a:spcBef>
              <a:spcAft>
                <a:spcPts val="0"/>
              </a:spcAft>
              <a:buSzPts val="1500"/>
              <a:buFont typeface="Inter SemiBold"/>
              <a:buNone/>
              <a:defRPr sz="1500">
                <a:latin typeface="Inter SemiBold"/>
                <a:ea typeface="Inter SemiBold"/>
                <a:cs typeface="Inter SemiBold"/>
                <a:sym typeface="Inter SemiBold"/>
              </a:defRPr>
            </a:lvl2pPr>
            <a:lvl3pPr lvl="2" algn="ctr" rtl="0">
              <a:lnSpc>
                <a:spcPct val="111111"/>
              </a:lnSpc>
              <a:spcBef>
                <a:spcPts val="500"/>
              </a:spcBef>
              <a:spcAft>
                <a:spcPts val="0"/>
              </a:spcAft>
              <a:buSzPts val="1400"/>
              <a:buFont typeface="Inter SemiBold"/>
              <a:buNone/>
              <a:defRPr sz="1400">
                <a:latin typeface="Inter SemiBold"/>
                <a:ea typeface="Inter SemiBold"/>
                <a:cs typeface="Inter SemiBold"/>
                <a:sym typeface="Inter SemiBold"/>
              </a:defRPr>
            </a:lvl3pPr>
            <a:lvl4pPr lvl="3"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4pPr>
            <a:lvl5pPr lvl="4" algn="ctr" rtl="0">
              <a:lnSpc>
                <a:spcPct val="125000"/>
              </a:lnSpc>
              <a:spcBef>
                <a:spcPts val="500"/>
              </a:spcBef>
              <a:spcAft>
                <a:spcPts val="0"/>
              </a:spcAft>
              <a:buSzPts val="1200"/>
              <a:buFont typeface="Inter SemiBold"/>
              <a:buNone/>
              <a:defRPr sz="1200">
                <a:latin typeface="Inter SemiBold"/>
                <a:ea typeface="Inter SemiBold"/>
                <a:cs typeface="Inter SemiBold"/>
                <a:sym typeface="Inter SemiBold"/>
              </a:defRPr>
            </a:lvl5pPr>
            <a:lvl6pPr lvl="5"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6pPr>
            <a:lvl7pPr lvl="6"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7pPr>
            <a:lvl8pPr lvl="7"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8pPr>
            <a:lvl9pPr lvl="8" algn="ctr" rtl="0">
              <a:lnSpc>
                <a:spcPct val="90000"/>
              </a:lnSpc>
              <a:spcBef>
                <a:spcPts val="400"/>
              </a:spcBef>
              <a:spcAft>
                <a:spcPts val="0"/>
              </a:spcAft>
              <a:buClr>
                <a:schemeClr val="dk1"/>
              </a:buClr>
              <a:buSzPts val="1200"/>
              <a:buFont typeface="Inter SemiBold"/>
              <a:buNone/>
              <a:defRPr sz="1200">
                <a:latin typeface="Inter SemiBold"/>
                <a:ea typeface="Inter SemiBold"/>
                <a:cs typeface="Inter SemiBold"/>
                <a:sym typeface="Inter SemiBold"/>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A2_Title_Left">
  <p:cSld name="8_Custom Layout_1">
    <p:spTree>
      <p:nvGrpSpPr>
        <p:cNvPr id="1" name="Shape 901"/>
        <p:cNvGrpSpPr/>
        <p:nvPr/>
      </p:nvGrpSpPr>
      <p:grpSpPr>
        <a:xfrm>
          <a:off x="0" y="0"/>
          <a:ext cx="0" cy="0"/>
          <a:chOff x="0" y="0"/>
          <a:chExt cx="0" cy="0"/>
        </a:xfrm>
      </p:grpSpPr>
      <p:sp>
        <p:nvSpPr>
          <p:cNvPr id="902" name="Google Shape;902;p92"/>
          <p:cNvSpPr txBox="1">
            <a:spLocks noGrp="1"/>
          </p:cNvSpPr>
          <p:nvPr>
            <p:ph type="title"/>
          </p:nvPr>
        </p:nvSpPr>
        <p:spPr>
          <a:xfrm>
            <a:off x="369143" y="1546856"/>
            <a:ext cx="7810800" cy="193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300"/>
              <a:buFont typeface="Helvetica Neue"/>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903" name="Google Shape;903;p92"/>
          <p:cNvPicPr preferRelativeResize="0"/>
          <p:nvPr/>
        </p:nvPicPr>
        <p:blipFill rotWithShape="1">
          <a:blip r:embed="rId2">
            <a:alphaModFix/>
          </a:blip>
          <a:srcRect/>
          <a:stretch/>
        </p:blipFill>
        <p:spPr>
          <a:xfrm>
            <a:off x="8179854" y="4784002"/>
            <a:ext cx="734850" cy="157826"/>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904"/>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Nava - December 2020">
  <p:cSld name="10_Custom Layout_2_3">
    <p:spTree>
      <p:nvGrpSpPr>
        <p:cNvPr id="1" name="Shape 905"/>
        <p:cNvGrpSpPr/>
        <p:nvPr/>
      </p:nvGrpSpPr>
      <p:grpSpPr>
        <a:xfrm>
          <a:off x="0" y="0"/>
          <a:ext cx="0" cy="0"/>
          <a:chOff x="0" y="0"/>
          <a:chExt cx="0" cy="0"/>
        </a:xfrm>
      </p:grpSpPr>
      <p:sp>
        <p:nvSpPr>
          <p:cNvPr id="906" name="Google Shape;906;p94"/>
          <p:cNvSpPr txBox="1">
            <a:spLocks noGrp="1"/>
          </p:cNvSpPr>
          <p:nvPr>
            <p:ph type="title"/>
          </p:nvPr>
        </p:nvSpPr>
        <p:spPr>
          <a:xfrm>
            <a:off x="369158" y="1432561"/>
            <a:ext cx="4591200" cy="1931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3300"/>
              <a:buFont typeface="Helvetica Neue"/>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907" name="Google Shape;907;p94"/>
          <p:cNvPicPr preferRelativeResize="0"/>
          <p:nvPr/>
        </p:nvPicPr>
        <p:blipFill rotWithShape="1">
          <a:blip r:embed="rId2">
            <a:alphaModFix/>
          </a:blip>
          <a:srcRect/>
          <a:stretch/>
        </p:blipFill>
        <p:spPr>
          <a:xfrm>
            <a:off x="8179854" y="4784002"/>
            <a:ext cx="734850" cy="157826"/>
          </a:xfrm>
          <a:prstGeom prst="rect">
            <a:avLst/>
          </a:prstGeom>
          <a:noFill/>
          <a:ln>
            <a:noFill/>
          </a:ln>
        </p:spPr>
      </p:pic>
      <p:sp>
        <p:nvSpPr>
          <p:cNvPr id="908" name="Google Shape;908;p94"/>
          <p:cNvSpPr txBox="1">
            <a:spLocks noGrp="1"/>
          </p:cNvSpPr>
          <p:nvPr>
            <p:ph type="subTitle" idx="1"/>
          </p:nvPr>
        </p:nvSpPr>
        <p:spPr>
          <a:xfrm>
            <a:off x="369158" y="3466191"/>
            <a:ext cx="4591200" cy="525000"/>
          </a:xfrm>
          <a:prstGeom prst="rect">
            <a:avLst/>
          </a:prstGeom>
          <a:noFill/>
          <a:ln>
            <a:noFill/>
          </a:ln>
        </p:spPr>
        <p:txBody>
          <a:bodyPr spcFirstLastPara="1" wrap="square" lIns="68575" tIns="34275" rIns="68575" bIns="34275" anchor="t" anchorCtr="0">
            <a:noAutofit/>
          </a:bodyPr>
          <a:lstStyle>
            <a:lvl1pPr lvl="0" algn="l" rtl="0">
              <a:lnSpc>
                <a:spcPct val="111111"/>
              </a:lnSpc>
              <a:spcBef>
                <a:spcPts val="500"/>
              </a:spcBef>
              <a:spcAft>
                <a:spcPts val="0"/>
              </a:spcAft>
              <a:buSzPts val="1400"/>
              <a:buNone/>
              <a:defRPr sz="1400" b="1" i="0">
                <a:solidFill>
                  <a:schemeClr val="dk2"/>
                </a:solidFill>
                <a:latin typeface="Open Sans"/>
                <a:ea typeface="Open Sans"/>
                <a:cs typeface="Open Sans"/>
                <a:sym typeface="Open Sans"/>
              </a:defRPr>
            </a:lvl1pPr>
            <a:lvl2pPr lvl="1" algn="ctr" rtl="0">
              <a:lnSpc>
                <a:spcPct val="100000"/>
              </a:lnSpc>
              <a:spcBef>
                <a:spcPts val="500"/>
              </a:spcBef>
              <a:spcAft>
                <a:spcPts val="0"/>
              </a:spcAft>
              <a:buSzPts val="1500"/>
              <a:buNone/>
              <a:defRPr sz="1500"/>
            </a:lvl2pPr>
            <a:lvl3pPr lvl="2" algn="ctr" rtl="0">
              <a:lnSpc>
                <a:spcPct val="111111"/>
              </a:lnSpc>
              <a:spcBef>
                <a:spcPts val="500"/>
              </a:spcBef>
              <a:spcAft>
                <a:spcPts val="0"/>
              </a:spcAft>
              <a:buSzPts val="1400"/>
              <a:buNone/>
              <a:defRPr sz="1400"/>
            </a:lvl3pPr>
            <a:lvl4pPr lvl="3" algn="ctr" rtl="0">
              <a:lnSpc>
                <a:spcPct val="125000"/>
              </a:lnSpc>
              <a:spcBef>
                <a:spcPts val="500"/>
              </a:spcBef>
              <a:spcAft>
                <a:spcPts val="0"/>
              </a:spcAft>
              <a:buSzPts val="1200"/>
              <a:buNone/>
              <a:defRPr sz="1200"/>
            </a:lvl4pPr>
            <a:lvl5pPr lvl="4" algn="ctr" rtl="0">
              <a:lnSpc>
                <a:spcPct val="125000"/>
              </a:lnSpc>
              <a:spcBef>
                <a:spcPts val="500"/>
              </a:spcBef>
              <a:spcAft>
                <a:spcPts val="0"/>
              </a:spcAft>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909" name="Google Shape;909;p9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0"/>
        <p:cNvGrpSpPr/>
        <p:nvPr/>
      </p:nvGrpSpPr>
      <p:grpSpPr>
        <a:xfrm>
          <a:off x="0" y="0"/>
          <a:ext cx="0" cy="0"/>
          <a:chOff x="0" y="0"/>
          <a:chExt cx="0" cy="0"/>
        </a:xfrm>
      </p:grpSpPr>
      <p:sp>
        <p:nvSpPr>
          <p:cNvPr id="911" name="Google Shape;911;p95"/>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12" name="Google Shape;912;p95"/>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Autofit/>
          </a:bodyPr>
          <a:lstStyle>
            <a:lvl1pPr lvl="0" algn="ctr" rtl="0">
              <a:lnSpc>
                <a:spcPct val="100000"/>
              </a:lnSpc>
              <a:spcBef>
                <a:spcPts val="500"/>
              </a:spcBef>
              <a:spcAft>
                <a:spcPts val="0"/>
              </a:spcAft>
              <a:buSzPts val="2800"/>
              <a:buNone/>
              <a:defRPr sz="2800"/>
            </a:lvl1pPr>
            <a:lvl2pPr lvl="1" algn="ctr" rtl="0">
              <a:lnSpc>
                <a:spcPct val="100000"/>
              </a:lnSpc>
              <a:spcBef>
                <a:spcPts val="500"/>
              </a:spcBef>
              <a:spcAft>
                <a:spcPts val="0"/>
              </a:spcAft>
              <a:buSzPts val="2800"/>
              <a:buNone/>
              <a:defRPr sz="2800"/>
            </a:lvl2pPr>
            <a:lvl3pPr lvl="2" algn="ctr" rtl="0">
              <a:lnSpc>
                <a:spcPct val="100000"/>
              </a:lnSpc>
              <a:spcBef>
                <a:spcPts val="500"/>
              </a:spcBef>
              <a:spcAft>
                <a:spcPts val="0"/>
              </a:spcAft>
              <a:buSzPts val="2800"/>
              <a:buNone/>
              <a:defRPr sz="2800"/>
            </a:lvl3pPr>
            <a:lvl4pPr lvl="3" algn="ctr" rtl="0">
              <a:lnSpc>
                <a:spcPct val="100000"/>
              </a:lnSpc>
              <a:spcBef>
                <a:spcPts val="500"/>
              </a:spcBef>
              <a:spcAft>
                <a:spcPts val="0"/>
              </a:spcAft>
              <a:buSzPts val="2800"/>
              <a:buNone/>
              <a:defRPr sz="2800"/>
            </a:lvl4pPr>
            <a:lvl5pPr lvl="4" algn="ctr" rtl="0">
              <a:lnSpc>
                <a:spcPct val="100000"/>
              </a:lnSpc>
              <a:spcBef>
                <a:spcPts val="500"/>
              </a:spcBef>
              <a:spcAft>
                <a:spcPts val="0"/>
              </a:spcAft>
              <a:buSzPts val="2800"/>
              <a:buNone/>
              <a:defRPr sz="2800"/>
            </a:lvl5pPr>
            <a:lvl6pPr lvl="5" algn="ctr" rtl="0">
              <a:lnSpc>
                <a:spcPct val="100000"/>
              </a:lnSpc>
              <a:spcBef>
                <a:spcPts val="500"/>
              </a:spcBef>
              <a:spcAft>
                <a:spcPts val="0"/>
              </a:spcAft>
              <a:buSzPts val="2800"/>
              <a:buNone/>
              <a:defRPr sz="2800"/>
            </a:lvl6pPr>
            <a:lvl7pPr lvl="6" algn="ctr" rtl="0">
              <a:lnSpc>
                <a:spcPct val="100000"/>
              </a:lnSpc>
              <a:spcBef>
                <a:spcPts val="500"/>
              </a:spcBef>
              <a:spcAft>
                <a:spcPts val="0"/>
              </a:spcAft>
              <a:buSzPts val="2800"/>
              <a:buNone/>
              <a:defRPr sz="2800"/>
            </a:lvl7pPr>
            <a:lvl8pPr lvl="7" algn="ctr" rtl="0">
              <a:lnSpc>
                <a:spcPct val="100000"/>
              </a:lnSpc>
              <a:spcBef>
                <a:spcPts val="500"/>
              </a:spcBef>
              <a:spcAft>
                <a:spcPts val="0"/>
              </a:spcAft>
              <a:buSzPts val="2800"/>
              <a:buNone/>
              <a:defRPr sz="2800"/>
            </a:lvl8pPr>
            <a:lvl9pPr lvl="8" algn="ctr" rtl="0">
              <a:lnSpc>
                <a:spcPct val="100000"/>
              </a:lnSpc>
              <a:spcBef>
                <a:spcPts val="500"/>
              </a:spcBef>
              <a:spcAft>
                <a:spcPts val="0"/>
              </a:spcAft>
              <a:buSzPts val="2800"/>
              <a:buNone/>
              <a:defRPr sz="2800"/>
            </a:lvl9pPr>
          </a:lstStyle>
          <a:p>
            <a:endParaRPr/>
          </a:p>
        </p:txBody>
      </p:sp>
      <p:sp>
        <p:nvSpPr>
          <p:cNvPr id="913" name="Google Shape;913;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image" Target="../media/image1.png"/><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8" Type="http://schemas.openxmlformats.org/officeDocument/2006/relationships/slideLayout" Target="../slideLayouts/slideLayout56.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theme" Target="../theme/theme2.xml"/><Relationship Id="rId20" Type="http://schemas.openxmlformats.org/officeDocument/2006/relationships/slideLayout" Target="../slideLayouts/slideLayout68.xml"/><Relationship Id="rId4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A256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61436"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Libre Caslon Text"/>
              <a:buNone/>
              <a:defRPr sz="3300" i="0" u="none" strike="noStrike" cap="none">
                <a:solidFill>
                  <a:schemeClr val="dk1"/>
                </a:solidFill>
                <a:latin typeface="Libre Caslon Text"/>
                <a:ea typeface="Libre Caslon Text"/>
                <a:cs typeface="Libre Caslon Text"/>
                <a:sym typeface="Libre Caslon Text"/>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285236" y="1369219"/>
            <a:ext cx="7886700" cy="3263400"/>
          </a:xfrm>
          <a:prstGeom prst="rect">
            <a:avLst/>
          </a:prstGeom>
          <a:noFill/>
          <a:ln>
            <a:noFill/>
          </a:ln>
        </p:spPr>
        <p:txBody>
          <a:bodyPr spcFirstLastPara="1" wrap="square" lIns="68575" tIns="34275" rIns="68575" bIns="34275" anchor="t" anchorCtr="0">
            <a:noAutofit/>
          </a:bodyPr>
          <a:lstStyle>
            <a:lvl1pPr marL="457200" marR="0" lvl="0"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1pPr>
            <a:lvl2pPr marL="914400" marR="0" lvl="1"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2pPr>
            <a:lvl3pPr marL="1371600" marR="0" lvl="2"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3pPr>
            <a:lvl4pPr marL="1828800" marR="0" lvl="3"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4pPr>
            <a:lvl5pPr marL="2286000" marR="0" lvl="4"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5pPr>
            <a:lvl6pPr marL="2743200" marR="0" lvl="5"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6pPr>
            <a:lvl7pPr marL="3200400" marR="0" lvl="6"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7pPr>
            <a:lvl8pPr marL="3657600" marR="0" lvl="7"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8pPr>
            <a:lvl9pPr marL="4114800" marR="0" lvl="8"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9pPr>
          </a:lstStyle>
          <a:p>
            <a:endParaRPr/>
          </a:p>
        </p:txBody>
      </p:sp>
      <p:pic>
        <p:nvPicPr>
          <p:cNvPr id="8" name="Google Shape;8;p1"/>
          <p:cNvPicPr preferRelativeResize="0"/>
          <p:nvPr/>
        </p:nvPicPr>
        <p:blipFill rotWithShape="1">
          <a:blip r:embed="rId50">
            <a:alphaModFix/>
          </a:blip>
          <a:srcRect/>
          <a:stretch/>
        </p:blipFill>
        <p:spPr>
          <a:xfrm>
            <a:off x="8184139" y="4784666"/>
            <a:ext cx="732681" cy="15335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Lst>
  <mc:AlternateContent xmlns:mc="http://schemas.openxmlformats.org/markup-compatibility/2006" xmlns:p14="http://schemas.microsoft.com/office/powerpoint/2010/main">
    <mc:Choice Requires="p14">
      <p:transition spd="med" p14:dur="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A2569"/>
        </a:solidFill>
        <a:effectLst/>
      </p:bgPr>
    </p:bg>
    <p:spTree>
      <p:nvGrpSpPr>
        <p:cNvPr id="1" name="Shape 471"/>
        <p:cNvGrpSpPr/>
        <p:nvPr/>
      </p:nvGrpSpPr>
      <p:grpSpPr>
        <a:xfrm>
          <a:off x="0" y="0"/>
          <a:ext cx="0" cy="0"/>
          <a:chOff x="0" y="0"/>
          <a:chExt cx="0" cy="0"/>
        </a:xfrm>
      </p:grpSpPr>
      <p:sp>
        <p:nvSpPr>
          <p:cNvPr id="472" name="Google Shape;472;p50"/>
          <p:cNvSpPr txBox="1">
            <a:spLocks noGrp="1"/>
          </p:cNvSpPr>
          <p:nvPr>
            <p:ph type="title"/>
          </p:nvPr>
        </p:nvSpPr>
        <p:spPr>
          <a:xfrm>
            <a:off x="361436"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Libre Caslon Text"/>
              <a:buNone/>
              <a:defRPr sz="3300" i="0" u="none" strike="noStrike" cap="none">
                <a:solidFill>
                  <a:schemeClr val="dk1"/>
                </a:solidFill>
                <a:latin typeface="Libre Caslon Text"/>
                <a:ea typeface="Libre Caslon Text"/>
                <a:cs typeface="Libre Caslon Text"/>
                <a:sym typeface="Libre Caslon Text"/>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73" name="Google Shape;473;p50"/>
          <p:cNvSpPr txBox="1">
            <a:spLocks noGrp="1"/>
          </p:cNvSpPr>
          <p:nvPr>
            <p:ph type="body" idx="1"/>
          </p:nvPr>
        </p:nvSpPr>
        <p:spPr>
          <a:xfrm>
            <a:off x="285236" y="1369219"/>
            <a:ext cx="7886700" cy="3263400"/>
          </a:xfrm>
          <a:prstGeom prst="rect">
            <a:avLst/>
          </a:prstGeom>
          <a:noFill/>
          <a:ln>
            <a:noFill/>
          </a:ln>
        </p:spPr>
        <p:txBody>
          <a:bodyPr spcFirstLastPara="1" wrap="square" lIns="68575" tIns="34275" rIns="68575" bIns="34275" anchor="t" anchorCtr="0">
            <a:noAutofit/>
          </a:bodyPr>
          <a:lstStyle>
            <a:lvl1pPr marL="457200" marR="0" lvl="0"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1pPr>
            <a:lvl2pPr marL="914400" marR="0" lvl="1"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2pPr>
            <a:lvl3pPr marL="1371600" marR="0" lvl="2"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3pPr>
            <a:lvl4pPr marL="1828800" marR="0" lvl="3"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4pPr>
            <a:lvl5pPr marL="2286000" marR="0" lvl="4"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5pPr>
            <a:lvl6pPr marL="2743200" marR="0" lvl="5"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6pPr>
            <a:lvl7pPr marL="3200400" marR="0" lvl="6"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7pPr>
            <a:lvl8pPr marL="3657600" marR="0" lvl="7"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8pPr>
            <a:lvl9pPr marL="4114800" marR="0" lvl="8" indent="-304800" algn="l" rtl="0">
              <a:lnSpc>
                <a:spcPct val="100000"/>
              </a:lnSpc>
              <a:spcBef>
                <a:spcPts val="500"/>
              </a:spcBef>
              <a:spcAft>
                <a:spcPts val="0"/>
              </a:spcAft>
              <a:buClr>
                <a:schemeClr val="dk2"/>
              </a:buClr>
              <a:buSzPts val="1200"/>
              <a:buFont typeface="Inter Light"/>
              <a:buChar char="•"/>
              <a:defRPr sz="1200" i="0" u="none" strike="noStrike" cap="none">
                <a:solidFill>
                  <a:schemeClr val="dk1"/>
                </a:solidFill>
                <a:latin typeface="Inter Light"/>
                <a:ea typeface="Inter Light"/>
                <a:cs typeface="Inter Light"/>
                <a:sym typeface="Inter Light"/>
              </a:defRPr>
            </a:lvl9pPr>
          </a:lstStyle>
          <a:p>
            <a:endParaRPr/>
          </a:p>
        </p:txBody>
      </p:sp>
      <p:pic>
        <p:nvPicPr>
          <p:cNvPr id="474" name="Google Shape;474;p50"/>
          <p:cNvPicPr preferRelativeResize="0"/>
          <p:nvPr/>
        </p:nvPicPr>
        <p:blipFill rotWithShape="1">
          <a:blip r:embed="rId47">
            <a:alphaModFix/>
          </a:blip>
          <a:srcRect/>
          <a:stretch/>
        </p:blipFill>
        <p:spPr>
          <a:xfrm>
            <a:off x="8184139" y="4784666"/>
            <a:ext cx="732681" cy="15335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Lst>
  <mc:AlternateContent xmlns:mc="http://schemas.openxmlformats.org/markup-compatibility/2006" xmlns:p14="http://schemas.microsoft.com/office/powerpoint/2010/main">
    <mc:Choice Requires="p14">
      <p:transition spd="med" p14:dur="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15.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52.gif"/></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4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openxmlformats.org/officeDocument/2006/relationships/image" Target="../media/image19.jp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96"/>
          <p:cNvSpPr txBox="1">
            <a:spLocks noGrp="1"/>
          </p:cNvSpPr>
          <p:nvPr>
            <p:ph type="title"/>
          </p:nvPr>
        </p:nvSpPr>
        <p:spPr>
          <a:xfrm>
            <a:off x="4080664" y="723722"/>
            <a:ext cx="7701600" cy="12756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2700"/>
              <a:buFont typeface="Arial"/>
              <a:buNone/>
            </a:pPr>
            <a:r>
              <a:rPr lang="en" sz="2700">
                <a:latin typeface="Arial"/>
                <a:ea typeface="Arial"/>
                <a:cs typeface="Arial"/>
                <a:sym typeface="Arial"/>
              </a:rPr>
              <a:t>26</a:t>
            </a:r>
            <a:r>
              <a:rPr lang="en" sz="2700" baseline="30000">
                <a:latin typeface="Arial"/>
                <a:ea typeface="Arial"/>
                <a:cs typeface="Arial"/>
                <a:sym typeface="Arial"/>
              </a:rPr>
              <a:t>TH</a:t>
            </a:r>
            <a:r>
              <a:rPr lang="en" sz="2700">
                <a:latin typeface="Arial"/>
                <a:ea typeface="Arial"/>
                <a:cs typeface="Arial"/>
                <a:sym typeface="Arial"/>
              </a:rPr>
              <a:t> ANNUAL CONFERENCE</a:t>
            </a:r>
            <a:endParaRPr/>
          </a:p>
        </p:txBody>
      </p:sp>
      <p:pic>
        <p:nvPicPr>
          <p:cNvPr id="920" name="Google Shape;920;p96" descr="A picture containing text&#10;&#10;Description automatically generated"/>
          <p:cNvPicPr preferRelativeResize="0"/>
          <p:nvPr/>
        </p:nvPicPr>
        <p:blipFill rotWithShape="1">
          <a:blip r:embed="rId3">
            <a:alphaModFix/>
          </a:blip>
          <a:srcRect/>
          <a:stretch/>
        </p:blipFill>
        <p:spPr>
          <a:xfrm>
            <a:off x="4444893" y="52753"/>
            <a:ext cx="3486537" cy="1164911"/>
          </a:xfrm>
          <a:prstGeom prst="rect">
            <a:avLst/>
          </a:prstGeom>
          <a:noFill/>
          <a:ln>
            <a:noFill/>
          </a:ln>
        </p:spPr>
      </p:pic>
      <p:sp>
        <p:nvSpPr>
          <p:cNvPr id="921" name="Google Shape;921;p96"/>
          <p:cNvSpPr txBox="1"/>
          <p:nvPr/>
        </p:nvSpPr>
        <p:spPr>
          <a:xfrm>
            <a:off x="-580222" y="4531917"/>
            <a:ext cx="4541400" cy="531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 sz="3000" b="0" i="0" u="none" strike="noStrike" cap="none">
                <a:solidFill>
                  <a:schemeClr val="lt1"/>
                </a:solidFill>
                <a:latin typeface="Arial"/>
                <a:ea typeface="Arial"/>
                <a:cs typeface="Arial"/>
                <a:sym typeface="Arial"/>
              </a:rPr>
              <a:t>San Antonio, Texas</a:t>
            </a:r>
            <a:endParaRPr sz="1100" b="0" i="0" u="none" strike="noStrike" cap="none">
              <a:solidFill>
                <a:srgbClr val="000000"/>
              </a:solidFill>
              <a:latin typeface="Arial"/>
              <a:ea typeface="Arial"/>
              <a:cs typeface="Arial"/>
              <a:sym typeface="Arial"/>
            </a:endParaRPr>
          </a:p>
        </p:txBody>
      </p:sp>
      <p:sp>
        <p:nvSpPr>
          <p:cNvPr id="922" name="Google Shape;922;p96"/>
          <p:cNvSpPr txBox="1"/>
          <p:nvPr/>
        </p:nvSpPr>
        <p:spPr>
          <a:xfrm>
            <a:off x="6628888" y="4636449"/>
            <a:ext cx="2690100" cy="3924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September 26-28</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1010" name="Google Shape;1010;p105"/>
          <p:cNvPicPr preferRelativeResize="0"/>
          <p:nvPr/>
        </p:nvPicPr>
        <p:blipFill rotWithShape="1">
          <a:blip r:embed="rId3">
            <a:alphaModFix/>
          </a:blip>
          <a:srcRect/>
          <a:stretch/>
        </p:blipFill>
        <p:spPr>
          <a:xfrm rot="-1770629">
            <a:off x="3922397" y="2909444"/>
            <a:ext cx="7629524" cy="2943222"/>
          </a:xfrm>
          <a:prstGeom prst="rect">
            <a:avLst/>
          </a:prstGeom>
          <a:noFill/>
          <a:ln>
            <a:noFill/>
          </a:ln>
        </p:spPr>
      </p:pic>
      <p:sp>
        <p:nvSpPr>
          <p:cNvPr id="1011" name="Google Shape;1011;p105"/>
          <p:cNvSpPr/>
          <p:nvPr/>
        </p:nvSpPr>
        <p:spPr>
          <a:xfrm>
            <a:off x="649500" y="507300"/>
            <a:ext cx="7845000" cy="41289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Pr</a:t>
            </a:r>
            <a:endParaRPr>
              <a:solidFill>
                <a:schemeClr val="lt1"/>
              </a:solidFill>
            </a:endParaRPr>
          </a:p>
        </p:txBody>
      </p:sp>
      <p:sp>
        <p:nvSpPr>
          <p:cNvPr id="1012" name="Google Shape;1012;p105"/>
          <p:cNvSpPr txBox="1"/>
          <p:nvPr/>
        </p:nvSpPr>
        <p:spPr>
          <a:xfrm>
            <a:off x="818500" y="644750"/>
            <a:ext cx="40752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1A2569"/>
                </a:solidFill>
                <a:latin typeface="Libre Caslon Text"/>
                <a:ea typeface="Libre Caslon Text"/>
                <a:cs typeface="Libre Caslon Text"/>
                <a:sym typeface="Libre Caslon Text"/>
              </a:rPr>
              <a:t>Impact to </a:t>
            </a:r>
            <a:r>
              <a:rPr lang="en" sz="2700">
                <a:solidFill>
                  <a:schemeClr val="dk2"/>
                </a:solidFill>
                <a:latin typeface="Libre Caslon Text"/>
                <a:ea typeface="Libre Caslon Text"/>
                <a:cs typeface="Libre Caslon Text"/>
                <a:sym typeface="Libre Caslon Text"/>
              </a:rPr>
              <a:t>Employees</a:t>
            </a:r>
            <a:endParaRPr sz="2700">
              <a:solidFill>
                <a:schemeClr val="dk2"/>
              </a:solidFill>
              <a:latin typeface="Libre Caslon Text"/>
              <a:ea typeface="Libre Caslon Text"/>
              <a:cs typeface="Libre Caslon Text"/>
              <a:sym typeface="Libre Caslon Text"/>
            </a:endParaRPr>
          </a:p>
          <a:p>
            <a:pPr marL="0" lvl="0" indent="0" algn="r" rtl="0">
              <a:spcBef>
                <a:spcPts val="1200"/>
              </a:spcBef>
              <a:spcAft>
                <a:spcPts val="1200"/>
              </a:spcAft>
              <a:buNone/>
            </a:pPr>
            <a:endParaRPr>
              <a:latin typeface="Inter Light"/>
              <a:ea typeface="Inter Light"/>
              <a:cs typeface="Inter Light"/>
              <a:sym typeface="Inter Light"/>
            </a:endParaRPr>
          </a:p>
        </p:txBody>
      </p:sp>
      <p:pic>
        <p:nvPicPr>
          <p:cNvPr id="1013" name="Google Shape;1013;p105"/>
          <p:cNvPicPr preferRelativeResize="0"/>
          <p:nvPr/>
        </p:nvPicPr>
        <p:blipFill>
          <a:blip r:embed="rId4">
            <a:alphaModFix/>
          </a:blip>
          <a:stretch>
            <a:fillRect/>
          </a:stretch>
        </p:blipFill>
        <p:spPr>
          <a:xfrm>
            <a:off x="2716175" y="1299550"/>
            <a:ext cx="3711651" cy="3080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2"/>
                                        </p:tgtEl>
                                        <p:attrNameLst>
                                          <p:attrName>style.visibility</p:attrName>
                                        </p:attrNameLst>
                                      </p:cBhvr>
                                      <p:to>
                                        <p:strVal val="visible"/>
                                      </p:to>
                                    </p:set>
                                    <p:animEffect transition="in" filter="fade">
                                      <p:cBhvr>
                                        <p:cTn id="7" dur="4000"/>
                                        <p:tgtEl>
                                          <p:spTgt spid="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19" name="Google Shape;1019;p106"/>
          <p:cNvPicPr preferRelativeResize="0"/>
          <p:nvPr/>
        </p:nvPicPr>
        <p:blipFill rotWithShape="1">
          <a:blip r:embed="rId3">
            <a:alphaModFix/>
          </a:blip>
          <a:srcRect/>
          <a:stretch/>
        </p:blipFill>
        <p:spPr>
          <a:xfrm rot="-1770629">
            <a:off x="3922397" y="2909444"/>
            <a:ext cx="7629524" cy="2943222"/>
          </a:xfrm>
          <a:prstGeom prst="rect">
            <a:avLst/>
          </a:prstGeom>
          <a:noFill/>
          <a:ln>
            <a:noFill/>
          </a:ln>
        </p:spPr>
      </p:pic>
      <p:sp>
        <p:nvSpPr>
          <p:cNvPr id="1020" name="Google Shape;1020;p106"/>
          <p:cNvSpPr/>
          <p:nvPr/>
        </p:nvSpPr>
        <p:spPr>
          <a:xfrm>
            <a:off x="649500" y="507300"/>
            <a:ext cx="7845000" cy="41289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Pr</a:t>
            </a:r>
            <a:endParaRPr>
              <a:solidFill>
                <a:schemeClr val="lt1"/>
              </a:solidFill>
            </a:endParaRPr>
          </a:p>
        </p:txBody>
      </p:sp>
      <p:sp>
        <p:nvSpPr>
          <p:cNvPr id="1021" name="Google Shape;1021;p106"/>
          <p:cNvSpPr txBox="1"/>
          <p:nvPr/>
        </p:nvSpPr>
        <p:spPr>
          <a:xfrm>
            <a:off x="818500" y="644750"/>
            <a:ext cx="34581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1A2569"/>
                </a:solidFill>
                <a:latin typeface="Libre Caslon Text"/>
                <a:ea typeface="Libre Caslon Text"/>
                <a:cs typeface="Libre Caslon Text"/>
                <a:sym typeface="Libre Caslon Text"/>
              </a:rPr>
              <a:t>Impact to </a:t>
            </a:r>
            <a:r>
              <a:rPr lang="en" sz="2700">
                <a:solidFill>
                  <a:schemeClr val="dk2"/>
                </a:solidFill>
                <a:latin typeface="Libre Caslon Text"/>
                <a:ea typeface="Libre Caslon Text"/>
                <a:cs typeface="Libre Caslon Text"/>
                <a:sym typeface="Libre Caslon Text"/>
              </a:rPr>
              <a:t>HR</a:t>
            </a:r>
            <a:endParaRPr sz="2700">
              <a:solidFill>
                <a:schemeClr val="dk2"/>
              </a:solidFill>
              <a:latin typeface="Libre Caslon Text"/>
              <a:ea typeface="Libre Caslon Text"/>
              <a:cs typeface="Libre Caslon Text"/>
              <a:sym typeface="Libre Caslon Text"/>
            </a:endParaRPr>
          </a:p>
          <a:p>
            <a:pPr marL="0" lvl="0" indent="0" algn="r" rtl="0">
              <a:spcBef>
                <a:spcPts val="1200"/>
              </a:spcBef>
              <a:spcAft>
                <a:spcPts val="1200"/>
              </a:spcAft>
              <a:buNone/>
            </a:pPr>
            <a:endParaRPr>
              <a:latin typeface="Inter Light"/>
              <a:ea typeface="Inter Light"/>
              <a:cs typeface="Inter Light"/>
              <a:sym typeface="Inter Light"/>
            </a:endParaRPr>
          </a:p>
        </p:txBody>
      </p:sp>
      <p:pic>
        <p:nvPicPr>
          <p:cNvPr id="1022" name="Google Shape;1022;p106"/>
          <p:cNvPicPr preferRelativeResize="0"/>
          <p:nvPr/>
        </p:nvPicPr>
        <p:blipFill>
          <a:blip r:embed="rId4">
            <a:alphaModFix/>
          </a:blip>
          <a:stretch>
            <a:fillRect/>
          </a:stretch>
        </p:blipFill>
        <p:spPr>
          <a:xfrm>
            <a:off x="1827750" y="1309004"/>
            <a:ext cx="5488511" cy="3081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1"/>
                                        </p:tgtEl>
                                        <p:attrNameLst>
                                          <p:attrName>style.visibility</p:attrName>
                                        </p:attrNameLst>
                                      </p:cBhvr>
                                      <p:to>
                                        <p:strVal val="visible"/>
                                      </p:to>
                                    </p:set>
                                    <p:animEffect transition="in" filter="fade">
                                      <p:cBhvr>
                                        <p:cTn id="7" dur="4000"/>
                                        <p:tgtEl>
                                          <p:spTgt spid="1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Google Shape;1028;p107"/>
          <p:cNvPicPr preferRelativeResize="0"/>
          <p:nvPr/>
        </p:nvPicPr>
        <p:blipFill rotWithShape="1">
          <a:blip r:embed="rId3">
            <a:alphaModFix/>
          </a:blip>
          <a:srcRect/>
          <a:stretch/>
        </p:blipFill>
        <p:spPr>
          <a:xfrm rot="-1770629">
            <a:off x="3922397" y="2909444"/>
            <a:ext cx="7629524" cy="2943222"/>
          </a:xfrm>
          <a:prstGeom prst="rect">
            <a:avLst/>
          </a:prstGeom>
          <a:noFill/>
          <a:ln>
            <a:noFill/>
          </a:ln>
        </p:spPr>
      </p:pic>
      <p:sp>
        <p:nvSpPr>
          <p:cNvPr id="1029" name="Google Shape;1029;p107"/>
          <p:cNvSpPr/>
          <p:nvPr/>
        </p:nvSpPr>
        <p:spPr>
          <a:xfrm>
            <a:off x="1691850" y="1214700"/>
            <a:ext cx="5760300" cy="24807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30" name="Google Shape;1030;p107"/>
          <p:cNvSpPr txBox="1"/>
          <p:nvPr/>
        </p:nvSpPr>
        <p:spPr>
          <a:xfrm>
            <a:off x="2060600" y="1770150"/>
            <a:ext cx="5166000" cy="136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1A2569"/>
                </a:solidFill>
                <a:latin typeface="Libre Caslon Text"/>
                <a:ea typeface="Libre Caslon Text"/>
                <a:cs typeface="Libre Caslon Text"/>
                <a:sym typeface="Libre Caslon Text"/>
              </a:rPr>
              <a:t>The future is already here, it’s just not evenly </a:t>
            </a:r>
            <a:r>
              <a:rPr lang="en" sz="2700">
                <a:solidFill>
                  <a:srgbClr val="C89800"/>
                </a:solidFill>
                <a:latin typeface="Libre Caslon Text"/>
                <a:ea typeface="Libre Caslon Text"/>
                <a:cs typeface="Libre Caslon Text"/>
                <a:sym typeface="Libre Caslon Text"/>
              </a:rPr>
              <a:t>distributed</a:t>
            </a:r>
            <a:r>
              <a:rPr lang="en" sz="2700">
                <a:solidFill>
                  <a:srgbClr val="1A2569"/>
                </a:solidFill>
                <a:latin typeface="Libre Caslon Text"/>
                <a:ea typeface="Libre Caslon Text"/>
                <a:cs typeface="Libre Caslon Text"/>
                <a:sym typeface="Libre Caslon Text"/>
              </a:rPr>
              <a:t>.</a:t>
            </a:r>
            <a:endParaRPr sz="2700">
              <a:solidFill>
                <a:srgbClr val="1A2569"/>
              </a:solidFill>
              <a:latin typeface="Libre Caslon Text"/>
              <a:ea typeface="Libre Caslon Text"/>
              <a:cs typeface="Libre Caslon Text"/>
              <a:sym typeface="Libre Caslon Text"/>
            </a:endParaRPr>
          </a:p>
          <a:p>
            <a:pPr marL="0" lvl="0" indent="0" algn="r" rtl="0">
              <a:spcBef>
                <a:spcPts val="1200"/>
              </a:spcBef>
              <a:spcAft>
                <a:spcPts val="1200"/>
              </a:spcAft>
              <a:buNone/>
            </a:pPr>
            <a:r>
              <a:rPr lang="en" sz="1300">
                <a:solidFill>
                  <a:srgbClr val="1A2569"/>
                </a:solidFill>
                <a:latin typeface="Inter Light"/>
                <a:ea typeface="Inter Light"/>
                <a:cs typeface="Inter Light"/>
                <a:sym typeface="Inter Light"/>
              </a:rPr>
              <a:t>William Gibson, science-fiction author </a:t>
            </a:r>
            <a:endParaRPr>
              <a:latin typeface="Inter Light"/>
              <a:ea typeface="Inter Light"/>
              <a:cs typeface="Inter Light"/>
              <a:sym typeface="Inter Light"/>
            </a:endParaRPr>
          </a:p>
        </p:txBody>
      </p:sp>
      <p:sp>
        <p:nvSpPr>
          <p:cNvPr id="1031" name="Google Shape;1031;p107"/>
          <p:cNvSpPr txBox="1"/>
          <p:nvPr/>
        </p:nvSpPr>
        <p:spPr>
          <a:xfrm>
            <a:off x="1691855" y="1404279"/>
            <a:ext cx="591300" cy="104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800">
                <a:solidFill>
                  <a:srgbClr val="1A2569"/>
                </a:solidFill>
                <a:latin typeface="Libre Caslon Text"/>
                <a:ea typeface="Libre Caslon Text"/>
                <a:cs typeface="Libre Caslon Text"/>
                <a:sym typeface="Libre Caslon Text"/>
              </a:rPr>
              <a:t>“</a:t>
            </a:r>
            <a:endParaRPr sz="5500">
              <a:solidFill>
                <a:srgbClr val="1A2569"/>
              </a:solidFill>
              <a:latin typeface="Libre Caslon Text"/>
              <a:ea typeface="Libre Caslon Text"/>
              <a:cs typeface="Libre Caslon Text"/>
              <a:sym typeface="Libre Caslon Tex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4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pic>
        <p:nvPicPr>
          <p:cNvPr id="1037" name="Google Shape;1037;p108"/>
          <p:cNvPicPr preferRelativeResize="0"/>
          <p:nvPr/>
        </p:nvPicPr>
        <p:blipFill rotWithShape="1">
          <a:blip r:embed="rId3">
            <a:alphaModFix/>
          </a:blip>
          <a:srcRect/>
          <a:stretch/>
        </p:blipFill>
        <p:spPr>
          <a:xfrm rot="-1770629">
            <a:off x="3922397" y="2909444"/>
            <a:ext cx="7629524" cy="2943222"/>
          </a:xfrm>
          <a:prstGeom prst="rect">
            <a:avLst/>
          </a:prstGeom>
          <a:noFill/>
          <a:ln>
            <a:noFill/>
          </a:ln>
        </p:spPr>
      </p:pic>
      <p:sp>
        <p:nvSpPr>
          <p:cNvPr id="1038" name="Google Shape;1038;p108"/>
          <p:cNvSpPr txBox="1"/>
          <p:nvPr/>
        </p:nvSpPr>
        <p:spPr>
          <a:xfrm>
            <a:off x="1413000" y="1832875"/>
            <a:ext cx="6318000" cy="1154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500">
                <a:solidFill>
                  <a:srgbClr val="FAF8F5"/>
                </a:solidFill>
                <a:latin typeface="Libre Caslon Text"/>
                <a:ea typeface="Libre Caslon Text"/>
                <a:cs typeface="Libre Caslon Text"/>
                <a:sym typeface="Libre Caslon Text"/>
              </a:rPr>
              <a:t>Let’s take a look at some </a:t>
            </a:r>
            <a:r>
              <a:rPr lang="en" sz="3500">
                <a:solidFill>
                  <a:schemeClr val="accent1"/>
                </a:solidFill>
                <a:latin typeface="Libre Caslon Text"/>
                <a:ea typeface="Libre Caslon Text"/>
                <a:cs typeface="Libre Caslon Text"/>
                <a:sym typeface="Libre Caslon Text"/>
              </a:rPr>
              <a:t>real-life examples</a:t>
            </a:r>
            <a:r>
              <a:rPr lang="en" sz="3500">
                <a:solidFill>
                  <a:srgbClr val="FAF8F5"/>
                </a:solidFill>
                <a:latin typeface="Libre Caslon Text"/>
                <a:ea typeface="Libre Caslon Text"/>
                <a:cs typeface="Libre Caslon Text"/>
                <a:sym typeface="Libre Caslon Text"/>
              </a:rPr>
              <a:t>…</a:t>
            </a:r>
            <a:r>
              <a:rPr lang="en" sz="3500">
                <a:solidFill>
                  <a:srgbClr val="3E4475"/>
                </a:solidFill>
                <a:latin typeface="Libre Caslon Text"/>
                <a:ea typeface="Libre Caslon Text"/>
                <a:cs typeface="Libre Caslon Text"/>
                <a:sym typeface="Libre Caslon Text"/>
              </a:rPr>
              <a:t> </a:t>
            </a:r>
            <a:endParaRPr sz="1700">
              <a:solidFill>
                <a:srgbClr val="3E4475"/>
              </a:solidFill>
              <a:latin typeface="Inter Light"/>
              <a:ea typeface="Inter Light"/>
              <a:cs typeface="Inter Light"/>
              <a:sym typeface="Inter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40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109"/>
          <p:cNvPicPr preferRelativeResize="0"/>
          <p:nvPr/>
        </p:nvPicPr>
        <p:blipFill>
          <a:blip r:embed="rId3">
            <a:alphaModFix/>
          </a:blip>
          <a:stretch>
            <a:fillRect/>
          </a:stretch>
        </p:blipFill>
        <p:spPr>
          <a:xfrm>
            <a:off x="1050725" y="791175"/>
            <a:ext cx="7042550" cy="3961424"/>
          </a:xfrm>
          <a:prstGeom prst="rect">
            <a:avLst/>
          </a:prstGeom>
          <a:noFill/>
          <a:ln>
            <a:noFill/>
          </a:ln>
        </p:spPr>
      </p:pic>
      <p:sp>
        <p:nvSpPr>
          <p:cNvPr id="1045" name="Google Shape;1045;p109"/>
          <p:cNvSpPr txBox="1"/>
          <p:nvPr/>
        </p:nvSpPr>
        <p:spPr>
          <a:xfrm>
            <a:off x="266500" y="106600"/>
            <a:ext cx="485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ter Light"/>
              <a:ea typeface="Inter Light"/>
              <a:cs typeface="Inter Light"/>
              <a:sym typeface="Inter Light"/>
            </a:endParaRPr>
          </a:p>
        </p:txBody>
      </p:sp>
      <p:sp>
        <p:nvSpPr>
          <p:cNvPr id="1046" name="Google Shape;1046;p109"/>
          <p:cNvSpPr txBox="1"/>
          <p:nvPr/>
        </p:nvSpPr>
        <p:spPr>
          <a:xfrm>
            <a:off x="470825" y="144675"/>
            <a:ext cx="644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lt1"/>
                </a:solidFill>
                <a:latin typeface="Libre Caslon Text"/>
                <a:ea typeface="Libre Caslon Text"/>
                <a:cs typeface="Libre Caslon Text"/>
                <a:sym typeface="Libre Caslon Text"/>
              </a:rPr>
              <a:t>Cost vs. </a:t>
            </a:r>
            <a:r>
              <a:rPr lang="en" sz="3000">
                <a:solidFill>
                  <a:schemeClr val="accent1"/>
                </a:solidFill>
                <a:latin typeface="Libre Caslon Text"/>
                <a:ea typeface="Libre Caslon Text"/>
                <a:cs typeface="Libre Caslon Text"/>
                <a:sym typeface="Libre Caslon Text"/>
              </a:rPr>
              <a:t>Quality</a:t>
            </a:r>
            <a:endParaRPr sz="3000">
              <a:solidFill>
                <a:schemeClr val="accent1"/>
              </a:solidFill>
              <a:latin typeface="Libre Caslon Text"/>
              <a:ea typeface="Libre Caslon Text"/>
              <a:cs typeface="Libre Caslon Text"/>
              <a:sym typeface="Libre Caslon Tex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10"/>
          <p:cNvSpPr/>
          <p:nvPr/>
        </p:nvSpPr>
        <p:spPr>
          <a:xfrm>
            <a:off x="417500" y="912975"/>
            <a:ext cx="8151000" cy="37476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53" name="Google Shape;1053;p110"/>
          <p:cNvSpPr txBox="1"/>
          <p:nvPr/>
        </p:nvSpPr>
        <p:spPr>
          <a:xfrm>
            <a:off x="417500" y="222050"/>
            <a:ext cx="644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accent1"/>
                </a:solidFill>
                <a:latin typeface="Libre Caslon Text"/>
                <a:ea typeface="Libre Caslon Text"/>
                <a:cs typeface="Libre Caslon Text"/>
                <a:sym typeface="Libre Caslon Text"/>
              </a:rPr>
              <a:t>Quality Scores</a:t>
            </a:r>
            <a:r>
              <a:rPr lang="en" sz="3000">
                <a:solidFill>
                  <a:schemeClr val="lt1"/>
                </a:solidFill>
                <a:latin typeface="Libre Caslon Text"/>
                <a:ea typeface="Libre Caslon Text"/>
                <a:cs typeface="Libre Caslon Text"/>
                <a:sym typeface="Libre Caslon Text"/>
              </a:rPr>
              <a:t> of Facilities</a:t>
            </a:r>
            <a:endParaRPr sz="3000">
              <a:solidFill>
                <a:schemeClr val="lt1"/>
              </a:solidFill>
              <a:latin typeface="Libre Caslon Text"/>
              <a:ea typeface="Libre Caslon Text"/>
              <a:cs typeface="Libre Caslon Text"/>
              <a:sym typeface="Libre Caslon Text"/>
            </a:endParaRPr>
          </a:p>
        </p:txBody>
      </p:sp>
      <p:sp>
        <p:nvSpPr>
          <p:cNvPr id="1054" name="Google Shape;1054;p110"/>
          <p:cNvSpPr txBox="1"/>
          <p:nvPr/>
        </p:nvSpPr>
        <p:spPr>
          <a:xfrm>
            <a:off x="3320450" y="984950"/>
            <a:ext cx="2345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Inter Light"/>
                <a:ea typeface="Inter Light"/>
                <a:cs typeface="Inter Light"/>
                <a:sym typeface="Inter Light"/>
              </a:rPr>
              <a:t>Out of this world</a:t>
            </a:r>
            <a:endParaRPr sz="1800">
              <a:latin typeface="Inter Light"/>
              <a:ea typeface="Inter Light"/>
              <a:cs typeface="Inter Light"/>
              <a:sym typeface="Inter Light"/>
            </a:endParaRPr>
          </a:p>
        </p:txBody>
      </p:sp>
      <p:pic>
        <p:nvPicPr>
          <p:cNvPr id="1055" name="Google Shape;1055;p110"/>
          <p:cNvPicPr preferRelativeResize="0"/>
          <p:nvPr/>
        </p:nvPicPr>
        <p:blipFill>
          <a:blip r:embed="rId3">
            <a:alphaModFix/>
          </a:blip>
          <a:stretch>
            <a:fillRect/>
          </a:stretch>
        </p:blipFill>
        <p:spPr>
          <a:xfrm>
            <a:off x="603625" y="1523250"/>
            <a:ext cx="3678761" cy="2943000"/>
          </a:xfrm>
          <a:prstGeom prst="rect">
            <a:avLst/>
          </a:prstGeom>
          <a:noFill/>
          <a:ln w="9525" cap="flat" cmpd="sng">
            <a:solidFill>
              <a:schemeClr val="dk1"/>
            </a:solidFill>
            <a:prstDash val="solid"/>
            <a:round/>
            <a:headEnd type="none" w="sm" len="sm"/>
            <a:tailEnd type="none" w="sm" len="sm"/>
          </a:ln>
          <a:effectLst>
            <a:outerShdw blurRad="257175" dist="57150" dir="6000000" algn="bl" rotWithShape="0">
              <a:srgbClr val="000000">
                <a:alpha val="20000"/>
              </a:srgbClr>
            </a:outerShdw>
          </a:effectLst>
        </p:spPr>
      </p:pic>
      <p:pic>
        <p:nvPicPr>
          <p:cNvPr id="1056" name="Google Shape;1056;p110"/>
          <p:cNvPicPr preferRelativeResize="0"/>
          <p:nvPr/>
        </p:nvPicPr>
        <p:blipFill>
          <a:blip r:embed="rId4">
            <a:alphaModFix/>
          </a:blip>
          <a:stretch>
            <a:fillRect/>
          </a:stretch>
        </p:blipFill>
        <p:spPr>
          <a:xfrm>
            <a:off x="4638350" y="1534992"/>
            <a:ext cx="3678750" cy="2931258"/>
          </a:xfrm>
          <a:prstGeom prst="rect">
            <a:avLst/>
          </a:prstGeom>
          <a:noFill/>
          <a:ln w="9525" cap="flat" cmpd="sng">
            <a:solidFill>
              <a:schemeClr val="dk1"/>
            </a:solidFill>
            <a:prstDash val="solid"/>
            <a:round/>
            <a:headEnd type="none" w="sm" len="sm"/>
            <a:tailEnd type="none" w="sm" len="sm"/>
          </a:ln>
          <a:effectLst>
            <a:outerShdw blurRad="257175" dist="57150" dir="6000000" algn="bl" rotWithShape="0">
              <a:srgbClr val="000000">
                <a:alpha val="2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111"/>
          <p:cNvSpPr/>
          <p:nvPr/>
        </p:nvSpPr>
        <p:spPr>
          <a:xfrm>
            <a:off x="417500" y="912975"/>
            <a:ext cx="8151000" cy="37476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63" name="Google Shape;1063;p111"/>
          <p:cNvSpPr txBox="1"/>
          <p:nvPr/>
        </p:nvSpPr>
        <p:spPr>
          <a:xfrm>
            <a:off x="417500" y="222050"/>
            <a:ext cx="644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accent1"/>
                </a:solidFill>
                <a:latin typeface="Libre Caslon Text"/>
                <a:ea typeface="Libre Caslon Text"/>
                <a:cs typeface="Libre Caslon Text"/>
                <a:sym typeface="Libre Caslon Text"/>
              </a:rPr>
              <a:t>Quality Scores</a:t>
            </a:r>
            <a:r>
              <a:rPr lang="en" sz="3000">
                <a:solidFill>
                  <a:schemeClr val="lt1"/>
                </a:solidFill>
                <a:latin typeface="Libre Caslon Text"/>
                <a:ea typeface="Libre Caslon Text"/>
                <a:cs typeface="Libre Caslon Text"/>
                <a:sym typeface="Libre Caslon Text"/>
              </a:rPr>
              <a:t> of Facilities</a:t>
            </a:r>
            <a:endParaRPr sz="3000">
              <a:solidFill>
                <a:schemeClr val="lt1"/>
              </a:solidFill>
              <a:latin typeface="Libre Caslon Text"/>
              <a:ea typeface="Libre Caslon Text"/>
              <a:cs typeface="Libre Caslon Text"/>
              <a:sym typeface="Libre Caslon Text"/>
            </a:endParaRPr>
          </a:p>
        </p:txBody>
      </p:sp>
      <p:sp>
        <p:nvSpPr>
          <p:cNvPr id="1064" name="Google Shape;1064;p111"/>
          <p:cNvSpPr txBox="1"/>
          <p:nvPr/>
        </p:nvSpPr>
        <p:spPr>
          <a:xfrm>
            <a:off x="3320450" y="1025500"/>
            <a:ext cx="2345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Inter Light"/>
                <a:ea typeface="Inter Light"/>
                <a:cs typeface="Inter Light"/>
                <a:sym typeface="Inter Light"/>
              </a:rPr>
              <a:t>Crash Landings</a:t>
            </a:r>
            <a:endParaRPr sz="1800">
              <a:latin typeface="Inter Light"/>
              <a:ea typeface="Inter Light"/>
              <a:cs typeface="Inter Light"/>
              <a:sym typeface="Inter Light"/>
            </a:endParaRPr>
          </a:p>
        </p:txBody>
      </p:sp>
      <p:pic>
        <p:nvPicPr>
          <p:cNvPr id="1065" name="Google Shape;1065;p111"/>
          <p:cNvPicPr preferRelativeResize="0"/>
          <p:nvPr/>
        </p:nvPicPr>
        <p:blipFill>
          <a:blip r:embed="rId3">
            <a:alphaModFix/>
          </a:blip>
          <a:stretch>
            <a:fillRect/>
          </a:stretch>
        </p:blipFill>
        <p:spPr>
          <a:xfrm>
            <a:off x="616725" y="1559175"/>
            <a:ext cx="3689225" cy="2956600"/>
          </a:xfrm>
          <a:prstGeom prst="rect">
            <a:avLst/>
          </a:prstGeom>
          <a:noFill/>
          <a:ln w="9525" cap="flat" cmpd="sng">
            <a:solidFill>
              <a:schemeClr val="dk1"/>
            </a:solidFill>
            <a:prstDash val="solid"/>
            <a:round/>
            <a:headEnd type="none" w="sm" len="sm"/>
            <a:tailEnd type="none" w="sm" len="sm"/>
          </a:ln>
        </p:spPr>
      </p:pic>
      <p:pic>
        <p:nvPicPr>
          <p:cNvPr id="1066" name="Google Shape;1066;p111"/>
          <p:cNvPicPr preferRelativeResize="0"/>
          <p:nvPr/>
        </p:nvPicPr>
        <p:blipFill>
          <a:blip r:embed="rId4">
            <a:alphaModFix/>
          </a:blip>
          <a:stretch>
            <a:fillRect/>
          </a:stretch>
        </p:blipFill>
        <p:spPr>
          <a:xfrm>
            <a:off x="4608075" y="1572402"/>
            <a:ext cx="3689225" cy="2930473"/>
          </a:xfrm>
          <a:prstGeom prst="rect">
            <a:avLst/>
          </a:prstGeom>
          <a:noFill/>
          <a:ln w="9525" cap="flat" cmpd="sng">
            <a:solidFill>
              <a:schemeClr val="dk1"/>
            </a:solidFill>
            <a:prstDash val="solid"/>
            <a:round/>
            <a:headEnd type="none" w="sm" len="sm"/>
            <a:tailEnd type="none" w="sm" len="sm"/>
          </a:ln>
          <a:effectLst>
            <a:outerShdw blurRad="257175" dist="57150" dir="6000000" algn="bl" rotWithShape="0">
              <a:srgbClr val="000000">
                <a:alpha val="2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12"/>
          <p:cNvSpPr/>
          <p:nvPr/>
        </p:nvSpPr>
        <p:spPr>
          <a:xfrm>
            <a:off x="417500" y="912975"/>
            <a:ext cx="8151000" cy="37476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73" name="Google Shape;1073;p112"/>
          <p:cNvSpPr txBox="1"/>
          <p:nvPr/>
        </p:nvSpPr>
        <p:spPr>
          <a:xfrm>
            <a:off x="417500" y="222050"/>
            <a:ext cx="644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accent1"/>
                </a:solidFill>
                <a:latin typeface="Libre Caslon Text"/>
                <a:ea typeface="Libre Caslon Text"/>
                <a:cs typeface="Libre Caslon Text"/>
                <a:sym typeface="Libre Caslon Text"/>
              </a:rPr>
              <a:t>Heart Attack</a:t>
            </a:r>
            <a:endParaRPr sz="3000">
              <a:solidFill>
                <a:schemeClr val="lt1"/>
              </a:solidFill>
              <a:latin typeface="Libre Caslon Text"/>
              <a:ea typeface="Libre Caslon Text"/>
              <a:cs typeface="Libre Caslon Text"/>
              <a:sym typeface="Libre Caslon Text"/>
            </a:endParaRPr>
          </a:p>
        </p:txBody>
      </p:sp>
      <p:sp>
        <p:nvSpPr>
          <p:cNvPr id="1074" name="Google Shape;1074;p112"/>
          <p:cNvSpPr txBox="1"/>
          <p:nvPr/>
        </p:nvSpPr>
        <p:spPr>
          <a:xfrm>
            <a:off x="1101550" y="1110425"/>
            <a:ext cx="2345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Inter Light"/>
                <a:ea typeface="Inter Light"/>
                <a:cs typeface="Inter Light"/>
                <a:sym typeface="Inter Light"/>
              </a:rPr>
              <a:t>Out of this world</a:t>
            </a:r>
            <a:endParaRPr sz="1500">
              <a:latin typeface="Inter Light"/>
              <a:ea typeface="Inter Light"/>
              <a:cs typeface="Inter Light"/>
              <a:sym typeface="Inter Light"/>
            </a:endParaRPr>
          </a:p>
        </p:txBody>
      </p:sp>
      <p:sp>
        <p:nvSpPr>
          <p:cNvPr id="1075" name="Google Shape;1075;p112"/>
          <p:cNvSpPr txBox="1"/>
          <p:nvPr/>
        </p:nvSpPr>
        <p:spPr>
          <a:xfrm>
            <a:off x="5473550" y="1110425"/>
            <a:ext cx="2345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Inter Light"/>
                <a:ea typeface="Inter Light"/>
                <a:cs typeface="Inter Light"/>
                <a:sym typeface="Inter Light"/>
              </a:rPr>
              <a:t>Crash Landing</a:t>
            </a:r>
            <a:endParaRPr sz="1500">
              <a:latin typeface="Inter Light"/>
              <a:ea typeface="Inter Light"/>
              <a:cs typeface="Inter Light"/>
              <a:sym typeface="Inter Light"/>
            </a:endParaRPr>
          </a:p>
        </p:txBody>
      </p:sp>
      <p:cxnSp>
        <p:nvCxnSpPr>
          <p:cNvPr id="1076" name="Google Shape;1076;p112"/>
          <p:cNvCxnSpPr/>
          <p:nvPr/>
        </p:nvCxnSpPr>
        <p:spPr>
          <a:xfrm>
            <a:off x="4493000" y="1110425"/>
            <a:ext cx="10800" cy="3455700"/>
          </a:xfrm>
          <a:prstGeom prst="straightConnector1">
            <a:avLst/>
          </a:prstGeom>
          <a:noFill/>
          <a:ln w="38100" cap="flat" cmpd="sng">
            <a:solidFill>
              <a:schemeClr val="dk2"/>
            </a:solidFill>
            <a:prstDash val="solid"/>
            <a:round/>
            <a:headEnd type="none" w="med" len="med"/>
            <a:tailEnd type="none" w="med" len="med"/>
          </a:ln>
        </p:spPr>
      </p:cxnSp>
      <p:pic>
        <p:nvPicPr>
          <p:cNvPr id="1077" name="Google Shape;1077;p112"/>
          <p:cNvPicPr preferRelativeResize="0"/>
          <p:nvPr/>
        </p:nvPicPr>
        <p:blipFill>
          <a:blip r:embed="rId3">
            <a:alphaModFix/>
          </a:blip>
          <a:stretch>
            <a:fillRect/>
          </a:stretch>
        </p:blipFill>
        <p:spPr>
          <a:xfrm>
            <a:off x="4702350" y="1599863"/>
            <a:ext cx="3640900" cy="2918601"/>
          </a:xfrm>
          <a:prstGeom prst="rect">
            <a:avLst/>
          </a:prstGeom>
          <a:noFill/>
          <a:ln w="9525" cap="flat" cmpd="sng">
            <a:solidFill>
              <a:schemeClr val="dk1"/>
            </a:solidFill>
            <a:prstDash val="solid"/>
            <a:round/>
            <a:headEnd type="none" w="sm" len="sm"/>
            <a:tailEnd type="none" w="sm" len="sm"/>
          </a:ln>
        </p:spPr>
      </p:pic>
      <p:pic>
        <p:nvPicPr>
          <p:cNvPr id="1078" name="Google Shape;1078;p112"/>
          <p:cNvPicPr preferRelativeResize="0"/>
          <p:nvPr/>
        </p:nvPicPr>
        <p:blipFill>
          <a:blip r:embed="rId4">
            <a:alphaModFix/>
          </a:blip>
          <a:stretch>
            <a:fillRect/>
          </a:stretch>
        </p:blipFill>
        <p:spPr>
          <a:xfrm>
            <a:off x="653550" y="1614600"/>
            <a:ext cx="3640891" cy="28891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113"/>
          <p:cNvSpPr/>
          <p:nvPr/>
        </p:nvSpPr>
        <p:spPr>
          <a:xfrm>
            <a:off x="417500" y="912975"/>
            <a:ext cx="8151000" cy="37476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85" name="Google Shape;1085;p113"/>
          <p:cNvSpPr txBox="1"/>
          <p:nvPr/>
        </p:nvSpPr>
        <p:spPr>
          <a:xfrm>
            <a:off x="417500" y="222050"/>
            <a:ext cx="644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accent1"/>
                </a:solidFill>
                <a:latin typeface="Libre Caslon Text"/>
                <a:ea typeface="Libre Caslon Text"/>
                <a:cs typeface="Libre Caslon Text"/>
                <a:sym typeface="Libre Caslon Text"/>
              </a:rPr>
              <a:t>Cancer Care</a:t>
            </a:r>
            <a:endParaRPr sz="3000">
              <a:solidFill>
                <a:schemeClr val="lt1"/>
              </a:solidFill>
              <a:latin typeface="Libre Caslon Text"/>
              <a:ea typeface="Libre Caslon Text"/>
              <a:cs typeface="Libre Caslon Text"/>
              <a:sym typeface="Libre Caslon Text"/>
            </a:endParaRPr>
          </a:p>
        </p:txBody>
      </p:sp>
      <p:sp>
        <p:nvSpPr>
          <p:cNvPr id="1086" name="Google Shape;1086;p113"/>
          <p:cNvSpPr txBox="1"/>
          <p:nvPr/>
        </p:nvSpPr>
        <p:spPr>
          <a:xfrm>
            <a:off x="1101550" y="1110425"/>
            <a:ext cx="2345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Inter Light"/>
                <a:ea typeface="Inter Light"/>
                <a:cs typeface="Inter Light"/>
                <a:sym typeface="Inter Light"/>
              </a:rPr>
              <a:t>Out of this world</a:t>
            </a:r>
            <a:endParaRPr sz="1500">
              <a:latin typeface="Inter Light"/>
              <a:ea typeface="Inter Light"/>
              <a:cs typeface="Inter Light"/>
              <a:sym typeface="Inter Light"/>
            </a:endParaRPr>
          </a:p>
        </p:txBody>
      </p:sp>
      <p:sp>
        <p:nvSpPr>
          <p:cNvPr id="1087" name="Google Shape;1087;p113"/>
          <p:cNvSpPr txBox="1"/>
          <p:nvPr/>
        </p:nvSpPr>
        <p:spPr>
          <a:xfrm>
            <a:off x="5473550" y="1110425"/>
            <a:ext cx="2345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Inter Light"/>
                <a:ea typeface="Inter Light"/>
                <a:cs typeface="Inter Light"/>
                <a:sym typeface="Inter Light"/>
              </a:rPr>
              <a:t>Crash Landings</a:t>
            </a:r>
            <a:endParaRPr sz="1500">
              <a:latin typeface="Inter Light"/>
              <a:ea typeface="Inter Light"/>
              <a:cs typeface="Inter Light"/>
              <a:sym typeface="Inter Light"/>
            </a:endParaRPr>
          </a:p>
        </p:txBody>
      </p:sp>
      <p:cxnSp>
        <p:nvCxnSpPr>
          <p:cNvPr id="1088" name="Google Shape;1088;p113"/>
          <p:cNvCxnSpPr/>
          <p:nvPr/>
        </p:nvCxnSpPr>
        <p:spPr>
          <a:xfrm>
            <a:off x="4493000" y="1110425"/>
            <a:ext cx="10800" cy="3455700"/>
          </a:xfrm>
          <a:prstGeom prst="straightConnector1">
            <a:avLst/>
          </a:prstGeom>
          <a:noFill/>
          <a:ln w="38100" cap="flat" cmpd="sng">
            <a:solidFill>
              <a:schemeClr val="dk2"/>
            </a:solidFill>
            <a:prstDash val="solid"/>
            <a:round/>
            <a:headEnd type="none" w="med" len="med"/>
            <a:tailEnd type="none" w="med" len="med"/>
          </a:ln>
        </p:spPr>
      </p:cxnSp>
      <p:pic>
        <p:nvPicPr>
          <p:cNvPr id="1089" name="Google Shape;1089;p113"/>
          <p:cNvPicPr preferRelativeResize="0"/>
          <p:nvPr/>
        </p:nvPicPr>
        <p:blipFill>
          <a:blip r:embed="rId3">
            <a:alphaModFix/>
          </a:blip>
          <a:stretch>
            <a:fillRect/>
          </a:stretch>
        </p:blipFill>
        <p:spPr>
          <a:xfrm>
            <a:off x="641275" y="1525925"/>
            <a:ext cx="3717660" cy="2969075"/>
          </a:xfrm>
          <a:prstGeom prst="rect">
            <a:avLst/>
          </a:prstGeom>
          <a:noFill/>
          <a:ln w="9525" cap="flat" cmpd="sng">
            <a:solidFill>
              <a:schemeClr val="dk1"/>
            </a:solidFill>
            <a:prstDash val="solid"/>
            <a:round/>
            <a:headEnd type="none" w="sm" len="sm"/>
            <a:tailEnd type="none" w="sm" len="sm"/>
          </a:ln>
        </p:spPr>
      </p:pic>
      <p:pic>
        <p:nvPicPr>
          <p:cNvPr id="1090" name="Google Shape;1090;p113"/>
          <p:cNvPicPr preferRelativeResize="0"/>
          <p:nvPr/>
        </p:nvPicPr>
        <p:blipFill>
          <a:blip r:embed="rId4">
            <a:alphaModFix/>
          </a:blip>
          <a:stretch>
            <a:fillRect/>
          </a:stretch>
        </p:blipFill>
        <p:spPr>
          <a:xfrm>
            <a:off x="4644175" y="1530850"/>
            <a:ext cx="3711350" cy="29690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pic>
        <p:nvPicPr>
          <p:cNvPr id="1095" name="Google Shape;1095;p114"/>
          <p:cNvPicPr preferRelativeResize="0"/>
          <p:nvPr/>
        </p:nvPicPr>
        <p:blipFill rotWithShape="1">
          <a:blip r:embed="rId3">
            <a:alphaModFix/>
          </a:blip>
          <a:srcRect/>
          <a:stretch/>
        </p:blipFill>
        <p:spPr>
          <a:xfrm rot="-1770629">
            <a:off x="3804547" y="2418969"/>
            <a:ext cx="7629524" cy="2943222"/>
          </a:xfrm>
          <a:prstGeom prst="rect">
            <a:avLst/>
          </a:prstGeom>
          <a:noFill/>
          <a:ln>
            <a:noFill/>
          </a:ln>
        </p:spPr>
      </p:pic>
      <p:sp>
        <p:nvSpPr>
          <p:cNvPr id="1096" name="Google Shape;1096;p114"/>
          <p:cNvSpPr/>
          <p:nvPr/>
        </p:nvSpPr>
        <p:spPr>
          <a:xfrm>
            <a:off x="463725" y="1258500"/>
            <a:ext cx="2364600" cy="2673900"/>
          </a:xfrm>
          <a:prstGeom prst="roundRect">
            <a:avLst>
              <a:gd name="adj" fmla="val 5555"/>
            </a:avLst>
          </a:prstGeom>
          <a:solidFill>
            <a:schemeClr val="lt1"/>
          </a:solidFill>
          <a:ln>
            <a:noFill/>
          </a:ln>
          <a:effectLst>
            <a:outerShdw blurRad="128588" dist="19050" dir="54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600">
              <a:solidFill>
                <a:srgbClr val="322E34"/>
              </a:solidFill>
              <a:latin typeface="Inter Medium"/>
              <a:ea typeface="Inter Medium"/>
              <a:cs typeface="Inter Medium"/>
              <a:sym typeface="Inter Medium"/>
            </a:endParaRPr>
          </a:p>
        </p:txBody>
      </p:sp>
      <p:sp>
        <p:nvSpPr>
          <p:cNvPr id="1097" name="Google Shape;1097;p114"/>
          <p:cNvSpPr txBox="1"/>
          <p:nvPr/>
        </p:nvSpPr>
        <p:spPr>
          <a:xfrm>
            <a:off x="389050" y="417775"/>
            <a:ext cx="8089500" cy="969600"/>
          </a:xfrm>
          <a:prstGeom prst="rect">
            <a:avLst/>
          </a:prstGeom>
          <a:noFill/>
          <a:ln>
            <a:noFill/>
          </a:ln>
        </p:spPr>
        <p:txBody>
          <a:bodyPr spcFirstLastPara="1" wrap="square" lIns="68575" tIns="34275" rIns="68575" bIns="34275" anchor="t" anchorCtr="0">
            <a:noAutofit/>
          </a:bodyPr>
          <a:lstStyle/>
          <a:p>
            <a:pPr marL="0" lvl="0" indent="0" algn="l" rtl="0">
              <a:lnSpc>
                <a:spcPct val="105000"/>
              </a:lnSpc>
              <a:spcBef>
                <a:spcPts val="0"/>
              </a:spcBef>
              <a:spcAft>
                <a:spcPts val="0"/>
              </a:spcAft>
              <a:buClr>
                <a:schemeClr val="dk1"/>
              </a:buClr>
              <a:buSzPts val="1100"/>
              <a:buFont typeface="Arial"/>
              <a:buNone/>
            </a:pPr>
            <a:r>
              <a:rPr lang="en" sz="3000">
                <a:solidFill>
                  <a:schemeClr val="accent1"/>
                </a:solidFill>
                <a:latin typeface="Libre Caslon Text"/>
                <a:ea typeface="Libre Caslon Text"/>
                <a:cs typeface="Libre Caslon Text"/>
                <a:sym typeface="Libre Caslon Text"/>
              </a:rPr>
              <a:t>Innovative Vendors</a:t>
            </a:r>
            <a:endParaRPr sz="3000">
              <a:solidFill>
                <a:schemeClr val="accent1"/>
              </a:solidFill>
              <a:latin typeface="Libre Caslon Text"/>
              <a:ea typeface="Libre Caslon Text"/>
              <a:cs typeface="Libre Caslon Text"/>
              <a:sym typeface="Libre Caslon Text"/>
            </a:endParaRPr>
          </a:p>
        </p:txBody>
      </p:sp>
      <p:sp>
        <p:nvSpPr>
          <p:cNvPr id="1098" name="Google Shape;1098;p114"/>
          <p:cNvSpPr txBox="1"/>
          <p:nvPr/>
        </p:nvSpPr>
        <p:spPr>
          <a:xfrm>
            <a:off x="604225" y="1386025"/>
            <a:ext cx="2104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C89800"/>
                </a:solidFill>
                <a:latin typeface="Inter Medium"/>
                <a:ea typeface="Inter Medium"/>
                <a:cs typeface="Inter Medium"/>
                <a:sym typeface="Inter Medium"/>
              </a:rPr>
              <a:t>01</a:t>
            </a:r>
            <a:endParaRPr sz="1600">
              <a:solidFill>
                <a:srgbClr val="C89800"/>
              </a:solidFill>
              <a:latin typeface="Inter Medium"/>
              <a:ea typeface="Inter Medium"/>
              <a:cs typeface="Inter Medium"/>
              <a:sym typeface="Inter Medium"/>
            </a:endParaRPr>
          </a:p>
        </p:txBody>
      </p:sp>
      <p:sp>
        <p:nvSpPr>
          <p:cNvPr id="1099" name="Google Shape;1099;p114"/>
          <p:cNvSpPr txBox="1"/>
          <p:nvPr/>
        </p:nvSpPr>
        <p:spPr>
          <a:xfrm>
            <a:off x="642925" y="1885950"/>
            <a:ext cx="2027100" cy="1053600"/>
          </a:xfrm>
          <a:prstGeom prst="rect">
            <a:avLst/>
          </a:prstGeom>
          <a:noFill/>
          <a:ln>
            <a:noFill/>
          </a:ln>
        </p:spPr>
        <p:txBody>
          <a:bodyPr spcFirstLastPara="1" wrap="square" lIns="91425" tIns="91425" rIns="91425" bIns="91425" anchor="t" anchorCtr="0">
            <a:noAutofit/>
          </a:bodyPr>
          <a:lstStyle/>
          <a:p>
            <a:pPr marL="342900" lvl="0" indent="-177800" algn="l" rtl="0">
              <a:spcBef>
                <a:spcPts val="0"/>
              </a:spcBef>
              <a:spcAft>
                <a:spcPts val="0"/>
              </a:spcAft>
              <a:buClr>
                <a:srgbClr val="C89800"/>
              </a:buClr>
              <a:buSzPts val="1000"/>
              <a:buFont typeface="Inter Medium"/>
              <a:buChar char="⸺"/>
            </a:pPr>
            <a:r>
              <a:rPr lang="en" sz="1000">
                <a:solidFill>
                  <a:srgbClr val="595959"/>
                </a:solidFill>
                <a:latin typeface="Inter Medium"/>
                <a:ea typeface="Inter Medium"/>
                <a:cs typeface="Inter Medium"/>
                <a:sym typeface="Inter Medium"/>
              </a:rPr>
              <a:t>Focused on providing affordable generic Rx </a:t>
            </a:r>
            <a:endParaRPr sz="1000">
              <a:solidFill>
                <a:srgbClr val="595959"/>
              </a:solidFill>
              <a:latin typeface="Inter Medium"/>
              <a:ea typeface="Inter Medium"/>
              <a:cs typeface="Inter Medium"/>
              <a:sym typeface="Inter Medium"/>
            </a:endParaRPr>
          </a:p>
          <a:p>
            <a:pPr marL="342900" lvl="0" indent="-177800" algn="l" rtl="0">
              <a:spcBef>
                <a:spcPts val="600"/>
              </a:spcBef>
              <a:spcAft>
                <a:spcPts val="600"/>
              </a:spcAft>
              <a:buClr>
                <a:srgbClr val="C89800"/>
              </a:buClr>
              <a:buSzPts val="1000"/>
              <a:buFont typeface="Inter Medium"/>
              <a:buChar char="⸺"/>
            </a:pPr>
            <a:r>
              <a:rPr lang="en" sz="1000">
                <a:solidFill>
                  <a:srgbClr val="595959"/>
                </a:solidFill>
                <a:latin typeface="Inter Medium"/>
                <a:ea typeface="Inter Medium"/>
                <a:cs typeface="Inter Medium"/>
                <a:sym typeface="Inter Medium"/>
              </a:rPr>
              <a:t>Provides transparency and financial alignment while cutting out PBMs and insurers</a:t>
            </a:r>
            <a:endParaRPr sz="1000">
              <a:solidFill>
                <a:srgbClr val="595959"/>
              </a:solidFill>
              <a:latin typeface="Inter Medium"/>
              <a:ea typeface="Inter Medium"/>
              <a:cs typeface="Inter Medium"/>
              <a:sym typeface="Inter Medium"/>
            </a:endParaRPr>
          </a:p>
        </p:txBody>
      </p:sp>
      <p:sp>
        <p:nvSpPr>
          <p:cNvPr id="1100" name="Google Shape;1100;p114"/>
          <p:cNvSpPr/>
          <p:nvPr/>
        </p:nvSpPr>
        <p:spPr>
          <a:xfrm>
            <a:off x="3040550" y="1258500"/>
            <a:ext cx="2364600" cy="2673900"/>
          </a:xfrm>
          <a:prstGeom prst="roundRect">
            <a:avLst>
              <a:gd name="adj" fmla="val 5555"/>
            </a:avLst>
          </a:prstGeom>
          <a:solidFill>
            <a:schemeClr val="lt1"/>
          </a:solidFill>
          <a:ln>
            <a:noFill/>
          </a:ln>
          <a:effectLst>
            <a:outerShdw blurRad="128588" dist="19050" dir="54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600">
              <a:solidFill>
                <a:srgbClr val="322E34"/>
              </a:solidFill>
              <a:latin typeface="Inter Medium"/>
              <a:ea typeface="Inter Medium"/>
              <a:cs typeface="Inter Medium"/>
              <a:sym typeface="Inter Medium"/>
            </a:endParaRPr>
          </a:p>
        </p:txBody>
      </p:sp>
      <p:sp>
        <p:nvSpPr>
          <p:cNvPr id="1101" name="Google Shape;1101;p114"/>
          <p:cNvSpPr txBox="1"/>
          <p:nvPr/>
        </p:nvSpPr>
        <p:spPr>
          <a:xfrm>
            <a:off x="3181050" y="1386025"/>
            <a:ext cx="2104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C89800"/>
                </a:solidFill>
                <a:latin typeface="Inter Medium"/>
                <a:ea typeface="Inter Medium"/>
                <a:cs typeface="Inter Medium"/>
                <a:sym typeface="Inter Medium"/>
              </a:rPr>
              <a:t>02</a:t>
            </a:r>
            <a:endParaRPr sz="1600">
              <a:solidFill>
                <a:srgbClr val="C89800"/>
              </a:solidFill>
              <a:latin typeface="Inter Medium"/>
              <a:ea typeface="Inter Medium"/>
              <a:cs typeface="Inter Medium"/>
              <a:sym typeface="Inter Medium"/>
            </a:endParaRPr>
          </a:p>
        </p:txBody>
      </p:sp>
      <p:sp>
        <p:nvSpPr>
          <p:cNvPr id="1102" name="Google Shape;1102;p114"/>
          <p:cNvSpPr txBox="1"/>
          <p:nvPr/>
        </p:nvSpPr>
        <p:spPr>
          <a:xfrm>
            <a:off x="3217450" y="1817125"/>
            <a:ext cx="1852500" cy="1053600"/>
          </a:xfrm>
          <a:prstGeom prst="rect">
            <a:avLst/>
          </a:prstGeom>
          <a:noFill/>
          <a:ln>
            <a:noFill/>
          </a:ln>
        </p:spPr>
        <p:txBody>
          <a:bodyPr spcFirstLastPara="1" wrap="square" lIns="91425" tIns="91425" rIns="91425" bIns="91425" anchor="t" anchorCtr="0">
            <a:noAutofit/>
          </a:bodyPr>
          <a:lstStyle/>
          <a:p>
            <a:pPr marL="342900" lvl="0" indent="-177800" algn="l" rtl="0">
              <a:spcBef>
                <a:spcPts val="0"/>
              </a:spcBef>
              <a:spcAft>
                <a:spcPts val="0"/>
              </a:spcAft>
              <a:buClr>
                <a:srgbClr val="C89800"/>
              </a:buClr>
              <a:buSzPts val="1000"/>
              <a:buFont typeface="Inter Medium"/>
              <a:buChar char="⸺"/>
            </a:pPr>
            <a:r>
              <a:rPr lang="en" sz="1000">
                <a:solidFill>
                  <a:srgbClr val="595959"/>
                </a:solidFill>
                <a:latin typeface="Inter Medium"/>
                <a:ea typeface="Inter Medium"/>
                <a:cs typeface="Inter Medium"/>
                <a:sym typeface="Inter Medium"/>
              </a:rPr>
              <a:t>Using data to identify the best doctors in the country</a:t>
            </a:r>
            <a:endParaRPr sz="1000">
              <a:solidFill>
                <a:srgbClr val="595959"/>
              </a:solidFill>
              <a:latin typeface="Inter Medium"/>
              <a:ea typeface="Inter Medium"/>
              <a:cs typeface="Inter Medium"/>
              <a:sym typeface="Inter Medium"/>
            </a:endParaRPr>
          </a:p>
          <a:p>
            <a:pPr marL="342900" lvl="0" indent="-177800" algn="l" rtl="0">
              <a:spcBef>
                <a:spcPts val="600"/>
              </a:spcBef>
              <a:spcAft>
                <a:spcPts val="600"/>
              </a:spcAft>
              <a:buClr>
                <a:srgbClr val="C89800"/>
              </a:buClr>
              <a:buSzPts val="1000"/>
              <a:buFont typeface="Inter Medium"/>
              <a:buChar char="⸺"/>
            </a:pPr>
            <a:r>
              <a:rPr lang="en" sz="1000">
                <a:solidFill>
                  <a:srgbClr val="595959"/>
                </a:solidFill>
                <a:latin typeface="Inter Medium"/>
                <a:ea typeface="Inter Medium"/>
                <a:cs typeface="Inter Medium"/>
                <a:sym typeface="Inter Medium"/>
              </a:rPr>
              <a:t>Provides better quality of care and cost savings </a:t>
            </a:r>
            <a:endParaRPr sz="1000">
              <a:solidFill>
                <a:srgbClr val="595959"/>
              </a:solidFill>
              <a:latin typeface="Inter Medium"/>
              <a:ea typeface="Inter Medium"/>
              <a:cs typeface="Inter Medium"/>
              <a:sym typeface="Inter Medium"/>
            </a:endParaRPr>
          </a:p>
        </p:txBody>
      </p:sp>
      <p:sp>
        <p:nvSpPr>
          <p:cNvPr id="1103" name="Google Shape;1103;p114"/>
          <p:cNvSpPr/>
          <p:nvPr/>
        </p:nvSpPr>
        <p:spPr>
          <a:xfrm>
            <a:off x="5617375" y="1258500"/>
            <a:ext cx="2364600" cy="2673900"/>
          </a:xfrm>
          <a:prstGeom prst="roundRect">
            <a:avLst>
              <a:gd name="adj" fmla="val 5555"/>
            </a:avLst>
          </a:prstGeom>
          <a:solidFill>
            <a:schemeClr val="lt1"/>
          </a:solidFill>
          <a:ln>
            <a:noFill/>
          </a:ln>
          <a:effectLst>
            <a:outerShdw blurRad="128588" dist="19050" dir="54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solidFill>
                <a:srgbClr val="595959"/>
              </a:solidFill>
              <a:latin typeface="Inter"/>
              <a:ea typeface="Inter"/>
              <a:cs typeface="Inter"/>
              <a:sym typeface="Inter"/>
            </a:endParaRPr>
          </a:p>
        </p:txBody>
      </p:sp>
      <p:sp>
        <p:nvSpPr>
          <p:cNvPr id="1104" name="Google Shape;1104;p114"/>
          <p:cNvSpPr txBox="1"/>
          <p:nvPr/>
        </p:nvSpPr>
        <p:spPr>
          <a:xfrm>
            <a:off x="5757875" y="1386025"/>
            <a:ext cx="2104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C89800"/>
                </a:solidFill>
                <a:latin typeface="Inter Medium"/>
                <a:ea typeface="Inter Medium"/>
                <a:cs typeface="Inter Medium"/>
                <a:sym typeface="Inter Medium"/>
              </a:rPr>
              <a:t>03</a:t>
            </a:r>
            <a:endParaRPr sz="1600">
              <a:solidFill>
                <a:srgbClr val="C89800"/>
              </a:solidFill>
              <a:latin typeface="Inter Medium"/>
              <a:ea typeface="Inter Medium"/>
              <a:cs typeface="Inter Medium"/>
              <a:sym typeface="Inter Medium"/>
            </a:endParaRPr>
          </a:p>
        </p:txBody>
      </p:sp>
      <p:sp>
        <p:nvSpPr>
          <p:cNvPr id="1105" name="Google Shape;1105;p114"/>
          <p:cNvSpPr txBox="1"/>
          <p:nvPr/>
        </p:nvSpPr>
        <p:spPr>
          <a:xfrm>
            <a:off x="5873425" y="1817125"/>
            <a:ext cx="1852500" cy="1053600"/>
          </a:xfrm>
          <a:prstGeom prst="rect">
            <a:avLst/>
          </a:prstGeom>
          <a:noFill/>
          <a:ln>
            <a:noFill/>
          </a:ln>
        </p:spPr>
        <p:txBody>
          <a:bodyPr spcFirstLastPara="1" wrap="square" lIns="91425" tIns="91425" rIns="91425" bIns="91425" anchor="t" anchorCtr="0">
            <a:noAutofit/>
          </a:bodyPr>
          <a:lstStyle/>
          <a:p>
            <a:pPr marL="342900" lvl="0" indent="-177800" algn="l" rtl="0">
              <a:spcBef>
                <a:spcPts val="0"/>
              </a:spcBef>
              <a:spcAft>
                <a:spcPts val="0"/>
              </a:spcAft>
              <a:buClr>
                <a:srgbClr val="C89800"/>
              </a:buClr>
              <a:buSzPts val="1000"/>
              <a:buFont typeface="Inter Medium"/>
              <a:buChar char="⸺"/>
            </a:pPr>
            <a:r>
              <a:rPr lang="en" sz="1000">
                <a:solidFill>
                  <a:srgbClr val="595959"/>
                </a:solidFill>
                <a:latin typeface="Inter Medium"/>
                <a:ea typeface="Inter Medium"/>
                <a:cs typeface="Inter Medium"/>
                <a:sym typeface="Inter Medium"/>
              </a:rPr>
              <a:t>Bringing users direct primary care</a:t>
            </a:r>
            <a:endParaRPr sz="1000">
              <a:solidFill>
                <a:srgbClr val="595959"/>
              </a:solidFill>
              <a:latin typeface="Inter Medium"/>
              <a:ea typeface="Inter Medium"/>
              <a:cs typeface="Inter Medium"/>
              <a:sym typeface="Inter Medium"/>
            </a:endParaRPr>
          </a:p>
          <a:p>
            <a:pPr marL="342900" lvl="0" indent="-177800" algn="l" rtl="0">
              <a:spcBef>
                <a:spcPts val="600"/>
              </a:spcBef>
              <a:spcAft>
                <a:spcPts val="600"/>
              </a:spcAft>
              <a:buClr>
                <a:srgbClr val="C89800"/>
              </a:buClr>
              <a:buSzPts val="1000"/>
              <a:buFont typeface="Inter Medium"/>
              <a:buChar char="⸺"/>
            </a:pPr>
            <a:r>
              <a:rPr lang="en" sz="1000">
                <a:solidFill>
                  <a:srgbClr val="595959"/>
                </a:solidFill>
                <a:latin typeface="Inter Medium"/>
                <a:ea typeface="Inter Medium"/>
                <a:cs typeface="Inter Medium"/>
                <a:sym typeface="Inter Medium"/>
              </a:rPr>
              <a:t>Offers in-house pharmacy, leveraging Prime delivery</a:t>
            </a:r>
            <a:endParaRPr sz="1000">
              <a:solidFill>
                <a:srgbClr val="595959"/>
              </a:solidFill>
              <a:latin typeface="Inter Medium"/>
              <a:ea typeface="Inter Medium"/>
              <a:cs typeface="Inter Medium"/>
              <a:sym typeface="Inter Medium"/>
            </a:endParaRPr>
          </a:p>
        </p:txBody>
      </p:sp>
      <p:pic>
        <p:nvPicPr>
          <p:cNvPr id="1106" name="Google Shape;1106;p114"/>
          <p:cNvPicPr preferRelativeResize="0"/>
          <p:nvPr/>
        </p:nvPicPr>
        <p:blipFill rotWithShape="1">
          <a:blip r:embed="rId4">
            <a:alphaModFix/>
          </a:blip>
          <a:srcRect t="34300" b="37266"/>
          <a:stretch/>
        </p:blipFill>
        <p:spPr>
          <a:xfrm>
            <a:off x="3385550" y="3277725"/>
            <a:ext cx="1516303" cy="431100"/>
          </a:xfrm>
          <a:prstGeom prst="rect">
            <a:avLst/>
          </a:prstGeom>
          <a:noFill/>
          <a:ln>
            <a:noFill/>
          </a:ln>
        </p:spPr>
      </p:pic>
      <p:pic>
        <p:nvPicPr>
          <p:cNvPr id="1107" name="Google Shape;1107;p114"/>
          <p:cNvPicPr preferRelativeResize="0"/>
          <p:nvPr/>
        </p:nvPicPr>
        <p:blipFill>
          <a:blip r:embed="rId5">
            <a:alphaModFix/>
          </a:blip>
          <a:stretch>
            <a:fillRect/>
          </a:stretch>
        </p:blipFill>
        <p:spPr>
          <a:xfrm>
            <a:off x="928271" y="3057462"/>
            <a:ext cx="1435504" cy="751825"/>
          </a:xfrm>
          <a:prstGeom prst="rect">
            <a:avLst/>
          </a:prstGeom>
          <a:noFill/>
          <a:ln>
            <a:noFill/>
          </a:ln>
        </p:spPr>
      </p:pic>
      <p:pic>
        <p:nvPicPr>
          <p:cNvPr id="1108" name="Google Shape;1108;p114"/>
          <p:cNvPicPr preferRelativeResize="0"/>
          <p:nvPr/>
        </p:nvPicPr>
        <p:blipFill>
          <a:blip r:embed="rId6">
            <a:alphaModFix/>
          </a:blip>
          <a:stretch>
            <a:fillRect/>
          </a:stretch>
        </p:blipFill>
        <p:spPr>
          <a:xfrm>
            <a:off x="5958888" y="3220726"/>
            <a:ext cx="1702476" cy="545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6"/>
                                        </p:tgtEl>
                                        <p:attrNameLst>
                                          <p:attrName>style.visibility</p:attrName>
                                        </p:attrNameLst>
                                      </p:cBhvr>
                                      <p:to>
                                        <p:strVal val="visible"/>
                                      </p:to>
                                    </p:set>
                                    <p:animEffect transition="in" filter="fade">
                                      <p:cBhvr>
                                        <p:cTn id="7" dur="1000"/>
                                        <p:tgtEl>
                                          <p:spTgt spid="1096"/>
                                        </p:tgtEl>
                                      </p:cBhvr>
                                    </p:animEffect>
                                  </p:childTnLst>
                                </p:cTn>
                              </p:par>
                              <p:par>
                                <p:cTn id="8" presetID="10" presetClass="entr" presetSubtype="0" fill="hold" nodeType="withEffect">
                                  <p:stCondLst>
                                    <p:cond delay="0"/>
                                  </p:stCondLst>
                                  <p:childTnLst>
                                    <p:set>
                                      <p:cBhvr>
                                        <p:cTn id="9" dur="1" fill="hold">
                                          <p:stCondLst>
                                            <p:cond delay="0"/>
                                          </p:stCondLst>
                                        </p:cTn>
                                        <p:tgtEl>
                                          <p:spTgt spid="1098"/>
                                        </p:tgtEl>
                                        <p:attrNameLst>
                                          <p:attrName>style.visibility</p:attrName>
                                        </p:attrNameLst>
                                      </p:cBhvr>
                                      <p:to>
                                        <p:strVal val="visible"/>
                                      </p:to>
                                    </p:set>
                                    <p:animEffect transition="in" filter="fade">
                                      <p:cBhvr>
                                        <p:cTn id="10" dur="1000"/>
                                        <p:tgtEl>
                                          <p:spTgt spid="1098"/>
                                        </p:tgtEl>
                                      </p:cBhvr>
                                    </p:animEffect>
                                  </p:childTnLst>
                                </p:cTn>
                              </p:par>
                              <p:par>
                                <p:cTn id="11" presetID="10" presetClass="entr" presetSubtype="0" fill="hold" nodeType="withEffect">
                                  <p:stCondLst>
                                    <p:cond delay="0"/>
                                  </p:stCondLst>
                                  <p:childTnLst>
                                    <p:set>
                                      <p:cBhvr>
                                        <p:cTn id="12" dur="1" fill="hold">
                                          <p:stCondLst>
                                            <p:cond delay="0"/>
                                          </p:stCondLst>
                                        </p:cTn>
                                        <p:tgtEl>
                                          <p:spTgt spid="1099"/>
                                        </p:tgtEl>
                                        <p:attrNameLst>
                                          <p:attrName>style.visibility</p:attrName>
                                        </p:attrNameLst>
                                      </p:cBhvr>
                                      <p:to>
                                        <p:strVal val="visible"/>
                                      </p:to>
                                    </p:set>
                                    <p:animEffect transition="in" filter="fade">
                                      <p:cBhvr>
                                        <p:cTn id="13" dur="1000"/>
                                        <p:tgtEl>
                                          <p:spTgt spid="109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00"/>
                                        </p:tgtEl>
                                        <p:attrNameLst>
                                          <p:attrName>style.visibility</p:attrName>
                                        </p:attrNameLst>
                                      </p:cBhvr>
                                      <p:to>
                                        <p:strVal val="visible"/>
                                      </p:to>
                                    </p:set>
                                    <p:animEffect transition="in" filter="fade">
                                      <p:cBhvr>
                                        <p:cTn id="18" dur="1000"/>
                                        <p:tgtEl>
                                          <p:spTgt spid="1100"/>
                                        </p:tgtEl>
                                      </p:cBhvr>
                                    </p:animEffect>
                                  </p:childTnLst>
                                </p:cTn>
                              </p:par>
                              <p:par>
                                <p:cTn id="19" presetID="10" presetClass="entr" presetSubtype="0" fill="hold" nodeType="withEffect">
                                  <p:stCondLst>
                                    <p:cond delay="0"/>
                                  </p:stCondLst>
                                  <p:childTnLst>
                                    <p:set>
                                      <p:cBhvr>
                                        <p:cTn id="20" dur="1" fill="hold">
                                          <p:stCondLst>
                                            <p:cond delay="0"/>
                                          </p:stCondLst>
                                        </p:cTn>
                                        <p:tgtEl>
                                          <p:spTgt spid="1101"/>
                                        </p:tgtEl>
                                        <p:attrNameLst>
                                          <p:attrName>style.visibility</p:attrName>
                                        </p:attrNameLst>
                                      </p:cBhvr>
                                      <p:to>
                                        <p:strVal val="visible"/>
                                      </p:to>
                                    </p:set>
                                    <p:animEffect transition="in" filter="fade">
                                      <p:cBhvr>
                                        <p:cTn id="21" dur="1000"/>
                                        <p:tgtEl>
                                          <p:spTgt spid="1101"/>
                                        </p:tgtEl>
                                      </p:cBhvr>
                                    </p:animEffect>
                                  </p:childTnLst>
                                </p:cTn>
                              </p:par>
                              <p:par>
                                <p:cTn id="22" presetID="10" presetClass="entr" presetSubtype="0" fill="hold" nodeType="withEffect">
                                  <p:stCondLst>
                                    <p:cond delay="0"/>
                                  </p:stCondLst>
                                  <p:childTnLst>
                                    <p:set>
                                      <p:cBhvr>
                                        <p:cTn id="23" dur="1" fill="hold">
                                          <p:stCondLst>
                                            <p:cond delay="0"/>
                                          </p:stCondLst>
                                        </p:cTn>
                                        <p:tgtEl>
                                          <p:spTgt spid="1106"/>
                                        </p:tgtEl>
                                        <p:attrNameLst>
                                          <p:attrName>style.visibility</p:attrName>
                                        </p:attrNameLst>
                                      </p:cBhvr>
                                      <p:to>
                                        <p:strVal val="visible"/>
                                      </p:to>
                                    </p:set>
                                    <p:animEffect transition="in" filter="fade">
                                      <p:cBhvr>
                                        <p:cTn id="24" dur="1000"/>
                                        <p:tgtEl>
                                          <p:spTgt spid="1106"/>
                                        </p:tgtEl>
                                      </p:cBhvr>
                                    </p:animEffect>
                                  </p:childTnLst>
                                </p:cTn>
                              </p:par>
                              <p:par>
                                <p:cTn id="25" presetID="10" presetClass="entr" presetSubtype="0" fill="hold" nodeType="withEffect">
                                  <p:stCondLst>
                                    <p:cond delay="0"/>
                                  </p:stCondLst>
                                  <p:childTnLst>
                                    <p:set>
                                      <p:cBhvr>
                                        <p:cTn id="26" dur="1" fill="hold">
                                          <p:stCondLst>
                                            <p:cond delay="0"/>
                                          </p:stCondLst>
                                        </p:cTn>
                                        <p:tgtEl>
                                          <p:spTgt spid="1102"/>
                                        </p:tgtEl>
                                        <p:attrNameLst>
                                          <p:attrName>style.visibility</p:attrName>
                                        </p:attrNameLst>
                                      </p:cBhvr>
                                      <p:to>
                                        <p:strVal val="visible"/>
                                      </p:to>
                                    </p:set>
                                    <p:animEffect transition="in" filter="fade">
                                      <p:cBhvr>
                                        <p:cTn id="27" dur="1000"/>
                                        <p:tgtEl>
                                          <p:spTgt spid="11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03"/>
                                        </p:tgtEl>
                                        <p:attrNameLst>
                                          <p:attrName>style.visibility</p:attrName>
                                        </p:attrNameLst>
                                      </p:cBhvr>
                                      <p:to>
                                        <p:strVal val="visible"/>
                                      </p:to>
                                    </p:set>
                                    <p:animEffect transition="in" filter="fade">
                                      <p:cBhvr>
                                        <p:cTn id="32" dur="1000"/>
                                        <p:tgtEl>
                                          <p:spTgt spid="1103"/>
                                        </p:tgtEl>
                                      </p:cBhvr>
                                    </p:animEffect>
                                  </p:childTnLst>
                                </p:cTn>
                              </p:par>
                              <p:par>
                                <p:cTn id="33" presetID="10" presetClass="entr" presetSubtype="0" fill="hold" nodeType="withEffect">
                                  <p:stCondLst>
                                    <p:cond delay="0"/>
                                  </p:stCondLst>
                                  <p:childTnLst>
                                    <p:set>
                                      <p:cBhvr>
                                        <p:cTn id="34" dur="1" fill="hold">
                                          <p:stCondLst>
                                            <p:cond delay="0"/>
                                          </p:stCondLst>
                                        </p:cTn>
                                        <p:tgtEl>
                                          <p:spTgt spid="1104"/>
                                        </p:tgtEl>
                                        <p:attrNameLst>
                                          <p:attrName>style.visibility</p:attrName>
                                        </p:attrNameLst>
                                      </p:cBhvr>
                                      <p:to>
                                        <p:strVal val="visible"/>
                                      </p:to>
                                    </p:set>
                                    <p:animEffect transition="in" filter="fade">
                                      <p:cBhvr>
                                        <p:cTn id="35" dur="1000"/>
                                        <p:tgtEl>
                                          <p:spTgt spid="1104"/>
                                        </p:tgtEl>
                                      </p:cBhvr>
                                    </p:animEffect>
                                  </p:childTnLst>
                                </p:cTn>
                              </p:par>
                              <p:par>
                                <p:cTn id="36" presetID="10" presetClass="entr" presetSubtype="0" fill="hold" nodeType="withEffect">
                                  <p:stCondLst>
                                    <p:cond delay="0"/>
                                  </p:stCondLst>
                                  <p:childTnLst>
                                    <p:set>
                                      <p:cBhvr>
                                        <p:cTn id="37" dur="1" fill="hold">
                                          <p:stCondLst>
                                            <p:cond delay="0"/>
                                          </p:stCondLst>
                                        </p:cTn>
                                        <p:tgtEl>
                                          <p:spTgt spid="1105"/>
                                        </p:tgtEl>
                                        <p:attrNameLst>
                                          <p:attrName>style.visibility</p:attrName>
                                        </p:attrNameLst>
                                      </p:cBhvr>
                                      <p:to>
                                        <p:strVal val="visible"/>
                                      </p:to>
                                    </p:set>
                                    <p:animEffect transition="in" filter="fade">
                                      <p:cBhvr>
                                        <p:cTn id="38" dur="1000"/>
                                        <p:tgtEl>
                                          <p:spTgt spid="1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6"/>
        <p:cNvGrpSpPr/>
        <p:nvPr/>
      </p:nvGrpSpPr>
      <p:grpSpPr>
        <a:xfrm>
          <a:off x="0" y="0"/>
          <a:ext cx="0" cy="0"/>
          <a:chOff x="0" y="0"/>
          <a:chExt cx="0" cy="0"/>
        </a:xfrm>
      </p:grpSpPr>
      <p:sp>
        <p:nvSpPr>
          <p:cNvPr id="927" name="Google Shape;927;p97"/>
          <p:cNvSpPr txBox="1">
            <a:spLocks noGrp="1"/>
          </p:cNvSpPr>
          <p:nvPr>
            <p:ph type="title"/>
          </p:nvPr>
        </p:nvSpPr>
        <p:spPr>
          <a:xfrm>
            <a:off x="466275" y="275983"/>
            <a:ext cx="8209200" cy="23523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lt1"/>
              </a:buClr>
              <a:buSzPct val="100000"/>
              <a:buFont typeface="Arial"/>
              <a:buNone/>
            </a:pPr>
            <a:r>
              <a:rPr lang="en">
                <a:solidFill>
                  <a:srgbClr val="1A2569"/>
                </a:solidFill>
              </a:rPr>
              <a:t>The Innovation Bottleneck:</a:t>
            </a:r>
            <a:r>
              <a:rPr lang="en"/>
              <a:t> How HR Can Fix Healthcare</a:t>
            </a:r>
            <a:endParaRPr/>
          </a:p>
        </p:txBody>
      </p:sp>
      <p:sp>
        <p:nvSpPr>
          <p:cNvPr id="928" name="Google Shape;928;p97"/>
          <p:cNvSpPr txBox="1">
            <a:spLocks noGrp="1"/>
          </p:cNvSpPr>
          <p:nvPr>
            <p:ph type="body" idx="1"/>
          </p:nvPr>
        </p:nvSpPr>
        <p:spPr>
          <a:xfrm>
            <a:off x="466256" y="3259500"/>
            <a:ext cx="8209200" cy="1308000"/>
          </a:xfrm>
          <a:prstGeom prst="rect">
            <a:avLst/>
          </a:prstGeom>
          <a:noFill/>
          <a:ln>
            <a:noFill/>
          </a:ln>
        </p:spPr>
        <p:txBody>
          <a:bodyPr spcFirstLastPara="1" wrap="square" lIns="68575" tIns="34275" rIns="68575" bIns="34275" anchor="t" anchorCtr="0">
            <a:normAutofit fontScale="47500" lnSpcReduction="20000"/>
          </a:bodyPr>
          <a:lstStyle/>
          <a:p>
            <a:pPr marL="0" lvl="0" indent="0" algn="ctr" rtl="0">
              <a:lnSpc>
                <a:spcPct val="101000"/>
              </a:lnSpc>
              <a:spcBef>
                <a:spcPts val="0"/>
              </a:spcBef>
              <a:spcAft>
                <a:spcPts val="0"/>
              </a:spcAft>
              <a:buClr>
                <a:schemeClr val="dk1"/>
              </a:buClr>
              <a:buSzPct val="57446"/>
              <a:buNone/>
            </a:pPr>
            <a:r>
              <a:rPr lang="en" sz="4700" b="1">
                <a:latin typeface="Libre Franklin"/>
                <a:ea typeface="Libre Franklin"/>
                <a:cs typeface="Libre Franklin"/>
                <a:sym typeface="Libre Franklin"/>
              </a:rPr>
              <a:t>Marcel Ocampo</a:t>
            </a:r>
            <a:r>
              <a:rPr lang="en" sz="4700">
                <a:latin typeface="Libre Franklin"/>
                <a:ea typeface="Libre Franklin"/>
                <a:cs typeface="Libre Franklin"/>
                <a:sym typeface="Libre Franklin"/>
              </a:rPr>
              <a:t>, Nava Benefits</a:t>
            </a:r>
            <a:endParaRPr sz="4700">
              <a:latin typeface="Libre Franklin"/>
              <a:ea typeface="Libre Franklin"/>
              <a:cs typeface="Libre Franklin"/>
              <a:sym typeface="Libre Franklin"/>
            </a:endParaRPr>
          </a:p>
          <a:p>
            <a:pPr marL="0" lvl="0" indent="0" algn="ctr" rtl="0">
              <a:lnSpc>
                <a:spcPct val="101000"/>
              </a:lnSpc>
              <a:spcBef>
                <a:spcPts val="0"/>
              </a:spcBef>
              <a:spcAft>
                <a:spcPts val="0"/>
              </a:spcAft>
              <a:buClr>
                <a:schemeClr val="dk1"/>
              </a:buClr>
              <a:buSzPct val="57446"/>
              <a:buNone/>
            </a:pPr>
            <a:br>
              <a:rPr lang="en" sz="4700">
                <a:latin typeface="Libre Franklin"/>
                <a:ea typeface="Libre Franklin"/>
                <a:cs typeface="Libre Franklin"/>
                <a:sym typeface="Libre Franklin"/>
              </a:rPr>
            </a:br>
            <a:r>
              <a:rPr lang="en" sz="4700" b="1">
                <a:latin typeface="Libre Franklin"/>
                <a:ea typeface="Libre Franklin"/>
                <a:cs typeface="Libre Franklin"/>
                <a:sym typeface="Libre Franklin"/>
              </a:rPr>
              <a:t>Cam Cummins</a:t>
            </a:r>
            <a:r>
              <a:rPr lang="en" sz="4700">
                <a:latin typeface="Libre Franklin"/>
                <a:ea typeface="Libre Franklin"/>
                <a:cs typeface="Libre Franklin"/>
                <a:sym typeface="Libre Franklin"/>
              </a:rPr>
              <a:t>, Transparent by Design</a:t>
            </a:r>
            <a:endParaRPr sz="4700">
              <a:latin typeface="Libre Franklin"/>
              <a:ea typeface="Libre Franklin"/>
              <a:cs typeface="Libre Franklin"/>
              <a:sym typeface="Libre Franklin"/>
            </a:endParaRPr>
          </a:p>
          <a:p>
            <a:pPr marL="0" lvl="0" indent="0" algn="ctr" rtl="0">
              <a:lnSpc>
                <a:spcPct val="101000"/>
              </a:lnSpc>
              <a:spcBef>
                <a:spcPts val="1100"/>
              </a:spcBef>
              <a:spcAft>
                <a:spcPts val="0"/>
              </a:spcAft>
              <a:buClr>
                <a:schemeClr val="dk1"/>
              </a:buClr>
              <a:buSzPct val="100000"/>
              <a:buNone/>
            </a:pPr>
            <a:endParaRPr/>
          </a:p>
        </p:txBody>
      </p:sp>
      <p:pic>
        <p:nvPicPr>
          <p:cNvPr id="929" name="Google Shape;929;p97" descr="A picture containing text&#10;&#10;Description automatically generated"/>
          <p:cNvPicPr preferRelativeResize="0"/>
          <p:nvPr/>
        </p:nvPicPr>
        <p:blipFill rotWithShape="1">
          <a:blip r:embed="rId3">
            <a:alphaModFix/>
          </a:blip>
          <a:srcRect/>
          <a:stretch/>
        </p:blipFill>
        <p:spPr>
          <a:xfrm>
            <a:off x="597503" y="4376568"/>
            <a:ext cx="1802606" cy="602288"/>
          </a:xfrm>
          <a:prstGeom prst="rect">
            <a:avLst/>
          </a:prstGeom>
          <a:noFill/>
          <a:ln>
            <a:noFill/>
          </a:ln>
        </p:spPr>
      </p:pic>
      <p:pic>
        <p:nvPicPr>
          <p:cNvPr id="930" name="Google Shape;930;p97"/>
          <p:cNvPicPr preferRelativeResize="0"/>
          <p:nvPr/>
        </p:nvPicPr>
        <p:blipFill rotWithShape="1">
          <a:blip r:embed="rId4">
            <a:alphaModFix/>
          </a:blip>
          <a:srcRect/>
          <a:stretch/>
        </p:blipFill>
        <p:spPr>
          <a:xfrm>
            <a:off x="3656963" y="4299581"/>
            <a:ext cx="2115825" cy="756262"/>
          </a:xfrm>
          <a:prstGeom prst="rect">
            <a:avLst/>
          </a:prstGeom>
          <a:noFill/>
          <a:ln>
            <a:noFill/>
          </a:ln>
        </p:spPr>
      </p:pic>
      <p:pic>
        <p:nvPicPr>
          <p:cNvPr id="931" name="Google Shape;931;p97"/>
          <p:cNvPicPr preferRelativeResize="0"/>
          <p:nvPr/>
        </p:nvPicPr>
        <p:blipFill rotWithShape="1">
          <a:blip r:embed="rId5">
            <a:alphaModFix/>
          </a:blip>
          <a:srcRect/>
          <a:stretch/>
        </p:blipFill>
        <p:spPr>
          <a:xfrm>
            <a:off x="7139288" y="4350613"/>
            <a:ext cx="1290338" cy="65420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pic>
        <p:nvPicPr>
          <p:cNvPr id="1113" name="Google Shape;1113;p115"/>
          <p:cNvPicPr preferRelativeResize="0"/>
          <p:nvPr/>
        </p:nvPicPr>
        <p:blipFill>
          <a:blip r:embed="rId3">
            <a:alphaModFix/>
          </a:blip>
          <a:stretch>
            <a:fillRect/>
          </a:stretch>
        </p:blipFill>
        <p:spPr>
          <a:xfrm>
            <a:off x="0" y="-328175"/>
            <a:ext cx="9143997" cy="5714989"/>
          </a:xfrm>
          <a:prstGeom prst="rect">
            <a:avLst/>
          </a:prstGeom>
          <a:noFill/>
          <a:ln>
            <a:noFill/>
          </a:ln>
        </p:spPr>
      </p:pic>
      <p:sp>
        <p:nvSpPr>
          <p:cNvPr id="1114" name="Google Shape;1114;p115"/>
          <p:cNvSpPr txBox="1"/>
          <p:nvPr/>
        </p:nvSpPr>
        <p:spPr>
          <a:xfrm>
            <a:off x="5861085" y="1159765"/>
            <a:ext cx="2104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accent1"/>
                </a:solidFill>
                <a:latin typeface="Inter Medium"/>
                <a:ea typeface="Inter Medium"/>
                <a:cs typeface="Inter Medium"/>
                <a:sym typeface="Inter Medium"/>
              </a:rPr>
              <a:t>01</a:t>
            </a:r>
            <a:endParaRPr sz="1600">
              <a:solidFill>
                <a:schemeClr val="accent1"/>
              </a:solidFill>
              <a:latin typeface="Inter Medium"/>
              <a:ea typeface="Inter Medium"/>
              <a:cs typeface="Inter Medium"/>
              <a:sym typeface="Inter Medium"/>
            </a:endParaRPr>
          </a:p>
        </p:txBody>
      </p:sp>
      <p:sp>
        <p:nvSpPr>
          <p:cNvPr id="1115" name="Google Shape;1115;p115"/>
          <p:cNvSpPr txBox="1"/>
          <p:nvPr/>
        </p:nvSpPr>
        <p:spPr>
          <a:xfrm>
            <a:off x="6333650" y="1149425"/>
            <a:ext cx="26235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a:solidFill>
                  <a:schemeClr val="lt1"/>
                </a:solidFill>
                <a:latin typeface="Inter"/>
                <a:ea typeface="Inter"/>
                <a:cs typeface="Inter"/>
                <a:sym typeface="Inter"/>
              </a:rPr>
              <a:t>The benefits marketplace is opaque</a:t>
            </a:r>
            <a:endParaRPr sz="1600">
              <a:solidFill>
                <a:schemeClr val="lt1"/>
              </a:solidFill>
              <a:latin typeface="Inter"/>
              <a:ea typeface="Inter"/>
              <a:cs typeface="Inter"/>
              <a:sym typeface="Inter"/>
            </a:endParaRPr>
          </a:p>
        </p:txBody>
      </p:sp>
      <p:sp>
        <p:nvSpPr>
          <p:cNvPr id="1116" name="Google Shape;1116;p115"/>
          <p:cNvSpPr txBox="1"/>
          <p:nvPr/>
        </p:nvSpPr>
        <p:spPr>
          <a:xfrm>
            <a:off x="5861085" y="2313780"/>
            <a:ext cx="2104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accent1"/>
                </a:solidFill>
                <a:latin typeface="Inter Medium"/>
                <a:ea typeface="Inter Medium"/>
                <a:cs typeface="Inter Medium"/>
                <a:sym typeface="Inter Medium"/>
              </a:rPr>
              <a:t>02</a:t>
            </a:r>
            <a:endParaRPr sz="1600">
              <a:solidFill>
                <a:schemeClr val="accent1"/>
              </a:solidFill>
              <a:latin typeface="Inter Medium"/>
              <a:ea typeface="Inter Medium"/>
              <a:cs typeface="Inter Medium"/>
              <a:sym typeface="Inter Medium"/>
            </a:endParaRPr>
          </a:p>
        </p:txBody>
      </p:sp>
      <p:sp>
        <p:nvSpPr>
          <p:cNvPr id="1117" name="Google Shape;1117;p115"/>
          <p:cNvSpPr txBox="1"/>
          <p:nvPr/>
        </p:nvSpPr>
        <p:spPr>
          <a:xfrm>
            <a:off x="6333650" y="2155200"/>
            <a:ext cx="22773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a:solidFill>
                  <a:schemeClr val="lt1"/>
                </a:solidFill>
                <a:latin typeface="Inter"/>
                <a:ea typeface="Inter"/>
                <a:cs typeface="Inter"/>
                <a:sym typeface="Inter"/>
              </a:rPr>
              <a:t>There’s extreme complexity in buying &amp; implementing</a:t>
            </a:r>
            <a:endParaRPr sz="1600">
              <a:solidFill>
                <a:schemeClr val="lt1"/>
              </a:solidFill>
              <a:latin typeface="Inter"/>
              <a:ea typeface="Inter"/>
              <a:cs typeface="Inter"/>
              <a:sym typeface="Inter"/>
            </a:endParaRPr>
          </a:p>
        </p:txBody>
      </p:sp>
      <p:sp>
        <p:nvSpPr>
          <p:cNvPr id="1118" name="Google Shape;1118;p115"/>
          <p:cNvSpPr txBox="1"/>
          <p:nvPr/>
        </p:nvSpPr>
        <p:spPr>
          <a:xfrm>
            <a:off x="5861085" y="3563750"/>
            <a:ext cx="2104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accent1"/>
                </a:solidFill>
                <a:latin typeface="Inter Medium"/>
                <a:ea typeface="Inter Medium"/>
                <a:cs typeface="Inter Medium"/>
                <a:sym typeface="Inter Medium"/>
              </a:rPr>
              <a:t>03</a:t>
            </a:r>
            <a:endParaRPr sz="1600">
              <a:solidFill>
                <a:schemeClr val="accent1"/>
              </a:solidFill>
              <a:latin typeface="Inter Medium"/>
              <a:ea typeface="Inter Medium"/>
              <a:cs typeface="Inter Medium"/>
              <a:sym typeface="Inter Medium"/>
            </a:endParaRPr>
          </a:p>
        </p:txBody>
      </p:sp>
      <p:sp>
        <p:nvSpPr>
          <p:cNvPr id="1119" name="Google Shape;1119;p115"/>
          <p:cNvSpPr txBox="1"/>
          <p:nvPr/>
        </p:nvSpPr>
        <p:spPr>
          <a:xfrm>
            <a:off x="6333650" y="3544000"/>
            <a:ext cx="26235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a:solidFill>
                  <a:schemeClr val="lt1"/>
                </a:solidFill>
                <a:latin typeface="Inter"/>
                <a:ea typeface="Inter"/>
                <a:cs typeface="Inter"/>
                <a:sym typeface="Inter"/>
              </a:rPr>
              <a:t>Brokers are gatekeeping distribution of innovation</a:t>
            </a:r>
            <a:endParaRPr sz="1600">
              <a:solidFill>
                <a:schemeClr val="lt1"/>
              </a:solidFill>
              <a:latin typeface="Inter"/>
              <a:ea typeface="Inter"/>
              <a:cs typeface="Inter"/>
              <a:sym typeface="Inter"/>
            </a:endParaRPr>
          </a:p>
        </p:txBody>
      </p:sp>
      <p:cxnSp>
        <p:nvCxnSpPr>
          <p:cNvPr id="1120" name="Google Shape;1120;p115"/>
          <p:cNvCxnSpPr/>
          <p:nvPr/>
        </p:nvCxnSpPr>
        <p:spPr>
          <a:xfrm>
            <a:off x="5870922" y="1985894"/>
            <a:ext cx="3601800" cy="0"/>
          </a:xfrm>
          <a:prstGeom prst="straightConnector1">
            <a:avLst/>
          </a:prstGeom>
          <a:noFill/>
          <a:ln w="19050" cap="flat" cmpd="sng">
            <a:solidFill>
              <a:srgbClr val="E7E6E6"/>
            </a:solidFill>
            <a:prstDash val="solid"/>
            <a:round/>
            <a:headEnd type="none" w="med" len="med"/>
            <a:tailEnd type="none" w="med" len="med"/>
          </a:ln>
        </p:spPr>
      </p:cxnSp>
      <p:cxnSp>
        <p:nvCxnSpPr>
          <p:cNvPr id="1121" name="Google Shape;1121;p115"/>
          <p:cNvCxnSpPr/>
          <p:nvPr/>
        </p:nvCxnSpPr>
        <p:spPr>
          <a:xfrm>
            <a:off x="5870922" y="3247905"/>
            <a:ext cx="3601800" cy="0"/>
          </a:xfrm>
          <a:prstGeom prst="straightConnector1">
            <a:avLst/>
          </a:prstGeom>
          <a:noFill/>
          <a:ln w="19050" cap="flat" cmpd="sng">
            <a:solidFill>
              <a:srgbClr val="E7E6E6"/>
            </a:solidFill>
            <a:prstDash val="solid"/>
            <a:round/>
            <a:headEnd type="none" w="med" len="med"/>
            <a:tailEnd type="none" w="med" len="med"/>
          </a:ln>
        </p:spPr>
      </p:cxnSp>
      <p:sp>
        <p:nvSpPr>
          <p:cNvPr id="1122" name="Google Shape;1122;p115"/>
          <p:cNvSpPr txBox="1"/>
          <p:nvPr/>
        </p:nvSpPr>
        <p:spPr>
          <a:xfrm>
            <a:off x="200450" y="1737300"/>
            <a:ext cx="2187300" cy="1473000"/>
          </a:xfrm>
          <a:prstGeom prst="rect">
            <a:avLst/>
          </a:prstGeom>
          <a:noFill/>
          <a:ln>
            <a:noFill/>
          </a:ln>
        </p:spPr>
        <p:txBody>
          <a:bodyPr spcFirstLastPara="1" wrap="square" lIns="91425" tIns="91425" rIns="91425" bIns="91425" anchor="t" anchorCtr="0">
            <a:spAutoFit/>
          </a:bodyPr>
          <a:lstStyle/>
          <a:p>
            <a:pPr marL="0" lvl="0" indent="0" algn="l" rtl="0">
              <a:lnSpc>
                <a:spcPct val="105000"/>
              </a:lnSpc>
              <a:spcBef>
                <a:spcPts val="0"/>
              </a:spcBef>
              <a:spcAft>
                <a:spcPts val="0"/>
              </a:spcAft>
              <a:buNone/>
            </a:pPr>
            <a:r>
              <a:rPr lang="en" sz="2700">
                <a:solidFill>
                  <a:srgbClr val="FAC714"/>
                </a:solidFill>
                <a:latin typeface="Libre Caslon Text"/>
                <a:ea typeface="Libre Caslon Text"/>
                <a:cs typeface="Libre Caslon Text"/>
                <a:sym typeface="Libre Caslon Text"/>
              </a:rPr>
              <a:t>What’s causing the bottleneck?</a:t>
            </a:r>
            <a:endParaRPr sz="2700">
              <a:solidFill>
                <a:srgbClr val="FAC714"/>
              </a:solidFill>
              <a:latin typeface="Libre Caslon Text"/>
              <a:ea typeface="Libre Caslon Text"/>
              <a:cs typeface="Libre Caslon Text"/>
              <a:sym typeface="Libre Caslon Tex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5"/>
                                        </p:tgtEl>
                                        <p:attrNameLst>
                                          <p:attrName>style.visibility</p:attrName>
                                        </p:attrNameLst>
                                      </p:cBhvr>
                                      <p:to>
                                        <p:strVal val="visible"/>
                                      </p:to>
                                    </p:set>
                                    <p:animEffect transition="in" filter="fade">
                                      <p:cBhvr>
                                        <p:cTn id="7" dur="1000"/>
                                        <p:tgtEl>
                                          <p:spTgt spid="11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7"/>
                                        </p:tgtEl>
                                        <p:attrNameLst>
                                          <p:attrName>style.visibility</p:attrName>
                                        </p:attrNameLst>
                                      </p:cBhvr>
                                      <p:to>
                                        <p:strVal val="visible"/>
                                      </p:to>
                                    </p:set>
                                    <p:animEffect transition="in" filter="fade">
                                      <p:cBhvr>
                                        <p:cTn id="12" dur="1000"/>
                                        <p:tgtEl>
                                          <p:spTgt spid="11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9"/>
                                        </p:tgtEl>
                                        <p:attrNameLst>
                                          <p:attrName>style.visibility</p:attrName>
                                        </p:attrNameLst>
                                      </p:cBhvr>
                                      <p:to>
                                        <p:strVal val="visible"/>
                                      </p:to>
                                    </p:set>
                                    <p:animEffect transition="in" filter="fade">
                                      <p:cBhvr>
                                        <p:cTn id="17" dur="1000"/>
                                        <p:tgtEl>
                                          <p:spTgt spid="1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116"/>
          <p:cNvSpPr txBox="1">
            <a:spLocks noGrp="1"/>
          </p:cNvSpPr>
          <p:nvPr>
            <p:ph type="title"/>
          </p:nvPr>
        </p:nvSpPr>
        <p:spPr>
          <a:xfrm>
            <a:off x="369143" y="1546856"/>
            <a:ext cx="7810800" cy="1931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But </a:t>
            </a:r>
            <a:r>
              <a:rPr lang="en">
                <a:solidFill>
                  <a:schemeClr val="accent1"/>
                </a:solidFill>
              </a:rPr>
              <a:t>change</a:t>
            </a:r>
            <a:r>
              <a:rPr lang="en"/>
              <a:t> is coming…</a:t>
            </a:r>
            <a:endParaRPr/>
          </a:p>
        </p:txBody>
      </p:sp>
      <p:pic>
        <p:nvPicPr>
          <p:cNvPr id="1128" name="Google Shape;1128;p116"/>
          <p:cNvPicPr preferRelativeResize="0"/>
          <p:nvPr/>
        </p:nvPicPr>
        <p:blipFill rotWithShape="1">
          <a:blip r:embed="rId3">
            <a:alphaModFix/>
          </a:blip>
          <a:srcRect t="23377" r="6524"/>
          <a:stretch/>
        </p:blipFill>
        <p:spPr>
          <a:xfrm>
            <a:off x="3743625" y="0"/>
            <a:ext cx="5400377" cy="467677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17"/>
          <p:cNvSpPr txBox="1">
            <a:spLocks noGrp="1"/>
          </p:cNvSpPr>
          <p:nvPr>
            <p:ph type="title"/>
          </p:nvPr>
        </p:nvSpPr>
        <p:spPr>
          <a:xfrm>
            <a:off x="369150" y="45250"/>
            <a:ext cx="82914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200">
                <a:solidFill>
                  <a:schemeClr val="lt1"/>
                </a:solidFill>
              </a:rPr>
              <a:t>Influencers + Drivers of Change</a:t>
            </a:r>
            <a:endParaRPr/>
          </a:p>
        </p:txBody>
      </p:sp>
      <p:sp>
        <p:nvSpPr>
          <p:cNvPr id="1134" name="Google Shape;1134;p117"/>
          <p:cNvSpPr txBox="1"/>
          <p:nvPr/>
        </p:nvSpPr>
        <p:spPr>
          <a:xfrm>
            <a:off x="6243975" y="1876250"/>
            <a:ext cx="5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Light"/>
              <a:ea typeface="Open Sans Light"/>
              <a:cs typeface="Open Sans Light"/>
              <a:sym typeface="Open Sans Light"/>
            </a:endParaRPr>
          </a:p>
        </p:txBody>
      </p:sp>
      <p:sp>
        <p:nvSpPr>
          <p:cNvPr id="1135" name="Google Shape;1135;p117"/>
          <p:cNvSpPr txBox="1"/>
          <p:nvPr/>
        </p:nvSpPr>
        <p:spPr>
          <a:xfrm>
            <a:off x="5821132" y="3450050"/>
            <a:ext cx="25614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lt1"/>
                </a:solidFill>
                <a:latin typeface="Calibri"/>
                <a:ea typeface="Calibri"/>
                <a:cs typeface="Calibri"/>
                <a:sym typeface="Calibri"/>
              </a:rPr>
              <a:t>Modern Benefits Broker</a:t>
            </a:r>
            <a:endParaRPr sz="2000" b="1">
              <a:solidFill>
                <a:schemeClr val="lt1"/>
              </a:solidFill>
              <a:latin typeface="Open Sans"/>
              <a:ea typeface="Open Sans"/>
              <a:cs typeface="Open Sans"/>
              <a:sym typeface="Open Sans"/>
            </a:endParaRPr>
          </a:p>
        </p:txBody>
      </p:sp>
      <p:sp>
        <p:nvSpPr>
          <p:cNvPr id="1136" name="Google Shape;1136;p117"/>
          <p:cNvSpPr txBox="1"/>
          <p:nvPr/>
        </p:nvSpPr>
        <p:spPr>
          <a:xfrm>
            <a:off x="127725" y="4777325"/>
            <a:ext cx="172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ter Light"/>
              <a:ea typeface="Inter Light"/>
              <a:cs typeface="Inter Light"/>
              <a:sym typeface="Inter Light"/>
            </a:endParaRPr>
          </a:p>
        </p:txBody>
      </p:sp>
      <p:sp>
        <p:nvSpPr>
          <p:cNvPr id="1137" name="Google Shape;1137;p117"/>
          <p:cNvSpPr txBox="1"/>
          <p:nvPr/>
        </p:nvSpPr>
        <p:spPr>
          <a:xfrm>
            <a:off x="527425" y="3896450"/>
            <a:ext cx="3340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Inter Light"/>
                <a:ea typeface="Inter Light"/>
                <a:cs typeface="Inter Light"/>
                <a:sym typeface="Inter Light"/>
              </a:rPr>
              <a:t>Employers </a:t>
            </a:r>
            <a:r>
              <a:rPr lang="en">
                <a:solidFill>
                  <a:srgbClr val="E2B100"/>
                </a:solidFill>
                <a:latin typeface="Inter Light"/>
                <a:ea typeface="Inter Light"/>
                <a:cs typeface="Inter Light"/>
                <a:sym typeface="Inter Light"/>
              </a:rPr>
              <a:t>|</a:t>
            </a:r>
            <a:r>
              <a:rPr lang="en">
                <a:solidFill>
                  <a:schemeClr val="lt1"/>
                </a:solidFill>
                <a:latin typeface="Inter Light"/>
                <a:ea typeface="Inter Light"/>
                <a:cs typeface="Inter Light"/>
                <a:sym typeface="Inter Light"/>
              </a:rPr>
              <a:t> Employees</a:t>
            </a:r>
            <a:endParaRPr>
              <a:solidFill>
                <a:schemeClr val="lt1"/>
              </a:solidFill>
              <a:latin typeface="Inter Light"/>
              <a:ea typeface="Inter Light"/>
              <a:cs typeface="Inter Light"/>
              <a:sym typeface="Inter Light"/>
            </a:endParaRPr>
          </a:p>
          <a:p>
            <a:pPr marL="0" lvl="0" indent="0" algn="l" rtl="0">
              <a:spcBef>
                <a:spcPts val="0"/>
              </a:spcBef>
              <a:spcAft>
                <a:spcPts val="0"/>
              </a:spcAft>
              <a:buNone/>
            </a:pPr>
            <a:endParaRPr>
              <a:solidFill>
                <a:schemeClr val="lt1"/>
              </a:solidFill>
              <a:latin typeface="Inter Light"/>
              <a:ea typeface="Inter Light"/>
              <a:cs typeface="Inter Light"/>
              <a:sym typeface="Inter Light"/>
            </a:endParaRPr>
          </a:p>
        </p:txBody>
      </p:sp>
      <p:sp>
        <p:nvSpPr>
          <p:cNvPr id="1138" name="Google Shape;1138;p117"/>
          <p:cNvSpPr txBox="1"/>
          <p:nvPr/>
        </p:nvSpPr>
        <p:spPr>
          <a:xfrm>
            <a:off x="1374763" y="3450038"/>
            <a:ext cx="1645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lt1"/>
                </a:solidFill>
                <a:latin typeface="Calibri"/>
                <a:ea typeface="Calibri"/>
                <a:cs typeface="Calibri"/>
                <a:sym typeface="Calibri"/>
              </a:rPr>
              <a:t>HR Leaders</a:t>
            </a:r>
            <a:endParaRPr sz="2000" b="1">
              <a:solidFill>
                <a:schemeClr val="lt1"/>
              </a:solidFill>
              <a:latin typeface="Open Sans"/>
              <a:ea typeface="Open Sans"/>
              <a:cs typeface="Open Sans"/>
              <a:sym typeface="Open Sans"/>
            </a:endParaRPr>
          </a:p>
        </p:txBody>
      </p:sp>
      <p:sp>
        <p:nvSpPr>
          <p:cNvPr id="1139" name="Google Shape;1139;p117"/>
          <p:cNvSpPr txBox="1"/>
          <p:nvPr/>
        </p:nvSpPr>
        <p:spPr>
          <a:xfrm>
            <a:off x="5481675" y="3896450"/>
            <a:ext cx="3240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Inter Light"/>
                <a:ea typeface="Inter Light"/>
                <a:cs typeface="Inter Light"/>
                <a:sym typeface="Inter Light"/>
              </a:rPr>
              <a:t>CAA Legislation </a:t>
            </a:r>
            <a:r>
              <a:rPr lang="en">
                <a:solidFill>
                  <a:srgbClr val="E2B100"/>
                </a:solidFill>
                <a:latin typeface="Inter Light"/>
                <a:ea typeface="Inter Light"/>
                <a:cs typeface="Inter Light"/>
                <a:sym typeface="Inter Light"/>
              </a:rPr>
              <a:t>|</a:t>
            </a:r>
            <a:r>
              <a:rPr lang="en">
                <a:solidFill>
                  <a:schemeClr val="lt1"/>
                </a:solidFill>
                <a:latin typeface="Inter Light"/>
                <a:ea typeface="Inter Light"/>
                <a:cs typeface="Inter Light"/>
                <a:sym typeface="Inter Light"/>
              </a:rPr>
              <a:t> Transparency</a:t>
            </a:r>
            <a:endParaRPr>
              <a:solidFill>
                <a:schemeClr val="lt1"/>
              </a:solidFill>
              <a:latin typeface="Inter Light"/>
              <a:ea typeface="Inter Light"/>
              <a:cs typeface="Inter Light"/>
              <a:sym typeface="Inter Light"/>
            </a:endParaRPr>
          </a:p>
        </p:txBody>
      </p:sp>
      <p:pic>
        <p:nvPicPr>
          <p:cNvPr id="1140" name="Google Shape;1140;p117"/>
          <p:cNvPicPr preferRelativeResize="0"/>
          <p:nvPr/>
        </p:nvPicPr>
        <p:blipFill rotWithShape="1">
          <a:blip r:embed="rId3">
            <a:alphaModFix/>
          </a:blip>
          <a:srcRect l="6430" t="23818" r="66320" b="25545"/>
          <a:stretch/>
        </p:blipFill>
        <p:spPr>
          <a:xfrm>
            <a:off x="1070425" y="2098876"/>
            <a:ext cx="1465902" cy="1532301"/>
          </a:xfrm>
          <a:prstGeom prst="rect">
            <a:avLst/>
          </a:prstGeom>
          <a:noFill/>
          <a:ln>
            <a:noFill/>
          </a:ln>
        </p:spPr>
      </p:pic>
      <p:sp>
        <p:nvSpPr>
          <p:cNvPr id="1141" name="Google Shape;1141;p117"/>
          <p:cNvSpPr/>
          <p:nvPr/>
        </p:nvSpPr>
        <p:spPr>
          <a:xfrm>
            <a:off x="3465713" y="1723850"/>
            <a:ext cx="1745100" cy="1726200"/>
          </a:xfrm>
          <a:prstGeom prst="rect">
            <a:avLst/>
          </a:prstGeom>
          <a:solidFill>
            <a:schemeClr val="accent6"/>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2" name="Google Shape;1142;p117"/>
          <p:cNvPicPr preferRelativeResize="0"/>
          <p:nvPr/>
        </p:nvPicPr>
        <p:blipFill rotWithShape="1">
          <a:blip r:embed="rId3">
            <a:alphaModFix/>
          </a:blip>
          <a:srcRect l="68775" t="26660" r="3975" b="28229"/>
          <a:stretch/>
        </p:blipFill>
        <p:spPr>
          <a:xfrm>
            <a:off x="6764750" y="2215525"/>
            <a:ext cx="1394924" cy="1298975"/>
          </a:xfrm>
          <a:prstGeom prst="rect">
            <a:avLst/>
          </a:prstGeom>
          <a:noFill/>
          <a:ln>
            <a:noFill/>
          </a:ln>
        </p:spPr>
      </p:pic>
      <p:sp>
        <p:nvSpPr>
          <p:cNvPr id="1143" name="Google Shape;1143;p117"/>
          <p:cNvSpPr txBox="1"/>
          <p:nvPr/>
        </p:nvSpPr>
        <p:spPr>
          <a:xfrm>
            <a:off x="3515513" y="2217738"/>
            <a:ext cx="16455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lt1"/>
                </a:solidFill>
                <a:latin typeface="Calibri"/>
                <a:ea typeface="Calibri"/>
                <a:cs typeface="Calibri"/>
                <a:sym typeface="Calibri"/>
              </a:rPr>
              <a:t>Benefits Marketplace </a:t>
            </a:r>
            <a:endParaRPr sz="2000" b="1">
              <a:solidFill>
                <a:schemeClr val="lt1"/>
              </a:solidFill>
              <a:latin typeface="Open Sans"/>
              <a:ea typeface="Open Sans"/>
              <a:cs typeface="Open Sans"/>
              <a:sym typeface="Open Sans"/>
            </a:endParaRPr>
          </a:p>
        </p:txBody>
      </p:sp>
      <p:pic>
        <p:nvPicPr>
          <p:cNvPr id="1144" name="Google Shape;1144;p117"/>
          <p:cNvPicPr preferRelativeResize="0"/>
          <p:nvPr/>
        </p:nvPicPr>
        <p:blipFill rotWithShape="1">
          <a:blip r:embed="rId3">
            <a:alphaModFix/>
          </a:blip>
          <a:srcRect l="34175" t="24679" r="33849" b="24684"/>
          <a:stretch/>
        </p:blipFill>
        <p:spPr>
          <a:xfrm rot="731314">
            <a:off x="5775608" y="1051027"/>
            <a:ext cx="1613458" cy="1437223"/>
          </a:xfrm>
          <a:prstGeom prst="rect">
            <a:avLst/>
          </a:prstGeom>
          <a:noFill/>
          <a:ln>
            <a:noFill/>
          </a:ln>
        </p:spPr>
      </p:pic>
      <p:pic>
        <p:nvPicPr>
          <p:cNvPr id="1145" name="Google Shape;1145;p117"/>
          <p:cNvPicPr preferRelativeResize="0"/>
          <p:nvPr/>
        </p:nvPicPr>
        <p:blipFill rotWithShape="1">
          <a:blip r:embed="rId3">
            <a:alphaModFix/>
          </a:blip>
          <a:srcRect l="34175" t="24679" r="33849" b="24684"/>
          <a:stretch/>
        </p:blipFill>
        <p:spPr>
          <a:xfrm rot="-1336025">
            <a:off x="2008534" y="997488"/>
            <a:ext cx="1221532" cy="1088101"/>
          </a:xfrm>
          <a:prstGeom prst="rect">
            <a:avLst/>
          </a:prstGeom>
          <a:noFill/>
          <a:ln>
            <a:noFill/>
          </a:ln>
        </p:spPr>
      </p:pic>
      <p:pic>
        <p:nvPicPr>
          <p:cNvPr id="1146" name="Google Shape;1146;p117"/>
          <p:cNvPicPr preferRelativeResize="0"/>
          <p:nvPr/>
        </p:nvPicPr>
        <p:blipFill rotWithShape="1">
          <a:blip r:embed="rId4">
            <a:alphaModFix/>
          </a:blip>
          <a:srcRect l="4661" t="4836" r="8374" b="10468"/>
          <a:stretch/>
        </p:blipFill>
        <p:spPr>
          <a:xfrm>
            <a:off x="2304650" y="584663"/>
            <a:ext cx="3939324" cy="3836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0"/>
        <p:cNvGrpSpPr/>
        <p:nvPr/>
      </p:nvGrpSpPr>
      <p:grpSpPr>
        <a:xfrm>
          <a:off x="0" y="0"/>
          <a:ext cx="0" cy="0"/>
          <a:chOff x="0" y="0"/>
          <a:chExt cx="0" cy="0"/>
        </a:xfrm>
      </p:grpSpPr>
      <p:sp>
        <p:nvSpPr>
          <p:cNvPr id="1151" name="Google Shape;1151;p118"/>
          <p:cNvSpPr txBox="1"/>
          <p:nvPr/>
        </p:nvSpPr>
        <p:spPr>
          <a:xfrm>
            <a:off x="413850" y="216775"/>
            <a:ext cx="407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dk1"/>
                </a:solidFill>
                <a:latin typeface="Libre Caslon Text"/>
                <a:ea typeface="Libre Caslon Text"/>
                <a:cs typeface="Libre Caslon Text"/>
                <a:sym typeface="Libre Caslon Text"/>
              </a:rPr>
              <a:t>Personalized Benefits</a:t>
            </a:r>
            <a:endParaRPr sz="3000">
              <a:solidFill>
                <a:schemeClr val="dk1"/>
              </a:solidFill>
              <a:latin typeface="Libre Caslon Text"/>
              <a:ea typeface="Libre Caslon Text"/>
              <a:cs typeface="Libre Caslon Text"/>
              <a:sym typeface="Libre Caslon Text"/>
            </a:endParaRPr>
          </a:p>
        </p:txBody>
      </p:sp>
      <p:pic>
        <p:nvPicPr>
          <p:cNvPr id="1152" name="Google Shape;1152;p118"/>
          <p:cNvPicPr preferRelativeResize="0"/>
          <p:nvPr/>
        </p:nvPicPr>
        <p:blipFill>
          <a:blip r:embed="rId3">
            <a:alphaModFix/>
          </a:blip>
          <a:stretch>
            <a:fillRect/>
          </a:stretch>
        </p:blipFill>
        <p:spPr>
          <a:xfrm>
            <a:off x="413850" y="1467750"/>
            <a:ext cx="2572174" cy="2572174"/>
          </a:xfrm>
          <a:prstGeom prst="rect">
            <a:avLst/>
          </a:prstGeom>
          <a:noFill/>
          <a:ln>
            <a:noFill/>
          </a:ln>
        </p:spPr>
      </p:pic>
      <p:pic>
        <p:nvPicPr>
          <p:cNvPr id="1153" name="Google Shape;1153;p118"/>
          <p:cNvPicPr preferRelativeResize="0"/>
          <p:nvPr/>
        </p:nvPicPr>
        <p:blipFill>
          <a:blip r:embed="rId4">
            <a:alphaModFix/>
          </a:blip>
          <a:stretch>
            <a:fillRect/>
          </a:stretch>
        </p:blipFill>
        <p:spPr>
          <a:xfrm>
            <a:off x="4357188" y="1467750"/>
            <a:ext cx="2572174" cy="2572174"/>
          </a:xfrm>
          <a:prstGeom prst="rect">
            <a:avLst/>
          </a:prstGeom>
          <a:noFill/>
          <a:ln>
            <a:noFill/>
          </a:ln>
        </p:spPr>
      </p:pic>
      <p:sp>
        <p:nvSpPr>
          <p:cNvPr id="1154" name="Google Shape;1154;p118"/>
          <p:cNvSpPr/>
          <p:nvPr/>
        </p:nvSpPr>
        <p:spPr>
          <a:xfrm>
            <a:off x="2512850" y="1659425"/>
            <a:ext cx="1743600" cy="1744200"/>
          </a:xfrm>
          <a:prstGeom prst="roundRect">
            <a:avLst>
              <a:gd name="adj" fmla="val 5555"/>
            </a:avLst>
          </a:prstGeom>
          <a:solidFill>
            <a:schemeClr val="dk1"/>
          </a:solidFill>
          <a:ln>
            <a:noFill/>
          </a:ln>
          <a:effectLst>
            <a:outerShdw blurRad="128588" dist="19050" dir="54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600">
              <a:solidFill>
                <a:srgbClr val="322E34"/>
              </a:solidFill>
              <a:latin typeface="Inter Medium"/>
              <a:ea typeface="Inter Medium"/>
              <a:cs typeface="Inter Medium"/>
              <a:sym typeface="Inter Medium"/>
            </a:endParaRPr>
          </a:p>
        </p:txBody>
      </p:sp>
      <p:sp>
        <p:nvSpPr>
          <p:cNvPr id="1155" name="Google Shape;1155;p118"/>
          <p:cNvSpPr txBox="1"/>
          <p:nvPr/>
        </p:nvSpPr>
        <p:spPr>
          <a:xfrm>
            <a:off x="2413850" y="1684925"/>
            <a:ext cx="1842600" cy="169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accent1"/>
              </a:buClr>
              <a:buSzPts val="1400"/>
              <a:buFont typeface="Inter"/>
              <a:buChar char="-"/>
            </a:pPr>
            <a:r>
              <a:rPr lang="en">
                <a:solidFill>
                  <a:schemeClr val="lt1"/>
                </a:solidFill>
                <a:latin typeface="Inter Light"/>
                <a:ea typeface="Inter Light"/>
                <a:cs typeface="Inter Light"/>
                <a:sym typeface="Inter Light"/>
              </a:rPr>
              <a:t>401(k)</a:t>
            </a:r>
            <a:endParaRPr>
              <a:solidFill>
                <a:schemeClr val="lt1"/>
              </a:solidFill>
              <a:latin typeface="Inter Light"/>
              <a:ea typeface="Inter Light"/>
              <a:cs typeface="Inter Light"/>
              <a:sym typeface="Inter Light"/>
            </a:endParaRPr>
          </a:p>
          <a:p>
            <a:pPr marL="457200" lvl="0" indent="-317500" algn="l" rtl="0">
              <a:spcBef>
                <a:spcPts val="0"/>
              </a:spcBef>
              <a:spcAft>
                <a:spcPts val="0"/>
              </a:spcAft>
              <a:buClr>
                <a:schemeClr val="accent1"/>
              </a:buClr>
              <a:buSzPts val="1400"/>
              <a:buFont typeface="Inter"/>
              <a:buChar char="-"/>
            </a:pPr>
            <a:r>
              <a:rPr lang="en">
                <a:solidFill>
                  <a:schemeClr val="lt1"/>
                </a:solidFill>
                <a:latin typeface="Inter Light"/>
                <a:ea typeface="Inter Light"/>
                <a:cs typeface="Inter Light"/>
                <a:sym typeface="Inter Light"/>
              </a:rPr>
              <a:t>Pet Insurance</a:t>
            </a:r>
            <a:endParaRPr>
              <a:solidFill>
                <a:schemeClr val="lt1"/>
              </a:solidFill>
              <a:latin typeface="Inter Light"/>
              <a:ea typeface="Inter Light"/>
              <a:cs typeface="Inter Light"/>
              <a:sym typeface="Inter Light"/>
            </a:endParaRPr>
          </a:p>
          <a:p>
            <a:pPr marL="457200" lvl="0" indent="-317500" algn="l" rtl="0">
              <a:spcBef>
                <a:spcPts val="0"/>
              </a:spcBef>
              <a:spcAft>
                <a:spcPts val="0"/>
              </a:spcAft>
              <a:buClr>
                <a:schemeClr val="accent1"/>
              </a:buClr>
              <a:buSzPts val="1400"/>
              <a:buFont typeface="Inter"/>
              <a:buChar char="-"/>
            </a:pPr>
            <a:r>
              <a:rPr lang="en">
                <a:solidFill>
                  <a:schemeClr val="lt1"/>
                </a:solidFill>
                <a:latin typeface="Inter Light"/>
                <a:ea typeface="Inter Light"/>
                <a:cs typeface="Inter Light"/>
                <a:sym typeface="Inter Light"/>
              </a:rPr>
              <a:t>Mental Health</a:t>
            </a:r>
            <a:endParaRPr>
              <a:solidFill>
                <a:schemeClr val="lt1"/>
              </a:solidFill>
              <a:latin typeface="Inter Light"/>
              <a:ea typeface="Inter Light"/>
              <a:cs typeface="Inter Light"/>
              <a:sym typeface="Inter Light"/>
            </a:endParaRPr>
          </a:p>
          <a:p>
            <a:pPr marL="457200" lvl="0" indent="-317500" algn="l" rtl="0">
              <a:spcBef>
                <a:spcPts val="0"/>
              </a:spcBef>
              <a:spcAft>
                <a:spcPts val="0"/>
              </a:spcAft>
              <a:buClr>
                <a:schemeClr val="accent1"/>
              </a:buClr>
              <a:buSzPts val="1400"/>
              <a:buFont typeface="Inter"/>
              <a:buChar char="-"/>
            </a:pPr>
            <a:r>
              <a:rPr lang="en">
                <a:solidFill>
                  <a:schemeClr val="lt1"/>
                </a:solidFill>
                <a:latin typeface="Inter Light"/>
                <a:ea typeface="Inter Light"/>
                <a:cs typeface="Inter Light"/>
                <a:sym typeface="Inter Light"/>
              </a:rPr>
              <a:t>Medical</a:t>
            </a:r>
            <a:endParaRPr>
              <a:solidFill>
                <a:schemeClr val="lt1"/>
              </a:solidFill>
              <a:latin typeface="Inter Light"/>
              <a:ea typeface="Inter Light"/>
              <a:cs typeface="Inter Light"/>
              <a:sym typeface="Inter Light"/>
            </a:endParaRPr>
          </a:p>
          <a:p>
            <a:pPr marL="457200" lvl="0" indent="-317500" algn="l" rtl="0">
              <a:spcBef>
                <a:spcPts val="0"/>
              </a:spcBef>
              <a:spcAft>
                <a:spcPts val="0"/>
              </a:spcAft>
              <a:buClr>
                <a:schemeClr val="accent1"/>
              </a:buClr>
              <a:buSzPts val="1400"/>
              <a:buFont typeface="Inter Light"/>
              <a:buChar char="-"/>
            </a:pPr>
            <a:r>
              <a:rPr lang="en">
                <a:solidFill>
                  <a:schemeClr val="lt1"/>
                </a:solidFill>
                <a:latin typeface="Inter Light"/>
                <a:ea typeface="Inter Light"/>
                <a:cs typeface="Inter Light"/>
                <a:sym typeface="Inter Light"/>
              </a:rPr>
              <a:t>Dental</a:t>
            </a:r>
            <a:endParaRPr>
              <a:solidFill>
                <a:schemeClr val="lt1"/>
              </a:solidFill>
              <a:latin typeface="Inter Light"/>
              <a:ea typeface="Inter Light"/>
              <a:cs typeface="Inter Light"/>
              <a:sym typeface="Inter Light"/>
            </a:endParaRPr>
          </a:p>
          <a:p>
            <a:pPr marL="457200" lvl="0" indent="-317500" algn="l" rtl="0">
              <a:spcBef>
                <a:spcPts val="0"/>
              </a:spcBef>
              <a:spcAft>
                <a:spcPts val="0"/>
              </a:spcAft>
              <a:buClr>
                <a:schemeClr val="accent1"/>
              </a:buClr>
              <a:buSzPts val="1400"/>
              <a:buFont typeface="Inter Light"/>
              <a:buChar char="-"/>
            </a:pPr>
            <a:r>
              <a:rPr lang="en">
                <a:solidFill>
                  <a:schemeClr val="lt1"/>
                </a:solidFill>
                <a:latin typeface="Inter Light"/>
                <a:ea typeface="Inter Light"/>
                <a:cs typeface="Inter Light"/>
                <a:sym typeface="Inter Light"/>
              </a:rPr>
              <a:t>Vision</a:t>
            </a:r>
            <a:endParaRPr>
              <a:solidFill>
                <a:schemeClr val="lt1"/>
              </a:solidFill>
              <a:latin typeface="Inter Light"/>
              <a:ea typeface="Inter Light"/>
              <a:cs typeface="Inter Light"/>
              <a:sym typeface="Inter Light"/>
            </a:endParaRPr>
          </a:p>
          <a:p>
            <a:pPr marL="457200" lvl="0" indent="-317500" algn="l" rtl="0">
              <a:spcBef>
                <a:spcPts val="0"/>
              </a:spcBef>
              <a:spcAft>
                <a:spcPts val="0"/>
              </a:spcAft>
              <a:buClr>
                <a:schemeClr val="accent1"/>
              </a:buClr>
              <a:buSzPts val="1400"/>
              <a:buFont typeface="Inter Light"/>
              <a:buChar char="-"/>
            </a:pPr>
            <a:r>
              <a:rPr lang="en">
                <a:solidFill>
                  <a:schemeClr val="lt1"/>
                </a:solidFill>
                <a:latin typeface="Inter Light"/>
                <a:ea typeface="Inter Light"/>
                <a:cs typeface="Inter Light"/>
                <a:sym typeface="Inter Light"/>
              </a:rPr>
              <a:t>Life Insurance</a:t>
            </a:r>
            <a:endParaRPr>
              <a:solidFill>
                <a:schemeClr val="lt1"/>
              </a:solidFill>
              <a:latin typeface="Inter Light"/>
              <a:ea typeface="Inter Light"/>
              <a:cs typeface="Inter Light"/>
              <a:sym typeface="Inter Light"/>
            </a:endParaRPr>
          </a:p>
        </p:txBody>
      </p:sp>
      <p:pic>
        <p:nvPicPr>
          <p:cNvPr id="1156" name="Google Shape;1156;p118"/>
          <p:cNvPicPr preferRelativeResize="0"/>
          <p:nvPr/>
        </p:nvPicPr>
        <p:blipFill rotWithShape="1">
          <a:blip r:embed="rId5">
            <a:alphaModFix/>
          </a:blip>
          <a:srcRect/>
          <a:stretch/>
        </p:blipFill>
        <p:spPr>
          <a:xfrm rot="-1770629">
            <a:off x="3988622" y="3007994"/>
            <a:ext cx="7629524" cy="2943222"/>
          </a:xfrm>
          <a:prstGeom prst="rect">
            <a:avLst/>
          </a:prstGeom>
          <a:noFill/>
          <a:ln>
            <a:noFill/>
          </a:ln>
        </p:spPr>
      </p:pic>
      <p:sp>
        <p:nvSpPr>
          <p:cNvPr id="1157" name="Google Shape;1157;p118"/>
          <p:cNvSpPr/>
          <p:nvPr/>
        </p:nvSpPr>
        <p:spPr>
          <a:xfrm>
            <a:off x="7030100" y="1633925"/>
            <a:ext cx="1743600" cy="1744200"/>
          </a:xfrm>
          <a:prstGeom prst="roundRect">
            <a:avLst>
              <a:gd name="adj" fmla="val 5555"/>
            </a:avLst>
          </a:prstGeom>
          <a:solidFill>
            <a:schemeClr val="dk1"/>
          </a:solidFill>
          <a:ln>
            <a:noFill/>
          </a:ln>
          <a:effectLst>
            <a:outerShdw blurRad="128588" dist="19050" dir="5400000" algn="bl" rotWithShape="0">
              <a:srgbClr val="000000">
                <a:alpha val="15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600">
              <a:solidFill>
                <a:srgbClr val="322E34"/>
              </a:solidFill>
              <a:latin typeface="Inter Medium"/>
              <a:ea typeface="Inter Medium"/>
              <a:cs typeface="Inter Medium"/>
              <a:sym typeface="Inter Medium"/>
            </a:endParaRPr>
          </a:p>
        </p:txBody>
      </p:sp>
      <p:sp>
        <p:nvSpPr>
          <p:cNvPr id="1158" name="Google Shape;1158;p118"/>
          <p:cNvSpPr txBox="1"/>
          <p:nvPr/>
        </p:nvSpPr>
        <p:spPr>
          <a:xfrm>
            <a:off x="6929350" y="1659425"/>
            <a:ext cx="1842600" cy="169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accent1"/>
              </a:buClr>
              <a:buSzPts val="1400"/>
              <a:buFont typeface="Inter"/>
              <a:buChar char="-"/>
            </a:pPr>
            <a:r>
              <a:rPr lang="en">
                <a:solidFill>
                  <a:schemeClr val="lt1"/>
                </a:solidFill>
                <a:latin typeface="Inter Light"/>
                <a:ea typeface="Inter Light"/>
                <a:cs typeface="Inter Light"/>
                <a:sym typeface="Inter Light"/>
              </a:rPr>
              <a:t>Mental Health</a:t>
            </a:r>
            <a:endParaRPr>
              <a:solidFill>
                <a:schemeClr val="lt1"/>
              </a:solidFill>
              <a:latin typeface="Inter Light"/>
              <a:ea typeface="Inter Light"/>
              <a:cs typeface="Inter Light"/>
              <a:sym typeface="Inter Light"/>
            </a:endParaRPr>
          </a:p>
          <a:p>
            <a:pPr marL="457200" lvl="0" indent="-317500" algn="l" rtl="0">
              <a:spcBef>
                <a:spcPts val="0"/>
              </a:spcBef>
              <a:spcAft>
                <a:spcPts val="0"/>
              </a:spcAft>
              <a:buClr>
                <a:schemeClr val="accent1"/>
              </a:buClr>
              <a:buSzPts val="1400"/>
              <a:buFont typeface="Inter"/>
              <a:buChar char="-"/>
            </a:pPr>
            <a:r>
              <a:rPr lang="en">
                <a:solidFill>
                  <a:schemeClr val="lt1"/>
                </a:solidFill>
                <a:latin typeface="Inter Light"/>
                <a:ea typeface="Inter Light"/>
                <a:cs typeface="Inter Light"/>
                <a:sym typeface="Inter Light"/>
              </a:rPr>
              <a:t>Medical</a:t>
            </a:r>
            <a:endParaRPr>
              <a:solidFill>
                <a:schemeClr val="lt1"/>
              </a:solidFill>
              <a:latin typeface="Inter Light"/>
              <a:ea typeface="Inter Light"/>
              <a:cs typeface="Inter Light"/>
              <a:sym typeface="Inter Light"/>
            </a:endParaRPr>
          </a:p>
          <a:p>
            <a:pPr marL="457200" lvl="0" indent="-317500" algn="l" rtl="0">
              <a:spcBef>
                <a:spcPts val="0"/>
              </a:spcBef>
              <a:spcAft>
                <a:spcPts val="0"/>
              </a:spcAft>
              <a:buClr>
                <a:schemeClr val="accent1"/>
              </a:buClr>
              <a:buSzPts val="1400"/>
              <a:buFont typeface="Inter"/>
              <a:buChar char="-"/>
            </a:pPr>
            <a:r>
              <a:rPr lang="en">
                <a:solidFill>
                  <a:schemeClr val="lt1"/>
                </a:solidFill>
                <a:latin typeface="Inter Light"/>
                <a:ea typeface="Inter Light"/>
                <a:cs typeface="Inter Light"/>
                <a:sym typeface="Inter Light"/>
              </a:rPr>
              <a:t>Student Loan Repayment</a:t>
            </a:r>
            <a:endParaRPr>
              <a:solidFill>
                <a:schemeClr val="lt1"/>
              </a:solidFill>
              <a:latin typeface="Inter Light"/>
              <a:ea typeface="Inter Light"/>
              <a:cs typeface="Inter Light"/>
              <a:sym typeface="Inter Light"/>
            </a:endParaRPr>
          </a:p>
          <a:p>
            <a:pPr marL="457200" lvl="0" indent="-317500" algn="l" rtl="0">
              <a:spcBef>
                <a:spcPts val="0"/>
              </a:spcBef>
              <a:spcAft>
                <a:spcPts val="0"/>
              </a:spcAft>
              <a:buClr>
                <a:schemeClr val="accent1"/>
              </a:buClr>
              <a:buSzPts val="1400"/>
              <a:buFont typeface="Inter"/>
              <a:buChar char="-"/>
            </a:pPr>
            <a:r>
              <a:rPr lang="en">
                <a:solidFill>
                  <a:schemeClr val="lt1"/>
                </a:solidFill>
                <a:latin typeface="Inter Light"/>
                <a:ea typeface="Inter Light"/>
                <a:cs typeface="Inter Light"/>
                <a:sym typeface="Inter Light"/>
              </a:rPr>
              <a:t>Adoption Assistance</a:t>
            </a:r>
            <a:endParaRPr>
              <a:solidFill>
                <a:schemeClr val="lt1"/>
              </a:solidFill>
              <a:latin typeface="Inter Light"/>
              <a:ea typeface="Inter Light"/>
              <a:cs typeface="Inter Light"/>
              <a:sym typeface="Inter Light"/>
            </a:endParaRPr>
          </a:p>
          <a:p>
            <a:pPr marL="457200" lvl="0" indent="-317500" algn="l" rtl="0">
              <a:spcBef>
                <a:spcPts val="0"/>
              </a:spcBef>
              <a:spcAft>
                <a:spcPts val="0"/>
              </a:spcAft>
              <a:buClr>
                <a:schemeClr val="accent1"/>
              </a:buClr>
              <a:buSzPts val="1400"/>
              <a:buFont typeface="Inter"/>
              <a:buChar char="-"/>
            </a:pPr>
            <a:r>
              <a:rPr lang="en">
                <a:solidFill>
                  <a:schemeClr val="lt1"/>
                </a:solidFill>
                <a:latin typeface="Inter Light"/>
                <a:ea typeface="Inter Light"/>
                <a:cs typeface="Inter Light"/>
                <a:sym typeface="Inter Light"/>
              </a:rPr>
              <a:t>Wellness</a:t>
            </a:r>
            <a:endParaRPr>
              <a:solidFill>
                <a:schemeClr val="lt1"/>
              </a:solidFill>
              <a:latin typeface="Inter Light"/>
              <a:ea typeface="Inter Light"/>
              <a:cs typeface="Inter Light"/>
              <a:sym typeface="Inter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119"/>
          <p:cNvSpPr txBox="1">
            <a:spLocks noGrp="1"/>
          </p:cNvSpPr>
          <p:nvPr>
            <p:ph type="title"/>
          </p:nvPr>
        </p:nvSpPr>
        <p:spPr>
          <a:xfrm>
            <a:off x="369150" y="45250"/>
            <a:ext cx="82914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200">
                <a:solidFill>
                  <a:schemeClr val="lt1"/>
                </a:solidFill>
              </a:rPr>
              <a:t>Disruption of the traditional broker model</a:t>
            </a:r>
            <a:endParaRPr/>
          </a:p>
        </p:txBody>
      </p:sp>
      <p:sp>
        <p:nvSpPr>
          <p:cNvPr id="1164" name="Google Shape;1164;p119"/>
          <p:cNvSpPr txBox="1"/>
          <p:nvPr/>
        </p:nvSpPr>
        <p:spPr>
          <a:xfrm>
            <a:off x="6243975" y="1876250"/>
            <a:ext cx="5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pen Sans Light"/>
              <a:ea typeface="Open Sans Light"/>
              <a:cs typeface="Open Sans Light"/>
              <a:sym typeface="Open Sans Light"/>
            </a:endParaRPr>
          </a:p>
        </p:txBody>
      </p:sp>
      <p:sp>
        <p:nvSpPr>
          <p:cNvPr id="1165" name="Google Shape;1165;p119"/>
          <p:cNvSpPr txBox="1"/>
          <p:nvPr/>
        </p:nvSpPr>
        <p:spPr>
          <a:xfrm>
            <a:off x="3850713" y="2659100"/>
            <a:ext cx="16455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lt1"/>
                </a:solidFill>
                <a:latin typeface="Calibri"/>
                <a:ea typeface="Calibri"/>
                <a:cs typeface="Calibri"/>
                <a:sym typeface="Calibri"/>
              </a:rPr>
              <a:t>Modern</a:t>
            </a:r>
            <a:endParaRPr sz="1700" b="1">
              <a:solidFill>
                <a:schemeClr val="lt1"/>
              </a:solidFill>
              <a:latin typeface="Calibri"/>
              <a:ea typeface="Calibri"/>
              <a:cs typeface="Calibri"/>
              <a:sym typeface="Calibri"/>
            </a:endParaRPr>
          </a:p>
          <a:p>
            <a:pPr marL="0" lvl="0" indent="0" algn="ctr" rtl="0">
              <a:spcBef>
                <a:spcPts val="0"/>
              </a:spcBef>
              <a:spcAft>
                <a:spcPts val="0"/>
              </a:spcAft>
              <a:buNone/>
            </a:pPr>
            <a:r>
              <a:rPr lang="en" sz="1700" b="1">
                <a:solidFill>
                  <a:schemeClr val="lt1"/>
                </a:solidFill>
                <a:latin typeface="Calibri"/>
                <a:ea typeface="Calibri"/>
                <a:cs typeface="Calibri"/>
                <a:sym typeface="Calibri"/>
              </a:rPr>
              <a:t>Benefits Broker</a:t>
            </a:r>
            <a:br>
              <a:rPr lang="en" sz="1700" b="1">
                <a:solidFill>
                  <a:schemeClr val="lt1"/>
                </a:solidFill>
                <a:latin typeface="Calibri"/>
                <a:ea typeface="Calibri"/>
                <a:cs typeface="Calibri"/>
                <a:sym typeface="Calibri"/>
              </a:rPr>
            </a:br>
            <a:r>
              <a:rPr lang="en" sz="1700" b="1">
                <a:solidFill>
                  <a:schemeClr val="lt1"/>
                </a:solidFill>
                <a:latin typeface="Calibri"/>
                <a:ea typeface="Calibri"/>
                <a:cs typeface="Calibri"/>
                <a:sym typeface="Calibri"/>
              </a:rPr>
              <a:t>+ HR Leaders</a:t>
            </a:r>
            <a:endParaRPr sz="2000" b="1">
              <a:solidFill>
                <a:schemeClr val="lt1"/>
              </a:solidFill>
              <a:latin typeface="Open Sans"/>
              <a:ea typeface="Open Sans"/>
              <a:cs typeface="Open Sans"/>
              <a:sym typeface="Open Sans"/>
            </a:endParaRPr>
          </a:p>
        </p:txBody>
      </p:sp>
      <p:sp>
        <p:nvSpPr>
          <p:cNvPr id="1166" name="Google Shape;1166;p119"/>
          <p:cNvSpPr txBox="1"/>
          <p:nvPr/>
        </p:nvSpPr>
        <p:spPr>
          <a:xfrm>
            <a:off x="5149805" y="584400"/>
            <a:ext cx="1477200" cy="400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800">
                <a:solidFill>
                  <a:schemeClr val="accent1"/>
                </a:solidFill>
                <a:latin typeface="Open Sans Light"/>
                <a:ea typeface="Open Sans Light"/>
                <a:cs typeface="Open Sans Light"/>
                <a:sym typeface="Open Sans Light"/>
              </a:rPr>
              <a:t>{</a:t>
            </a:r>
            <a:endParaRPr sz="24800">
              <a:solidFill>
                <a:schemeClr val="accent1"/>
              </a:solidFill>
              <a:latin typeface="Open Sans Light"/>
              <a:ea typeface="Open Sans Light"/>
              <a:cs typeface="Open Sans Light"/>
              <a:sym typeface="Open Sans Light"/>
            </a:endParaRPr>
          </a:p>
        </p:txBody>
      </p:sp>
      <p:sp>
        <p:nvSpPr>
          <p:cNvPr id="1167" name="Google Shape;1167;p119"/>
          <p:cNvSpPr txBox="1"/>
          <p:nvPr/>
        </p:nvSpPr>
        <p:spPr>
          <a:xfrm>
            <a:off x="2829605" y="584400"/>
            <a:ext cx="1086900" cy="400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800">
                <a:solidFill>
                  <a:schemeClr val="accent1"/>
                </a:solidFill>
                <a:latin typeface="Open Sans Light"/>
                <a:ea typeface="Open Sans Light"/>
                <a:cs typeface="Open Sans Light"/>
                <a:sym typeface="Open Sans Light"/>
              </a:rPr>
              <a:t>}</a:t>
            </a:r>
            <a:endParaRPr sz="24800">
              <a:solidFill>
                <a:schemeClr val="accent1"/>
              </a:solidFill>
              <a:latin typeface="Open Sans Light"/>
              <a:ea typeface="Open Sans Light"/>
              <a:cs typeface="Open Sans Light"/>
              <a:sym typeface="Open Sans Light"/>
            </a:endParaRPr>
          </a:p>
        </p:txBody>
      </p:sp>
      <p:sp>
        <p:nvSpPr>
          <p:cNvPr id="1168" name="Google Shape;1168;p119"/>
          <p:cNvSpPr txBox="1"/>
          <p:nvPr/>
        </p:nvSpPr>
        <p:spPr>
          <a:xfrm>
            <a:off x="2041475" y="2572475"/>
            <a:ext cx="1477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Employer </a:t>
            </a:r>
            <a:br>
              <a:rPr lang="en" b="1">
                <a:solidFill>
                  <a:schemeClr val="lt1"/>
                </a:solidFill>
                <a:latin typeface="Open Sans"/>
                <a:ea typeface="Open Sans"/>
                <a:cs typeface="Open Sans"/>
                <a:sym typeface="Open Sans"/>
              </a:rPr>
            </a:br>
            <a:r>
              <a:rPr lang="en" b="1">
                <a:solidFill>
                  <a:schemeClr val="lt1"/>
                </a:solidFill>
                <a:latin typeface="Open Sans"/>
                <a:ea typeface="Open Sans"/>
                <a:cs typeface="Open Sans"/>
                <a:sym typeface="Open Sans"/>
              </a:rPr>
              <a:t>Clients</a:t>
            </a:r>
            <a:endParaRPr b="1">
              <a:solidFill>
                <a:schemeClr val="lt1"/>
              </a:solidFill>
              <a:latin typeface="Open Sans"/>
              <a:ea typeface="Open Sans"/>
              <a:cs typeface="Open Sans"/>
              <a:sym typeface="Open Sans"/>
            </a:endParaRPr>
          </a:p>
        </p:txBody>
      </p:sp>
      <p:pic>
        <p:nvPicPr>
          <p:cNvPr id="1169" name="Google Shape;1169;p119"/>
          <p:cNvPicPr preferRelativeResize="0"/>
          <p:nvPr/>
        </p:nvPicPr>
        <p:blipFill>
          <a:blip r:embed="rId3">
            <a:alphaModFix/>
          </a:blip>
          <a:stretch>
            <a:fillRect/>
          </a:stretch>
        </p:blipFill>
        <p:spPr>
          <a:xfrm>
            <a:off x="2387025" y="1811600"/>
            <a:ext cx="689550" cy="689550"/>
          </a:xfrm>
          <a:prstGeom prst="rect">
            <a:avLst/>
          </a:prstGeom>
          <a:noFill/>
          <a:ln>
            <a:noFill/>
          </a:ln>
        </p:spPr>
      </p:pic>
      <p:pic>
        <p:nvPicPr>
          <p:cNvPr id="1170" name="Google Shape;1170;p119"/>
          <p:cNvPicPr preferRelativeResize="0"/>
          <p:nvPr/>
        </p:nvPicPr>
        <p:blipFill>
          <a:blip r:embed="rId3">
            <a:alphaModFix/>
          </a:blip>
          <a:stretch>
            <a:fillRect/>
          </a:stretch>
        </p:blipFill>
        <p:spPr>
          <a:xfrm>
            <a:off x="2463225" y="3259400"/>
            <a:ext cx="689550" cy="689550"/>
          </a:xfrm>
          <a:prstGeom prst="rect">
            <a:avLst/>
          </a:prstGeom>
          <a:noFill/>
          <a:ln>
            <a:noFill/>
          </a:ln>
        </p:spPr>
      </p:pic>
      <p:sp>
        <p:nvSpPr>
          <p:cNvPr id="1171" name="Google Shape;1171;p119"/>
          <p:cNvSpPr txBox="1"/>
          <p:nvPr/>
        </p:nvSpPr>
        <p:spPr>
          <a:xfrm>
            <a:off x="1728367" y="1560925"/>
            <a:ext cx="375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0">
                <a:solidFill>
                  <a:schemeClr val="dk2"/>
                </a:solidFill>
                <a:latin typeface="Open Sans Light"/>
                <a:ea typeface="Open Sans Light"/>
                <a:cs typeface="Open Sans Light"/>
                <a:sym typeface="Open Sans Light"/>
              </a:rPr>
              <a:t>}</a:t>
            </a:r>
            <a:endParaRPr sz="6000">
              <a:solidFill>
                <a:schemeClr val="dk2"/>
              </a:solidFill>
              <a:latin typeface="Open Sans Light"/>
              <a:ea typeface="Open Sans Light"/>
              <a:cs typeface="Open Sans Light"/>
              <a:sym typeface="Open Sans Light"/>
            </a:endParaRPr>
          </a:p>
        </p:txBody>
      </p:sp>
      <p:sp>
        <p:nvSpPr>
          <p:cNvPr id="1172" name="Google Shape;1172;p119"/>
          <p:cNvSpPr txBox="1"/>
          <p:nvPr/>
        </p:nvSpPr>
        <p:spPr>
          <a:xfrm>
            <a:off x="1759092" y="2970800"/>
            <a:ext cx="375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0">
                <a:solidFill>
                  <a:schemeClr val="dk2"/>
                </a:solidFill>
                <a:latin typeface="Open Sans Light"/>
                <a:ea typeface="Open Sans Light"/>
                <a:cs typeface="Open Sans Light"/>
                <a:sym typeface="Open Sans Light"/>
              </a:rPr>
              <a:t>}</a:t>
            </a:r>
            <a:endParaRPr sz="6000">
              <a:solidFill>
                <a:schemeClr val="dk2"/>
              </a:solidFill>
              <a:latin typeface="Open Sans Light"/>
              <a:ea typeface="Open Sans Light"/>
              <a:cs typeface="Open Sans Light"/>
              <a:sym typeface="Open Sans Light"/>
            </a:endParaRPr>
          </a:p>
        </p:txBody>
      </p:sp>
      <p:sp>
        <p:nvSpPr>
          <p:cNvPr id="1173" name="Google Shape;1173;p119"/>
          <p:cNvSpPr txBox="1"/>
          <p:nvPr/>
        </p:nvSpPr>
        <p:spPr>
          <a:xfrm>
            <a:off x="150000" y="2659104"/>
            <a:ext cx="1821600" cy="400200"/>
          </a:xfrm>
          <a:prstGeom prst="rect">
            <a:avLst/>
          </a:prstGeom>
          <a:noFill/>
          <a:ln>
            <a:noFill/>
          </a:ln>
        </p:spPr>
        <p:txBody>
          <a:bodyPr spcFirstLastPara="1" wrap="square" lIns="91425" tIns="91425" rIns="69675" bIns="91425" anchor="t" anchorCtr="0">
            <a:spAutoFit/>
          </a:bodyPr>
          <a:lstStyle/>
          <a:p>
            <a:pPr marL="0" lvl="0" indent="0" algn="ctr" rtl="0">
              <a:spcBef>
                <a:spcPts val="0"/>
              </a:spcBef>
              <a:spcAft>
                <a:spcPts val="0"/>
              </a:spcAft>
              <a:buNone/>
            </a:pPr>
            <a:r>
              <a:rPr lang="en" b="1">
                <a:solidFill>
                  <a:schemeClr val="lt1"/>
                </a:solidFill>
                <a:latin typeface="Open Sans"/>
                <a:ea typeface="Open Sans"/>
                <a:cs typeface="Open Sans"/>
                <a:sym typeface="Open Sans"/>
              </a:rPr>
              <a:t>Employees</a:t>
            </a:r>
            <a:endParaRPr b="1">
              <a:solidFill>
                <a:schemeClr val="lt1"/>
              </a:solidFill>
              <a:latin typeface="Open Sans"/>
              <a:ea typeface="Open Sans"/>
              <a:cs typeface="Open Sans"/>
              <a:sym typeface="Open Sans"/>
            </a:endParaRPr>
          </a:p>
        </p:txBody>
      </p:sp>
      <p:sp>
        <p:nvSpPr>
          <p:cNvPr id="1174" name="Google Shape;1174;p119"/>
          <p:cNvSpPr txBox="1"/>
          <p:nvPr/>
        </p:nvSpPr>
        <p:spPr>
          <a:xfrm>
            <a:off x="6251725" y="1350500"/>
            <a:ext cx="25029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lt1"/>
                </a:solidFill>
                <a:latin typeface="Open Sans"/>
                <a:ea typeface="Open Sans"/>
                <a:cs typeface="Open Sans"/>
                <a:sym typeface="Open Sans"/>
              </a:rPr>
              <a:t>Traditional Carriers</a:t>
            </a:r>
            <a:endParaRPr sz="1700" b="1">
              <a:solidFill>
                <a:schemeClr val="lt1"/>
              </a:solidFill>
              <a:latin typeface="Open Sans"/>
              <a:ea typeface="Open Sans"/>
              <a:cs typeface="Open Sans"/>
              <a:sym typeface="Open Sans"/>
            </a:endParaRPr>
          </a:p>
        </p:txBody>
      </p:sp>
      <p:sp>
        <p:nvSpPr>
          <p:cNvPr id="1175" name="Google Shape;1175;p119"/>
          <p:cNvSpPr txBox="1"/>
          <p:nvPr/>
        </p:nvSpPr>
        <p:spPr>
          <a:xfrm>
            <a:off x="6251750" y="3029850"/>
            <a:ext cx="25029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lt1"/>
                </a:solidFill>
                <a:latin typeface="Open Sans"/>
                <a:ea typeface="Open Sans"/>
                <a:cs typeface="Open Sans"/>
                <a:sym typeface="Open Sans"/>
              </a:rPr>
              <a:t>Innovative Vendors</a:t>
            </a:r>
            <a:endParaRPr sz="1700" b="1">
              <a:solidFill>
                <a:schemeClr val="lt1"/>
              </a:solidFill>
              <a:latin typeface="Open Sans"/>
              <a:ea typeface="Open Sans"/>
              <a:cs typeface="Open Sans"/>
              <a:sym typeface="Open Sans"/>
            </a:endParaRPr>
          </a:p>
        </p:txBody>
      </p:sp>
      <p:pic>
        <p:nvPicPr>
          <p:cNvPr id="1176" name="Google Shape;1176;p119"/>
          <p:cNvPicPr preferRelativeResize="0"/>
          <p:nvPr/>
        </p:nvPicPr>
        <p:blipFill rotWithShape="1">
          <a:blip r:embed="rId4">
            <a:alphaModFix/>
          </a:blip>
          <a:srcRect/>
          <a:stretch/>
        </p:blipFill>
        <p:spPr>
          <a:xfrm>
            <a:off x="7672075" y="1924721"/>
            <a:ext cx="860198" cy="264790"/>
          </a:xfrm>
          <a:prstGeom prst="rect">
            <a:avLst/>
          </a:prstGeom>
          <a:noFill/>
          <a:ln>
            <a:noFill/>
          </a:ln>
        </p:spPr>
      </p:pic>
      <p:pic>
        <p:nvPicPr>
          <p:cNvPr id="1177" name="Google Shape;1177;p119"/>
          <p:cNvPicPr preferRelativeResize="0"/>
          <p:nvPr/>
        </p:nvPicPr>
        <p:blipFill>
          <a:blip r:embed="rId5">
            <a:alphaModFix/>
          </a:blip>
          <a:stretch>
            <a:fillRect/>
          </a:stretch>
        </p:blipFill>
        <p:spPr>
          <a:xfrm>
            <a:off x="6553885" y="1906835"/>
            <a:ext cx="812325" cy="300576"/>
          </a:xfrm>
          <a:prstGeom prst="rect">
            <a:avLst/>
          </a:prstGeom>
          <a:noFill/>
          <a:ln>
            <a:noFill/>
          </a:ln>
        </p:spPr>
      </p:pic>
      <p:pic>
        <p:nvPicPr>
          <p:cNvPr id="1178" name="Google Shape;1178;p119"/>
          <p:cNvPicPr preferRelativeResize="0"/>
          <p:nvPr/>
        </p:nvPicPr>
        <p:blipFill>
          <a:blip r:embed="rId6">
            <a:alphaModFix/>
          </a:blip>
          <a:stretch>
            <a:fillRect/>
          </a:stretch>
        </p:blipFill>
        <p:spPr>
          <a:xfrm>
            <a:off x="6627929" y="2318142"/>
            <a:ext cx="1645599" cy="184350"/>
          </a:xfrm>
          <a:prstGeom prst="rect">
            <a:avLst/>
          </a:prstGeom>
          <a:noFill/>
          <a:ln>
            <a:noFill/>
          </a:ln>
        </p:spPr>
      </p:pic>
      <p:pic>
        <p:nvPicPr>
          <p:cNvPr id="1179" name="Google Shape;1179;p119"/>
          <p:cNvPicPr preferRelativeResize="0"/>
          <p:nvPr/>
        </p:nvPicPr>
        <p:blipFill rotWithShape="1">
          <a:blip r:embed="rId7">
            <a:alphaModFix/>
          </a:blip>
          <a:srcRect t="18483" b="28248"/>
          <a:stretch/>
        </p:blipFill>
        <p:spPr>
          <a:xfrm>
            <a:off x="6546855" y="3504700"/>
            <a:ext cx="1157400" cy="323683"/>
          </a:xfrm>
          <a:prstGeom prst="rect">
            <a:avLst/>
          </a:prstGeom>
          <a:noFill/>
          <a:ln>
            <a:noFill/>
          </a:ln>
        </p:spPr>
      </p:pic>
      <p:pic>
        <p:nvPicPr>
          <p:cNvPr id="1180" name="Google Shape;1180;p119"/>
          <p:cNvPicPr preferRelativeResize="0"/>
          <p:nvPr/>
        </p:nvPicPr>
        <p:blipFill>
          <a:blip r:embed="rId8">
            <a:alphaModFix/>
          </a:blip>
          <a:stretch>
            <a:fillRect/>
          </a:stretch>
        </p:blipFill>
        <p:spPr>
          <a:xfrm>
            <a:off x="7642079" y="3547536"/>
            <a:ext cx="812324" cy="280837"/>
          </a:xfrm>
          <a:prstGeom prst="rect">
            <a:avLst/>
          </a:prstGeom>
          <a:noFill/>
          <a:ln>
            <a:noFill/>
          </a:ln>
        </p:spPr>
      </p:pic>
      <p:pic>
        <p:nvPicPr>
          <p:cNvPr id="1181" name="Google Shape;1181;p119"/>
          <p:cNvPicPr preferRelativeResize="0"/>
          <p:nvPr/>
        </p:nvPicPr>
        <p:blipFill>
          <a:blip r:embed="rId9">
            <a:alphaModFix/>
          </a:blip>
          <a:stretch>
            <a:fillRect/>
          </a:stretch>
        </p:blipFill>
        <p:spPr>
          <a:xfrm>
            <a:off x="1329817" y="1875634"/>
            <a:ext cx="429274" cy="401432"/>
          </a:xfrm>
          <a:prstGeom prst="rect">
            <a:avLst/>
          </a:prstGeom>
          <a:noFill/>
          <a:ln>
            <a:noFill/>
          </a:ln>
        </p:spPr>
      </p:pic>
      <p:pic>
        <p:nvPicPr>
          <p:cNvPr id="1182" name="Google Shape;1182;p119"/>
          <p:cNvPicPr preferRelativeResize="0"/>
          <p:nvPr/>
        </p:nvPicPr>
        <p:blipFill>
          <a:blip r:embed="rId9">
            <a:alphaModFix/>
          </a:blip>
          <a:stretch>
            <a:fillRect/>
          </a:stretch>
        </p:blipFill>
        <p:spPr>
          <a:xfrm>
            <a:off x="1482217" y="2028034"/>
            <a:ext cx="429274" cy="401432"/>
          </a:xfrm>
          <a:prstGeom prst="rect">
            <a:avLst/>
          </a:prstGeom>
          <a:noFill/>
          <a:ln>
            <a:noFill/>
          </a:ln>
        </p:spPr>
      </p:pic>
      <p:pic>
        <p:nvPicPr>
          <p:cNvPr id="1183" name="Google Shape;1183;p119"/>
          <p:cNvPicPr preferRelativeResize="0"/>
          <p:nvPr/>
        </p:nvPicPr>
        <p:blipFill>
          <a:blip r:embed="rId9">
            <a:alphaModFix/>
          </a:blip>
          <a:stretch>
            <a:fillRect/>
          </a:stretch>
        </p:blipFill>
        <p:spPr>
          <a:xfrm>
            <a:off x="1244267" y="2099709"/>
            <a:ext cx="429274" cy="401432"/>
          </a:xfrm>
          <a:prstGeom prst="rect">
            <a:avLst/>
          </a:prstGeom>
          <a:noFill/>
          <a:ln>
            <a:noFill/>
          </a:ln>
        </p:spPr>
      </p:pic>
      <p:pic>
        <p:nvPicPr>
          <p:cNvPr id="1184" name="Google Shape;1184;p119"/>
          <p:cNvPicPr preferRelativeResize="0"/>
          <p:nvPr/>
        </p:nvPicPr>
        <p:blipFill>
          <a:blip r:embed="rId9">
            <a:alphaModFix/>
          </a:blip>
          <a:stretch>
            <a:fillRect/>
          </a:stretch>
        </p:blipFill>
        <p:spPr>
          <a:xfrm>
            <a:off x="1098167" y="1914309"/>
            <a:ext cx="429274" cy="401432"/>
          </a:xfrm>
          <a:prstGeom prst="rect">
            <a:avLst/>
          </a:prstGeom>
          <a:noFill/>
          <a:ln>
            <a:noFill/>
          </a:ln>
        </p:spPr>
      </p:pic>
      <p:pic>
        <p:nvPicPr>
          <p:cNvPr id="1185" name="Google Shape;1185;p119"/>
          <p:cNvPicPr preferRelativeResize="0"/>
          <p:nvPr/>
        </p:nvPicPr>
        <p:blipFill>
          <a:blip r:embed="rId9">
            <a:alphaModFix/>
          </a:blip>
          <a:stretch>
            <a:fillRect/>
          </a:stretch>
        </p:blipFill>
        <p:spPr>
          <a:xfrm>
            <a:off x="1015442" y="2028034"/>
            <a:ext cx="429274" cy="401432"/>
          </a:xfrm>
          <a:prstGeom prst="rect">
            <a:avLst/>
          </a:prstGeom>
          <a:noFill/>
          <a:ln>
            <a:noFill/>
          </a:ln>
        </p:spPr>
      </p:pic>
      <p:pic>
        <p:nvPicPr>
          <p:cNvPr id="1186" name="Google Shape;1186;p119"/>
          <p:cNvPicPr preferRelativeResize="0"/>
          <p:nvPr/>
        </p:nvPicPr>
        <p:blipFill>
          <a:blip r:embed="rId9">
            <a:alphaModFix/>
          </a:blip>
          <a:stretch>
            <a:fillRect/>
          </a:stretch>
        </p:blipFill>
        <p:spPr>
          <a:xfrm>
            <a:off x="900542" y="1955659"/>
            <a:ext cx="429274" cy="401432"/>
          </a:xfrm>
          <a:prstGeom prst="rect">
            <a:avLst/>
          </a:prstGeom>
          <a:noFill/>
          <a:ln>
            <a:noFill/>
          </a:ln>
        </p:spPr>
      </p:pic>
      <p:pic>
        <p:nvPicPr>
          <p:cNvPr id="1187" name="Google Shape;1187;p119"/>
          <p:cNvPicPr preferRelativeResize="0"/>
          <p:nvPr/>
        </p:nvPicPr>
        <p:blipFill>
          <a:blip r:embed="rId9">
            <a:alphaModFix/>
          </a:blip>
          <a:stretch>
            <a:fillRect/>
          </a:stretch>
        </p:blipFill>
        <p:spPr>
          <a:xfrm>
            <a:off x="1275567" y="3288934"/>
            <a:ext cx="429274" cy="401432"/>
          </a:xfrm>
          <a:prstGeom prst="rect">
            <a:avLst/>
          </a:prstGeom>
          <a:noFill/>
          <a:ln>
            <a:noFill/>
          </a:ln>
        </p:spPr>
      </p:pic>
      <p:pic>
        <p:nvPicPr>
          <p:cNvPr id="1188" name="Google Shape;1188;p119"/>
          <p:cNvPicPr preferRelativeResize="0"/>
          <p:nvPr/>
        </p:nvPicPr>
        <p:blipFill>
          <a:blip r:embed="rId9">
            <a:alphaModFix/>
          </a:blip>
          <a:stretch>
            <a:fillRect/>
          </a:stretch>
        </p:blipFill>
        <p:spPr>
          <a:xfrm>
            <a:off x="1427967" y="3441334"/>
            <a:ext cx="429274" cy="401432"/>
          </a:xfrm>
          <a:prstGeom prst="rect">
            <a:avLst/>
          </a:prstGeom>
          <a:noFill/>
          <a:ln>
            <a:noFill/>
          </a:ln>
        </p:spPr>
      </p:pic>
      <p:pic>
        <p:nvPicPr>
          <p:cNvPr id="1189" name="Google Shape;1189;p119"/>
          <p:cNvPicPr preferRelativeResize="0"/>
          <p:nvPr/>
        </p:nvPicPr>
        <p:blipFill>
          <a:blip r:embed="rId9">
            <a:alphaModFix/>
          </a:blip>
          <a:stretch>
            <a:fillRect/>
          </a:stretch>
        </p:blipFill>
        <p:spPr>
          <a:xfrm>
            <a:off x="1190017" y="3513009"/>
            <a:ext cx="429274" cy="401432"/>
          </a:xfrm>
          <a:prstGeom prst="rect">
            <a:avLst/>
          </a:prstGeom>
          <a:noFill/>
          <a:ln>
            <a:noFill/>
          </a:ln>
        </p:spPr>
      </p:pic>
      <p:pic>
        <p:nvPicPr>
          <p:cNvPr id="1190" name="Google Shape;1190;p119"/>
          <p:cNvPicPr preferRelativeResize="0"/>
          <p:nvPr/>
        </p:nvPicPr>
        <p:blipFill>
          <a:blip r:embed="rId9">
            <a:alphaModFix/>
          </a:blip>
          <a:stretch>
            <a:fillRect/>
          </a:stretch>
        </p:blipFill>
        <p:spPr>
          <a:xfrm>
            <a:off x="1043917" y="3327609"/>
            <a:ext cx="429274" cy="401432"/>
          </a:xfrm>
          <a:prstGeom prst="rect">
            <a:avLst/>
          </a:prstGeom>
          <a:noFill/>
          <a:ln>
            <a:noFill/>
          </a:ln>
        </p:spPr>
      </p:pic>
      <p:pic>
        <p:nvPicPr>
          <p:cNvPr id="1191" name="Google Shape;1191;p119"/>
          <p:cNvPicPr preferRelativeResize="0"/>
          <p:nvPr/>
        </p:nvPicPr>
        <p:blipFill>
          <a:blip r:embed="rId9">
            <a:alphaModFix/>
          </a:blip>
          <a:stretch>
            <a:fillRect/>
          </a:stretch>
        </p:blipFill>
        <p:spPr>
          <a:xfrm>
            <a:off x="961192" y="3441334"/>
            <a:ext cx="429274" cy="401432"/>
          </a:xfrm>
          <a:prstGeom prst="rect">
            <a:avLst/>
          </a:prstGeom>
          <a:noFill/>
          <a:ln>
            <a:noFill/>
          </a:ln>
        </p:spPr>
      </p:pic>
      <p:pic>
        <p:nvPicPr>
          <p:cNvPr id="1192" name="Google Shape;1192;p119"/>
          <p:cNvPicPr preferRelativeResize="0"/>
          <p:nvPr/>
        </p:nvPicPr>
        <p:blipFill>
          <a:blip r:embed="rId9">
            <a:alphaModFix/>
          </a:blip>
          <a:stretch>
            <a:fillRect/>
          </a:stretch>
        </p:blipFill>
        <p:spPr>
          <a:xfrm>
            <a:off x="846292" y="3368959"/>
            <a:ext cx="429274" cy="401432"/>
          </a:xfrm>
          <a:prstGeom prst="rect">
            <a:avLst/>
          </a:prstGeom>
          <a:noFill/>
          <a:ln>
            <a:noFill/>
          </a:ln>
        </p:spPr>
      </p:pic>
      <p:pic>
        <p:nvPicPr>
          <p:cNvPr id="1193" name="Google Shape;1193;p119"/>
          <p:cNvPicPr preferRelativeResize="0"/>
          <p:nvPr/>
        </p:nvPicPr>
        <p:blipFill>
          <a:blip r:embed="rId9">
            <a:alphaModFix/>
          </a:blip>
          <a:stretch>
            <a:fillRect/>
          </a:stretch>
        </p:blipFill>
        <p:spPr>
          <a:xfrm>
            <a:off x="4332962" y="2050923"/>
            <a:ext cx="533600" cy="499000"/>
          </a:xfrm>
          <a:prstGeom prst="rect">
            <a:avLst/>
          </a:prstGeom>
          <a:noFill/>
          <a:ln>
            <a:noFill/>
          </a:ln>
        </p:spPr>
      </p:pic>
      <p:pic>
        <p:nvPicPr>
          <p:cNvPr id="1194" name="Google Shape;1194;p119"/>
          <p:cNvPicPr preferRelativeResize="0"/>
          <p:nvPr/>
        </p:nvPicPr>
        <p:blipFill>
          <a:blip r:embed="rId10">
            <a:alphaModFix/>
          </a:blip>
          <a:stretch>
            <a:fillRect/>
          </a:stretch>
        </p:blipFill>
        <p:spPr>
          <a:xfrm>
            <a:off x="6910048" y="3914454"/>
            <a:ext cx="1157424" cy="384261"/>
          </a:xfrm>
          <a:prstGeom prst="rect">
            <a:avLst/>
          </a:prstGeom>
          <a:noFill/>
          <a:ln>
            <a:noFill/>
          </a:ln>
        </p:spPr>
      </p:pic>
      <p:sp>
        <p:nvSpPr>
          <p:cNvPr id="1195" name="Google Shape;1195;p119"/>
          <p:cNvSpPr txBox="1"/>
          <p:nvPr/>
        </p:nvSpPr>
        <p:spPr>
          <a:xfrm>
            <a:off x="127725" y="4777325"/>
            <a:ext cx="172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ter Light"/>
              <a:ea typeface="Inter Light"/>
              <a:cs typeface="Inter Light"/>
              <a:sym typeface="Inter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20"/>
          <p:cNvSpPr txBox="1"/>
          <p:nvPr/>
        </p:nvSpPr>
        <p:spPr>
          <a:xfrm>
            <a:off x="266500" y="106600"/>
            <a:ext cx="4859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ter Light"/>
              <a:ea typeface="Inter Light"/>
              <a:cs typeface="Inter Light"/>
              <a:sym typeface="Inter Light"/>
            </a:endParaRPr>
          </a:p>
        </p:txBody>
      </p:sp>
      <p:sp>
        <p:nvSpPr>
          <p:cNvPr id="1202" name="Google Shape;1202;p120"/>
          <p:cNvSpPr txBox="1"/>
          <p:nvPr/>
        </p:nvSpPr>
        <p:spPr>
          <a:xfrm>
            <a:off x="470825" y="144675"/>
            <a:ext cx="6449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chemeClr val="accent1"/>
                </a:solidFill>
                <a:latin typeface="Libre Caslon Text"/>
                <a:ea typeface="Libre Caslon Text"/>
                <a:cs typeface="Libre Caslon Text"/>
                <a:sym typeface="Libre Caslon Text"/>
              </a:rPr>
              <a:t>Better Healthcare + Lower Costs</a:t>
            </a:r>
            <a:endParaRPr sz="3000">
              <a:solidFill>
                <a:schemeClr val="accent1"/>
              </a:solidFill>
              <a:latin typeface="Libre Caslon Text"/>
              <a:ea typeface="Libre Caslon Text"/>
              <a:cs typeface="Libre Caslon Text"/>
              <a:sym typeface="Libre Caslon Text"/>
            </a:endParaRPr>
          </a:p>
        </p:txBody>
      </p:sp>
      <p:pic>
        <p:nvPicPr>
          <p:cNvPr id="1203" name="Google Shape;1203;p120"/>
          <p:cNvPicPr preferRelativeResize="0"/>
          <p:nvPr/>
        </p:nvPicPr>
        <p:blipFill>
          <a:blip r:embed="rId3">
            <a:alphaModFix/>
          </a:blip>
          <a:stretch>
            <a:fillRect/>
          </a:stretch>
        </p:blipFill>
        <p:spPr>
          <a:xfrm>
            <a:off x="790575" y="1023525"/>
            <a:ext cx="7562850" cy="33051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121"/>
          <p:cNvSpPr txBox="1"/>
          <p:nvPr/>
        </p:nvSpPr>
        <p:spPr>
          <a:xfrm>
            <a:off x="4946685" y="702565"/>
            <a:ext cx="2104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C89800"/>
                </a:solidFill>
                <a:latin typeface="Inter Medium"/>
                <a:ea typeface="Inter Medium"/>
                <a:cs typeface="Inter Medium"/>
                <a:sym typeface="Inter Medium"/>
              </a:rPr>
              <a:t>01</a:t>
            </a:r>
            <a:endParaRPr sz="1600">
              <a:solidFill>
                <a:srgbClr val="C89800"/>
              </a:solidFill>
              <a:latin typeface="Inter Medium"/>
              <a:ea typeface="Inter Medium"/>
              <a:cs typeface="Inter Medium"/>
              <a:sym typeface="Inter Medium"/>
            </a:endParaRPr>
          </a:p>
        </p:txBody>
      </p:sp>
      <p:sp>
        <p:nvSpPr>
          <p:cNvPr id="1210" name="Google Shape;1210;p121"/>
          <p:cNvSpPr txBox="1"/>
          <p:nvPr/>
        </p:nvSpPr>
        <p:spPr>
          <a:xfrm>
            <a:off x="5419250" y="692225"/>
            <a:ext cx="32154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1700">
                <a:solidFill>
                  <a:schemeClr val="accent6"/>
                </a:solidFill>
                <a:latin typeface="Inter"/>
                <a:ea typeface="Inter"/>
                <a:cs typeface="Inter"/>
                <a:sym typeface="Inter"/>
              </a:rPr>
              <a:t>The mysterious black box of the benefits marketplace will be </a:t>
            </a:r>
            <a:r>
              <a:rPr lang="en" sz="1700" b="1">
                <a:solidFill>
                  <a:schemeClr val="accent6"/>
                </a:solidFill>
                <a:latin typeface="Inter"/>
                <a:ea typeface="Inter"/>
                <a:cs typeface="Inter"/>
                <a:sym typeface="Inter"/>
              </a:rPr>
              <a:t>demolished</a:t>
            </a:r>
            <a:endParaRPr sz="900" b="1">
              <a:solidFill>
                <a:schemeClr val="accent6"/>
              </a:solidFill>
              <a:latin typeface="Inter"/>
              <a:ea typeface="Inter"/>
              <a:cs typeface="Inter"/>
              <a:sym typeface="Inter"/>
            </a:endParaRPr>
          </a:p>
        </p:txBody>
      </p:sp>
      <p:sp>
        <p:nvSpPr>
          <p:cNvPr id="1211" name="Google Shape;1211;p121"/>
          <p:cNvSpPr txBox="1"/>
          <p:nvPr/>
        </p:nvSpPr>
        <p:spPr>
          <a:xfrm>
            <a:off x="4946685" y="2085180"/>
            <a:ext cx="2104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C89800"/>
                </a:solidFill>
                <a:latin typeface="Inter Medium"/>
                <a:ea typeface="Inter Medium"/>
                <a:cs typeface="Inter Medium"/>
                <a:sym typeface="Inter Medium"/>
              </a:rPr>
              <a:t>02</a:t>
            </a:r>
            <a:endParaRPr sz="1600">
              <a:solidFill>
                <a:srgbClr val="C89800"/>
              </a:solidFill>
              <a:latin typeface="Inter Medium"/>
              <a:ea typeface="Inter Medium"/>
              <a:cs typeface="Inter Medium"/>
              <a:sym typeface="Inter Medium"/>
            </a:endParaRPr>
          </a:p>
        </p:txBody>
      </p:sp>
      <p:sp>
        <p:nvSpPr>
          <p:cNvPr id="1212" name="Google Shape;1212;p121"/>
          <p:cNvSpPr txBox="1"/>
          <p:nvPr/>
        </p:nvSpPr>
        <p:spPr>
          <a:xfrm>
            <a:off x="5419250" y="2074850"/>
            <a:ext cx="31392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None/>
            </a:pPr>
            <a:r>
              <a:rPr lang="en" sz="1700">
                <a:solidFill>
                  <a:schemeClr val="accent6"/>
                </a:solidFill>
                <a:latin typeface="Inter"/>
                <a:ea typeface="Inter"/>
                <a:cs typeface="Inter"/>
                <a:sym typeface="Inter"/>
              </a:rPr>
              <a:t>One-size-fits-all benefits paradigm will be replaced by </a:t>
            </a:r>
            <a:r>
              <a:rPr lang="en" sz="1700" b="1">
                <a:solidFill>
                  <a:schemeClr val="accent6"/>
                </a:solidFill>
                <a:latin typeface="Inter"/>
                <a:ea typeface="Inter"/>
                <a:cs typeface="Inter"/>
                <a:sym typeface="Inter"/>
              </a:rPr>
              <a:t>personalized benefits</a:t>
            </a:r>
            <a:endParaRPr sz="1700" b="1">
              <a:solidFill>
                <a:schemeClr val="accent6"/>
              </a:solidFill>
              <a:latin typeface="Inter"/>
              <a:ea typeface="Inter"/>
              <a:cs typeface="Inter"/>
              <a:sym typeface="Inter"/>
            </a:endParaRPr>
          </a:p>
        </p:txBody>
      </p:sp>
      <p:sp>
        <p:nvSpPr>
          <p:cNvPr id="1213" name="Google Shape;1213;p121"/>
          <p:cNvSpPr txBox="1"/>
          <p:nvPr/>
        </p:nvSpPr>
        <p:spPr>
          <a:xfrm>
            <a:off x="4946685" y="3487550"/>
            <a:ext cx="2104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C89800"/>
                </a:solidFill>
                <a:latin typeface="Inter Medium"/>
                <a:ea typeface="Inter Medium"/>
                <a:cs typeface="Inter Medium"/>
                <a:sym typeface="Inter Medium"/>
              </a:rPr>
              <a:t>03</a:t>
            </a:r>
            <a:endParaRPr sz="1600">
              <a:solidFill>
                <a:srgbClr val="C89800"/>
              </a:solidFill>
              <a:latin typeface="Inter Medium"/>
              <a:ea typeface="Inter Medium"/>
              <a:cs typeface="Inter Medium"/>
              <a:sym typeface="Inter Medium"/>
            </a:endParaRPr>
          </a:p>
        </p:txBody>
      </p:sp>
      <p:sp>
        <p:nvSpPr>
          <p:cNvPr id="1214" name="Google Shape;1214;p121"/>
          <p:cNvSpPr txBox="1"/>
          <p:nvPr/>
        </p:nvSpPr>
        <p:spPr>
          <a:xfrm>
            <a:off x="5419250" y="3467801"/>
            <a:ext cx="32154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600">
                <a:solidFill>
                  <a:schemeClr val="accent6"/>
                </a:solidFill>
                <a:latin typeface="Inter"/>
                <a:ea typeface="Inter"/>
                <a:cs typeface="Inter"/>
                <a:sym typeface="Inter"/>
              </a:rPr>
              <a:t>Brokers will work </a:t>
            </a:r>
            <a:r>
              <a:rPr lang="en" sz="1600" b="1">
                <a:solidFill>
                  <a:schemeClr val="accent6"/>
                </a:solidFill>
                <a:latin typeface="Inter"/>
                <a:ea typeface="Inter"/>
                <a:cs typeface="Inter"/>
                <a:sym typeface="Inter"/>
              </a:rPr>
              <a:t>for you</a:t>
            </a:r>
            <a:r>
              <a:rPr lang="en" sz="1600">
                <a:solidFill>
                  <a:schemeClr val="accent6"/>
                </a:solidFill>
                <a:latin typeface="Inter"/>
                <a:ea typeface="Inter"/>
                <a:cs typeface="Inter"/>
                <a:sym typeface="Inter"/>
              </a:rPr>
              <a:t> (</a:t>
            </a:r>
            <a:r>
              <a:rPr lang="en" sz="1600" i="1">
                <a:solidFill>
                  <a:schemeClr val="accent6"/>
                </a:solidFill>
                <a:latin typeface="Inter"/>
                <a:ea typeface="Inter"/>
                <a:cs typeface="Inter"/>
                <a:sym typeface="Inter"/>
              </a:rPr>
              <a:t>even though they already should be</a:t>
            </a:r>
            <a:r>
              <a:rPr lang="en" sz="1600">
                <a:solidFill>
                  <a:schemeClr val="accent6"/>
                </a:solidFill>
                <a:latin typeface="Inter"/>
                <a:ea typeface="Inter"/>
                <a:cs typeface="Inter"/>
                <a:sym typeface="Inter"/>
              </a:rPr>
              <a:t>)</a:t>
            </a:r>
            <a:endParaRPr sz="1600">
              <a:solidFill>
                <a:schemeClr val="accent6"/>
              </a:solidFill>
              <a:latin typeface="Inter"/>
              <a:ea typeface="Inter"/>
              <a:cs typeface="Inter"/>
              <a:sym typeface="Inter"/>
            </a:endParaRPr>
          </a:p>
        </p:txBody>
      </p:sp>
      <p:cxnSp>
        <p:nvCxnSpPr>
          <p:cNvPr id="1215" name="Google Shape;1215;p121"/>
          <p:cNvCxnSpPr/>
          <p:nvPr/>
        </p:nvCxnSpPr>
        <p:spPr>
          <a:xfrm>
            <a:off x="4956522" y="1909694"/>
            <a:ext cx="3601800" cy="0"/>
          </a:xfrm>
          <a:prstGeom prst="straightConnector1">
            <a:avLst/>
          </a:prstGeom>
          <a:noFill/>
          <a:ln w="19050" cap="flat" cmpd="sng">
            <a:solidFill>
              <a:srgbClr val="E7E6E6"/>
            </a:solidFill>
            <a:prstDash val="solid"/>
            <a:round/>
            <a:headEnd type="none" w="med" len="med"/>
            <a:tailEnd type="none" w="med" len="med"/>
          </a:ln>
        </p:spPr>
      </p:cxnSp>
      <p:cxnSp>
        <p:nvCxnSpPr>
          <p:cNvPr id="1216" name="Google Shape;1216;p121"/>
          <p:cNvCxnSpPr/>
          <p:nvPr/>
        </p:nvCxnSpPr>
        <p:spPr>
          <a:xfrm>
            <a:off x="4956522" y="3171705"/>
            <a:ext cx="3601800" cy="0"/>
          </a:xfrm>
          <a:prstGeom prst="straightConnector1">
            <a:avLst/>
          </a:prstGeom>
          <a:noFill/>
          <a:ln w="19050" cap="flat" cmpd="sng">
            <a:solidFill>
              <a:srgbClr val="E7E6E6"/>
            </a:solidFill>
            <a:prstDash val="solid"/>
            <a:round/>
            <a:headEnd type="none" w="med" len="med"/>
            <a:tailEnd type="none" w="med" len="med"/>
          </a:ln>
        </p:spPr>
      </p:cxnSp>
      <p:sp>
        <p:nvSpPr>
          <p:cNvPr id="1217" name="Google Shape;1217;p121"/>
          <p:cNvSpPr txBox="1">
            <a:spLocks noGrp="1"/>
          </p:cNvSpPr>
          <p:nvPr>
            <p:ph type="title"/>
          </p:nvPr>
        </p:nvSpPr>
        <p:spPr>
          <a:xfrm>
            <a:off x="369150" y="0"/>
            <a:ext cx="3780000" cy="5143500"/>
          </a:xfrm>
          <a:prstGeom prst="rect">
            <a:avLst/>
          </a:prstGeom>
        </p:spPr>
        <p:txBody>
          <a:bodyPr spcFirstLastPara="1" wrap="square" lIns="68575" tIns="34275" rIns="68575" bIns="34275" anchor="ctr" anchorCtr="0">
            <a:noAutofit/>
          </a:bodyPr>
          <a:lstStyle/>
          <a:p>
            <a:pPr marL="0" lvl="0" indent="0" algn="l" rtl="0">
              <a:lnSpc>
                <a:spcPct val="105000"/>
              </a:lnSpc>
              <a:spcBef>
                <a:spcPts val="0"/>
              </a:spcBef>
              <a:spcAft>
                <a:spcPts val="0"/>
              </a:spcAft>
              <a:buClr>
                <a:schemeClr val="accent6"/>
              </a:buClr>
              <a:buSzPts val="1100"/>
              <a:buFont typeface="Arial"/>
              <a:buNone/>
            </a:pPr>
            <a:r>
              <a:rPr lang="en">
                <a:solidFill>
                  <a:schemeClr val="accent1"/>
                </a:solidFill>
              </a:rPr>
              <a:t>Recap:</a:t>
            </a:r>
            <a:r>
              <a:rPr lang="en">
                <a:solidFill>
                  <a:schemeClr val="lt1"/>
                </a:solidFill>
              </a:rPr>
              <a:t> </a:t>
            </a:r>
            <a:br>
              <a:rPr lang="en">
                <a:solidFill>
                  <a:schemeClr val="lt1"/>
                </a:solidFill>
              </a:rPr>
            </a:br>
            <a:r>
              <a:rPr lang="en">
                <a:solidFill>
                  <a:schemeClr val="lt1"/>
                </a:solidFill>
              </a:rPr>
              <a:t>Where you’ll see change…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0"/>
                                        </p:tgtEl>
                                        <p:attrNameLst>
                                          <p:attrName>style.visibility</p:attrName>
                                        </p:attrNameLst>
                                      </p:cBhvr>
                                      <p:to>
                                        <p:strVal val="visible"/>
                                      </p:to>
                                    </p:set>
                                    <p:animEffect transition="in" filter="fade">
                                      <p:cBhvr>
                                        <p:cTn id="7" dur="1000"/>
                                        <p:tgtEl>
                                          <p:spTgt spid="1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2"/>
                                        </p:tgtEl>
                                        <p:attrNameLst>
                                          <p:attrName>style.visibility</p:attrName>
                                        </p:attrNameLst>
                                      </p:cBhvr>
                                      <p:to>
                                        <p:strVal val="visible"/>
                                      </p:to>
                                    </p:set>
                                    <p:animEffect transition="in" filter="fade">
                                      <p:cBhvr>
                                        <p:cTn id="12" dur="1000"/>
                                        <p:tgtEl>
                                          <p:spTgt spid="12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4"/>
                                        </p:tgtEl>
                                        <p:attrNameLst>
                                          <p:attrName>style.visibility</p:attrName>
                                        </p:attrNameLst>
                                      </p:cBhvr>
                                      <p:to>
                                        <p:strVal val="visible"/>
                                      </p:to>
                                    </p:set>
                                    <p:animEffect transition="in" filter="fade">
                                      <p:cBhvr>
                                        <p:cTn id="17" dur="1000"/>
                                        <p:tgtEl>
                                          <p:spTgt spid="1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22"/>
          <p:cNvSpPr txBox="1"/>
          <p:nvPr/>
        </p:nvSpPr>
        <p:spPr>
          <a:xfrm>
            <a:off x="301800" y="736550"/>
            <a:ext cx="5319300" cy="1413300"/>
          </a:xfrm>
          <a:prstGeom prst="rect">
            <a:avLst/>
          </a:prstGeom>
          <a:noFill/>
          <a:ln>
            <a:noFill/>
          </a:ln>
        </p:spPr>
        <p:txBody>
          <a:bodyPr spcFirstLastPara="1" wrap="square" lIns="68575" tIns="34275" rIns="68575" bIns="34275" anchor="t" anchorCtr="0">
            <a:noAutofit/>
          </a:bodyPr>
          <a:lstStyle/>
          <a:p>
            <a:pPr marL="0" lvl="0" indent="0" algn="l" rtl="0">
              <a:lnSpc>
                <a:spcPct val="105000"/>
              </a:lnSpc>
              <a:spcBef>
                <a:spcPts val="0"/>
              </a:spcBef>
              <a:spcAft>
                <a:spcPts val="0"/>
              </a:spcAft>
              <a:buClr>
                <a:schemeClr val="dk1"/>
              </a:buClr>
              <a:buSzPts val="1100"/>
              <a:buFont typeface="Arial"/>
              <a:buNone/>
            </a:pPr>
            <a:r>
              <a:rPr lang="en" sz="3200">
                <a:solidFill>
                  <a:schemeClr val="lt1"/>
                </a:solidFill>
                <a:latin typeface="Libre Caslon Text"/>
                <a:ea typeface="Libre Caslon Text"/>
                <a:cs typeface="Libre Caslon Text"/>
                <a:sym typeface="Libre Caslon Text"/>
              </a:rPr>
              <a:t>Join the movement to </a:t>
            </a:r>
            <a:r>
              <a:rPr lang="en" sz="3200">
                <a:solidFill>
                  <a:schemeClr val="accent1"/>
                </a:solidFill>
                <a:latin typeface="Libre Caslon Text"/>
                <a:ea typeface="Libre Caslon Text"/>
                <a:cs typeface="Libre Caslon Text"/>
                <a:sym typeface="Libre Caslon Text"/>
              </a:rPr>
              <a:t>#</a:t>
            </a:r>
            <a:r>
              <a:rPr lang="en" sz="3200">
                <a:solidFill>
                  <a:srgbClr val="FAC714"/>
                </a:solidFill>
                <a:latin typeface="Libre Caslon Text"/>
                <a:ea typeface="Libre Caslon Text"/>
                <a:cs typeface="Libre Caslon Text"/>
                <a:sym typeface="Libre Caslon Text"/>
              </a:rPr>
              <a:t>FixHealthcare</a:t>
            </a:r>
            <a:br>
              <a:rPr lang="en" sz="3200">
                <a:solidFill>
                  <a:srgbClr val="FAC714"/>
                </a:solidFill>
                <a:latin typeface="Libre Caslon Text"/>
                <a:ea typeface="Libre Caslon Text"/>
                <a:cs typeface="Libre Caslon Text"/>
                <a:sym typeface="Libre Caslon Text"/>
              </a:rPr>
            </a:br>
            <a:endParaRPr sz="3200">
              <a:solidFill>
                <a:srgbClr val="FAC714"/>
              </a:solidFill>
              <a:latin typeface="Libre Caslon Text"/>
              <a:ea typeface="Libre Caslon Text"/>
              <a:cs typeface="Libre Caslon Text"/>
              <a:sym typeface="Libre Caslon Text"/>
            </a:endParaRPr>
          </a:p>
          <a:p>
            <a:pPr marL="0" lvl="0" indent="0" algn="l" rtl="0">
              <a:lnSpc>
                <a:spcPct val="105000"/>
              </a:lnSpc>
              <a:spcBef>
                <a:spcPts val="0"/>
              </a:spcBef>
              <a:spcAft>
                <a:spcPts val="0"/>
              </a:spcAft>
              <a:buClr>
                <a:schemeClr val="dk1"/>
              </a:buClr>
              <a:buSzPts val="1100"/>
              <a:buFont typeface="Arial"/>
              <a:buNone/>
            </a:pPr>
            <a:r>
              <a:rPr lang="en" sz="3200">
                <a:solidFill>
                  <a:schemeClr val="lt1"/>
                </a:solidFill>
                <a:latin typeface="Libre Caslon Text"/>
                <a:ea typeface="Libre Caslon Text"/>
                <a:cs typeface="Libre Caslon Text"/>
                <a:sym typeface="Libre Caslon Text"/>
              </a:rPr>
              <a:t>Questions?</a:t>
            </a:r>
            <a:endParaRPr sz="3200">
              <a:solidFill>
                <a:schemeClr val="lt1"/>
              </a:solidFill>
              <a:latin typeface="Libre Caslon Text"/>
              <a:ea typeface="Libre Caslon Text"/>
              <a:cs typeface="Libre Caslon Text"/>
              <a:sym typeface="Libre Caslon Text"/>
            </a:endParaRPr>
          </a:p>
        </p:txBody>
      </p:sp>
      <p:pic>
        <p:nvPicPr>
          <p:cNvPr id="1223" name="Google Shape;1223;p122"/>
          <p:cNvPicPr preferRelativeResize="0"/>
          <p:nvPr/>
        </p:nvPicPr>
        <p:blipFill rotWithShape="1">
          <a:blip r:embed="rId3">
            <a:alphaModFix/>
          </a:blip>
          <a:srcRect t="23377" r="6524"/>
          <a:stretch/>
        </p:blipFill>
        <p:spPr>
          <a:xfrm>
            <a:off x="3743625" y="0"/>
            <a:ext cx="5400377" cy="4676773"/>
          </a:xfrm>
          <a:prstGeom prst="rect">
            <a:avLst/>
          </a:prstGeom>
          <a:noFill/>
          <a:ln>
            <a:noFill/>
          </a:ln>
        </p:spPr>
      </p:pic>
      <p:pic>
        <p:nvPicPr>
          <p:cNvPr id="1224" name="Google Shape;1224;p122"/>
          <p:cNvPicPr preferRelativeResize="0"/>
          <p:nvPr/>
        </p:nvPicPr>
        <p:blipFill rotWithShape="1">
          <a:blip r:embed="rId4">
            <a:alphaModFix/>
          </a:blip>
          <a:srcRect l="7787" r="9894"/>
          <a:stretch/>
        </p:blipFill>
        <p:spPr>
          <a:xfrm>
            <a:off x="3802100" y="1378375"/>
            <a:ext cx="4734875" cy="32353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23"/>
          <p:cNvSpPr txBox="1">
            <a:spLocks noGrp="1"/>
          </p:cNvSpPr>
          <p:nvPr>
            <p:ph type="title"/>
          </p:nvPr>
        </p:nvSpPr>
        <p:spPr>
          <a:xfrm>
            <a:off x="720090" y="238360"/>
            <a:ext cx="7701600" cy="12756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4100"/>
              <a:buFont typeface="Arial"/>
              <a:buNone/>
            </a:pPr>
            <a:r>
              <a:rPr lang="en">
                <a:solidFill>
                  <a:schemeClr val="dk1"/>
                </a:solidFill>
              </a:rPr>
              <a:t>THANK YOU</a:t>
            </a:r>
            <a:endParaRPr>
              <a:solidFill>
                <a:schemeClr val="dk1"/>
              </a:solidFill>
            </a:endParaRPr>
          </a:p>
        </p:txBody>
      </p:sp>
      <p:pic>
        <p:nvPicPr>
          <p:cNvPr id="1230" name="Google Shape;1230;p123"/>
          <p:cNvPicPr preferRelativeResize="0">
            <a:picLocks noGrp="1"/>
          </p:cNvPicPr>
          <p:nvPr>
            <p:ph type="pic" idx="2"/>
          </p:nvPr>
        </p:nvPicPr>
        <p:blipFill rotWithShape="1">
          <a:blip r:embed="rId3">
            <a:alphaModFix/>
          </a:blip>
          <a:srcRect l="4312" r="28936"/>
          <a:stretch/>
        </p:blipFill>
        <p:spPr>
          <a:xfrm>
            <a:off x="323981" y="1945472"/>
            <a:ext cx="1626282" cy="1626281"/>
          </a:xfrm>
          <a:prstGeom prst="rect">
            <a:avLst/>
          </a:prstGeom>
          <a:noFill/>
          <a:ln w="19050" cap="flat" cmpd="sng">
            <a:solidFill>
              <a:srgbClr val="C99900"/>
            </a:solidFill>
            <a:prstDash val="solid"/>
            <a:round/>
            <a:headEnd type="none" w="sm" len="sm"/>
            <a:tailEnd type="none" w="sm" len="sm"/>
          </a:ln>
        </p:spPr>
      </p:pic>
      <p:pic>
        <p:nvPicPr>
          <p:cNvPr id="1231" name="Google Shape;1231;p123"/>
          <p:cNvPicPr preferRelativeResize="0">
            <a:picLocks noGrp="1"/>
          </p:cNvPicPr>
          <p:nvPr>
            <p:ph type="pic" idx="4"/>
          </p:nvPr>
        </p:nvPicPr>
        <p:blipFill rotWithShape="1">
          <a:blip r:embed="rId4">
            <a:alphaModFix/>
          </a:blip>
          <a:srcRect/>
          <a:stretch/>
        </p:blipFill>
        <p:spPr>
          <a:xfrm>
            <a:off x="4656488" y="1945472"/>
            <a:ext cx="1626281" cy="1626281"/>
          </a:xfrm>
          <a:prstGeom prst="rect">
            <a:avLst/>
          </a:prstGeom>
          <a:noFill/>
          <a:ln w="19050" cap="flat" cmpd="sng">
            <a:solidFill>
              <a:srgbClr val="C99900"/>
            </a:solidFill>
            <a:prstDash val="solid"/>
            <a:round/>
            <a:headEnd type="none" w="sm" len="sm"/>
            <a:tailEnd type="none" w="sm" len="sm"/>
          </a:ln>
        </p:spPr>
      </p:pic>
      <p:sp>
        <p:nvSpPr>
          <p:cNvPr id="1232" name="Google Shape;1232;p123"/>
          <p:cNvSpPr txBox="1">
            <a:spLocks noGrp="1"/>
          </p:cNvSpPr>
          <p:nvPr>
            <p:ph type="body" idx="13"/>
          </p:nvPr>
        </p:nvSpPr>
        <p:spPr>
          <a:xfrm>
            <a:off x="2117175" y="2286002"/>
            <a:ext cx="2372400" cy="1140000"/>
          </a:xfrm>
          <a:prstGeom prst="rect">
            <a:avLst/>
          </a:prstGeom>
          <a:noFill/>
          <a:ln>
            <a:noFill/>
          </a:ln>
        </p:spPr>
        <p:txBody>
          <a:bodyPr spcFirstLastPara="1" wrap="square" lIns="68575" tIns="34275" rIns="68575" bIns="34275" anchor="t" anchorCtr="0">
            <a:noAutofit/>
          </a:bodyPr>
          <a:lstStyle/>
          <a:p>
            <a:pPr marL="0" lvl="0" indent="0" algn="l" rtl="0">
              <a:lnSpc>
                <a:spcPct val="101000"/>
              </a:lnSpc>
              <a:spcBef>
                <a:spcPts val="0"/>
              </a:spcBef>
              <a:spcAft>
                <a:spcPts val="0"/>
              </a:spcAft>
              <a:buClr>
                <a:schemeClr val="dk1"/>
              </a:buClr>
              <a:buSzPts val="800"/>
              <a:buNone/>
            </a:pPr>
            <a:r>
              <a:rPr lang="en" sz="1200" b="1">
                <a:solidFill>
                  <a:srgbClr val="1A2569"/>
                </a:solidFill>
                <a:latin typeface="Libre Franklin"/>
                <a:ea typeface="Libre Franklin"/>
                <a:cs typeface="Libre Franklin"/>
                <a:sym typeface="Libre Franklin"/>
              </a:rPr>
              <a:t>Marcel Ocampo</a:t>
            </a:r>
            <a:br>
              <a:rPr lang="en" sz="1100">
                <a:latin typeface="Libre Franklin"/>
                <a:ea typeface="Libre Franklin"/>
                <a:cs typeface="Libre Franklin"/>
                <a:sym typeface="Libre Franklin"/>
              </a:rPr>
            </a:br>
            <a:r>
              <a:rPr lang="en" sz="1100">
                <a:latin typeface="Libre Franklin"/>
                <a:ea typeface="Libre Franklin"/>
                <a:cs typeface="Libre Franklin"/>
                <a:sym typeface="Libre Franklin"/>
              </a:rPr>
              <a:t>Partner, Market Director</a:t>
            </a:r>
            <a:endParaRPr sz="1100">
              <a:latin typeface="Libre Franklin"/>
              <a:ea typeface="Libre Franklin"/>
              <a:cs typeface="Libre Franklin"/>
              <a:sym typeface="Libre Franklin"/>
            </a:endParaRPr>
          </a:p>
          <a:p>
            <a:pPr marL="0" lvl="0" indent="0" algn="l" rtl="0">
              <a:lnSpc>
                <a:spcPct val="101000"/>
              </a:lnSpc>
              <a:spcBef>
                <a:spcPts val="0"/>
              </a:spcBef>
              <a:spcAft>
                <a:spcPts val="0"/>
              </a:spcAft>
              <a:buClr>
                <a:schemeClr val="dk1"/>
              </a:buClr>
              <a:buSzPts val="800"/>
              <a:buNone/>
            </a:pPr>
            <a:r>
              <a:rPr lang="en" sz="1100">
                <a:latin typeface="Libre Franklin"/>
                <a:ea typeface="Libre Franklin"/>
                <a:cs typeface="Libre Franklin"/>
                <a:sym typeface="Libre Franklin"/>
              </a:rPr>
              <a:t>marcel@navabenefits.com</a:t>
            </a:r>
            <a:endParaRPr sz="1100">
              <a:latin typeface="Libre Franklin"/>
              <a:ea typeface="Libre Franklin"/>
              <a:cs typeface="Libre Franklin"/>
              <a:sym typeface="Libre Franklin"/>
            </a:endParaRPr>
          </a:p>
          <a:p>
            <a:pPr marL="0" lvl="0" indent="0" algn="l" rtl="0">
              <a:lnSpc>
                <a:spcPct val="101000"/>
              </a:lnSpc>
              <a:spcBef>
                <a:spcPts val="0"/>
              </a:spcBef>
              <a:spcAft>
                <a:spcPts val="0"/>
              </a:spcAft>
              <a:buClr>
                <a:schemeClr val="dk1"/>
              </a:buClr>
              <a:buSzPts val="800"/>
              <a:buNone/>
            </a:pPr>
            <a:endParaRPr sz="1100">
              <a:latin typeface="Libre Franklin"/>
              <a:ea typeface="Libre Franklin"/>
              <a:cs typeface="Libre Franklin"/>
              <a:sym typeface="Libre Franklin"/>
            </a:endParaRPr>
          </a:p>
          <a:p>
            <a:pPr marL="0" lvl="0" indent="0" algn="l" rtl="0">
              <a:lnSpc>
                <a:spcPct val="101000"/>
              </a:lnSpc>
              <a:spcBef>
                <a:spcPts val="0"/>
              </a:spcBef>
              <a:spcAft>
                <a:spcPts val="0"/>
              </a:spcAft>
              <a:buClr>
                <a:schemeClr val="dk1"/>
              </a:buClr>
              <a:buSzPts val="800"/>
              <a:buNone/>
            </a:pPr>
            <a:r>
              <a:rPr lang="en" sz="1100">
                <a:latin typeface="Libre Franklin"/>
                <a:ea typeface="Libre Franklin"/>
                <a:cs typeface="Libre Franklin"/>
                <a:sym typeface="Libre Franklin"/>
              </a:rPr>
              <a:t>Nava Benefits</a:t>
            </a:r>
            <a:endParaRPr sz="1100">
              <a:latin typeface="Libre Franklin"/>
              <a:ea typeface="Libre Franklin"/>
              <a:cs typeface="Libre Franklin"/>
              <a:sym typeface="Libre Franklin"/>
            </a:endParaRPr>
          </a:p>
          <a:p>
            <a:pPr marL="0" lvl="0" indent="0" algn="l" rtl="0">
              <a:lnSpc>
                <a:spcPct val="101000"/>
              </a:lnSpc>
              <a:spcBef>
                <a:spcPts val="0"/>
              </a:spcBef>
              <a:spcAft>
                <a:spcPts val="0"/>
              </a:spcAft>
              <a:buClr>
                <a:schemeClr val="dk1"/>
              </a:buClr>
              <a:buSzPts val="800"/>
              <a:buNone/>
            </a:pPr>
            <a:r>
              <a:rPr lang="en" sz="1100">
                <a:latin typeface="Libre Franklin"/>
                <a:ea typeface="Libre Franklin"/>
                <a:cs typeface="Libre Franklin"/>
                <a:sym typeface="Libre Franklin"/>
              </a:rPr>
              <a:t>www.navabenefits.com</a:t>
            </a:r>
            <a:endParaRPr sz="1100">
              <a:latin typeface="Libre Franklin"/>
              <a:ea typeface="Libre Franklin"/>
              <a:cs typeface="Libre Franklin"/>
              <a:sym typeface="Libre Franklin"/>
            </a:endParaRPr>
          </a:p>
        </p:txBody>
      </p:sp>
      <p:pic>
        <p:nvPicPr>
          <p:cNvPr id="1233" name="Google Shape;1233;p123"/>
          <p:cNvPicPr preferRelativeResize="0"/>
          <p:nvPr/>
        </p:nvPicPr>
        <p:blipFill rotWithShape="1">
          <a:blip r:embed="rId5">
            <a:alphaModFix/>
          </a:blip>
          <a:srcRect/>
          <a:stretch/>
        </p:blipFill>
        <p:spPr>
          <a:xfrm>
            <a:off x="3920869" y="4590375"/>
            <a:ext cx="1302262" cy="465468"/>
          </a:xfrm>
          <a:prstGeom prst="rect">
            <a:avLst/>
          </a:prstGeom>
          <a:noFill/>
          <a:ln>
            <a:noFill/>
          </a:ln>
        </p:spPr>
      </p:pic>
      <p:pic>
        <p:nvPicPr>
          <p:cNvPr id="1234" name="Google Shape;1234;p123"/>
          <p:cNvPicPr preferRelativeResize="0"/>
          <p:nvPr/>
        </p:nvPicPr>
        <p:blipFill rotWithShape="1">
          <a:blip r:embed="rId6">
            <a:alphaModFix/>
          </a:blip>
          <a:srcRect/>
          <a:stretch/>
        </p:blipFill>
        <p:spPr>
          <a:xfrm>
            <a:off x="7940171" y="4590375"/>
            <a:ext cx="918079" cy="465469"/>
          </a:xfrm>
          <a:prstGeom prst="rect">
            <a:avLst/>
          </a:prstGeom>
          <a:noFill/>
          <a:ln>
            <a:noFill/>
          </a:ln>
        </p:spPr>
      </p:pic>
      <p:sp>
        <p:nvSpPr>
          <p:cNvPr id="1235" name="Google Shape;1235;p123"/>
          <p:cNvSpPr txBox="1">
            <a:spLocks noGrp="1"/>
          </p:cNvSpPr>
          <p:nvPr>
            <p:ph type="body" idx="13"/>
          </p:nvPr>
        </p:nvSpPr>
        <p:spPr>
          <a:xfrm>
            <a:off x="6385388" y="2286000"/>
            <a:ext cx="2730600" cy="1140000"/>
          </a:xfrm>
          <a:prstGeom prst="rect">
            <a:avLst/>
          </a:prstGeom>
          <a:noFill/>
          <a:ln>
            <a:noFill/>
          </a:ln>
        </p:spPr>
        <p:txBody>
          <a:bodyPr spcFirstLastPara="1" wrap="square" lIns="68575" tIns="34275" rIns="68575" bIns="34275" anchor="t" anchorCtr="0">
            <a:noAutofit/>
          </a:bodyPr>
          <a:lstStyle/>
          <a:p>
            <a:pPr marL="0" lvl="0" indent="0" algn="l" rtl="0">
              <a:lnSpc>
                <a:spcPct val="101000"/>
              </a:lnSpc>
              <a:spcBef>
                <a:spcPts val="0"/>
              </a:spcBef>
              <a:spcAft>
                <a:spcPts val="0"/>
              </a:spcAft>
              <a:buClr>
                <a:schemeClr val="dk1"/>
              </a:buClr>
              <a:buSzPts val="800"/>
              <a:buNone/>
            </a:pPr>
            <a:r>
              <a:rPr lang="en" sz="1200" b="1">
                <a:solidFill>
                  <a:srgbClr val="1A2569"/>
                </a:solidFill>
                <a:latin typeface="Libre Franklin"/>
                <a:ea typeface="Libre Franklin"/>
                <a:cs typeface="Libre Franklin"/>
                <a:sym typeface="Libre Franklin"/>
              </a:rPr>
              <a:t>Cam Cummins</a:t>
            </a:r>
            <a:br>
              <a:rPr lang="en" sz="1100">
                <a:latin typeface="Libre Franklin"/>
                <a:ea typeface="Libre Franklin"/>
                <a:cs typeface="Libre Franklin"/>
                <a:sym typeface="Libre Franklin"/>
              </a:rPr>
            </a:br>
            <a:r>
              <a:rPr lang="en" sz="1100">
                <a:latin typeface="Libre Franklin"/>
                <a:ea typeface="Libre Franklin"/>
                <a:cs typeface="Libre Franklin"/>
                <a:sym typeface="Libre Franklin"/>
              </a:rPr>
              <a:t>Managing Partner</a:t>
            </a:r>
            <a:endParaRPr sz="1100">
              <a:latin typeface="Libre Franklin"/>
              <a:ea typeface="Libre Franklin"/>
              <a:cs typeface="Libre Franklin"/>
              <a:sym typeface="Libre Franklin"/>
            </a:endParaRPr>
          </a:p>
          <a:p>
            <a:pPr marL="0" lvl="0" indent="0" algn="l" rtl="0">
              <a:lnSpc>
                <a:spcPct val="101000"/>
              </a:lnSpc>
              <a:spcBef>
                <a:spcPts val="0"/>
              </a:spcBef>
              <a:spcAft>
                <a:spcPts val="0"/>
              </a:spcAft>
              <a:buClr>
                <a:schemeClr val="dk1"/>
              </a:buClr>
              <a:buSzPts val="800"/>
              <a:buNone/>
            </a:pPr>
            <a:r>
              <a:rPr lang="en" sz="1100">
                <a:latin typeface="Libre Franklin"/>
                <a:ea typeface="Libre Franklin"/>
                <a:cs typeface="Libre Franklin"/>
                <a:sym typeface="Libre Franklin"/>
              </a:rPr>
              <a:t>cam.cummins@transparentbydesign.com</a:t>
            </a:r>
            <a:endParaRPr sz="1100">
              <a:latin typeface="Libre Franklin"/>
              <a:ea typeface="Libre Franklin"/>
              <a:cs typeface="Libre Franklin"/>
              <a:sym typeface="Libre Franklin"/>
            </a:endParaRPr>
          </a:p>
          <a:p>
            <a:pPr marL="0" lvl="0" indent="0" algn="l" rtl="0">
              <a:lnSpc>
                <a:spcPct val="101000"/>
              </a:lnSpc>
              <a:spcBef>
                <a:spcPts val="0"/>
              </a:spcBef>
              <a:spcAft>
                <a:spcPts val="0"/>
              </a:spcAft>
              <a:buClr>
                <a:schemeClr val="dk1"/>
              </a:buClr>
              <a:buSzPts val="800"/>
              <a:buNone/>
            </a:pPr>
            <a:endParaRPr sz="1100">
              <a:latin typeface="Libre Franklin"/>
              <a:ea typeface="Libre Franklin"/>
              <a:cs typeface="Libre Franklin"/>
              <a:sym typeface="Libre Franklin"/>
            </a:endParaRPr>
          </a:p>
          <a:p>
            <a:pPr marL="0" lvl="0" indent="0" algn="l" rtl="0">
              <a:lnSpc>
                <a:spcPct val="101000"/>
              </a:lnSpc>
              <a:spcBef>
                <a:spcPts val="0"/>
              </a:spcBef>
              <a:spcAft>
                <a:spcPts val="0"/>
              </a:spcAft>
              <a:buClr>
                <a:schemeClr val="dk1"/>
              </a:buClr>
              <a:buSzPts val="800"/>
              <a:buNone/>
            </a:pPr>
            <a:r>
              <a:rPr lang="en" sz="1100">
                <a:latin typeface="Libre Franklin"/>
                <a:ea typeface="Libre Franklin"/>
                <a:cs typeface="Libre Franklin"/>
                <a:sym typeface="Libre Franklin"/>
              </a:rPr>
              <a:t>Transparent by Design</a:t>
            </a:r>
            <a:endParaRPr sz="1100">
              <a:latin typeface="Libre Franklin"/>
              <a:ea typeface="Libre Franklin"/>
              <a:cs typeface="Libre Franklin"/>
              <a:sym typeface="Libre Franklin"/>
            </a:endParaRPr>
          </a:p>
          <a:p>
            <a:pPr marL="0" lvl="0" indent="0" algn="l" rtl="0">
              <a:lnSpc>
                <a:spcPct val="101000"/>
              </a:lnSpc>
              <a:spcBef>
                <a:spcPts val="0"/>
              </a:spcBef>
              <a:spcAft>
                <a:spcPts val="0"/>
              </a:spcAft>
              <a:buClr>
                <a:schemeClr val="dk1"/>
              </a:buClr>
              <a:buSzPts val="800"/>
              <a:buNone/>
            </a:pPr>
            <a:r>
              <a:rPr lang="en" sz="1100">
                <a:latin typeface="Libre Franklin"/>
                <a:ea typeface="Libre Franklin"/>
                <a:cs typeface="Libre Franklin"/>
                <a:sym typeface="Libre Franklin"/>
              </a:rPr>
              <a:t>www.transparentbydesign.com</a:t>
            </a:r>
            <a:endParaRPr sz="1100">
              <a:latin typeface="Libre Franklin"/>
              <a:ea typeface="Libre Franklin"/>
              <a:cs typeface="Libre Franklin"/>
              <a:sym typeface="Libre Franklin"/>
            </a:endParaRPr>
          </a:p>
        </p:txBody>
      </p:sp>
      <p:sp>
        <p:nvSpPr>
          <p:cNvPr id="1236" name="Google Shape;1236;p123"/>
          <p:cNvSpPr txBox="1"/>
          <p:nvPr/>
        </p:nvSpPr>
        <p:spPr>
          <a:xfrm>
            <a:off x="696694" y="3857872"/>
            <a:ext cx="7748400" cy="7542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dk2"/>
                </a:solidFill>
                <a:latin typeface="Libre Franklin"/>
                <a:ea typeface="Libre Franklin"/>
                <a:cs typeface="Libre Franklin"/>
                <a:sym typeface="Libre Franklin"/>
              </a:rPr>
              <a:t>Stop by </a:t>
            </a:r>
            <a:r>
              <a:rPr lang="en" sz="2000" b="1">
                <a:solidFill>
                  <a:schemeClr val="dk2"/>
                </a:solidFill>
                <a:latin typeface="Libre Franklin"/>
                <a:ea typeface="Libre Franklin"/>
                <a:cs typeface="Libre Franklin"/>
                <a:sym typeface="Libre Franklin"/>
              </a:rPr>
              <a:t>the Nava Benefits </a:t>
            </a:r>
            <a:r>
              <a:rPr lang="en" sz="2000" b="1" i="0" u="none" strike="noStrike" cap="none">
                <a:solidFill>
                  <a:schemeClr val="dk2"/>
                </a:solidFill>
                <a:latin typeface="Libre Franklin"/>
                <a:ea typeface="Libre Franklin"/>
                <a:cs typeface="Libre Franklin"/>
                <a:sym typeface="Libre Franklin"/>
              </a:rPr>
              <a:t>booth to unlock benefits innovation</a:t>
            </a:r>
            <a:r>
              <a:rPr lang="en" sz="2000" b="1">
                <a:solidFill>
                  <a:schemeClr val="dk2"/>
                </a:solidFill>
                <a:latin typeface="Libre Franklin"/>
                <a:ea typeface="Libre Franklin"/>
                <a:cs typeface="Libre Franklin"/>
                <a:sym typeface="Libre Franklin"/>
              </a:rPr>
              <a:t> (and get some cool swag).</a:t>
            </a:r>
            <a:r>
              <a:rPr lang="en" sz="2000" b="1" i="0" u="none" strike="noStrike" cap="none">
                <a:solidFill>
                  <a:srgbClr val="1A2569"/>
                </a:solidFill>
                <a:latin typeface="Libre Franklin"/>
                <a:ea typeface="Libre Franklin"/>
                <a:cs typeface="Libre Franklin"/>
                <a:sym typeface="Libre Franklin"/>
              </a:rPr>
              <a:t> </a:t>
            </a:r>
            <a:endParaRPr sz="2000" b="1" i="0" u="none" strike="noStrike" cap="none">
              <a:solidFill>
                <a:srgbClr val="1A2569"/>
              </a:solidFill>
              <a:latin typeface="Libre Franklin"/>
              <a:ea typeface="Libre Franklin"/>
              <a:cs typeface="Libre Franklin"/>
              <a:sym typeface="Libre Frankli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8F5"/>
        </a:solidFill>
        <a:effectLst/>
      </p:bgPr>
    </p:bg>
    <p:spTree>
      <p:nvGrpSpPr>
        <p:cNvPr id="1" name="Shape 935"/>
        <p:cNvGrpSpPr/>
        <p:nvPr/>
      </p:nvGrpSpPr>
      <p:grpSpPr>
        <a:xfrm>
          <a:off x="0" y="0"/>
          <a:ext cx="0" cy="0"/>
          <a:chOff x="0" y="0"/>
          <a:chExt cx="0" cy="0"/>
        </a:xfrm>
      </p:grpSpPr>
      <p:sp>
        <p:nvSpPr>
          <p:cNvPr id="936" name="Google Shape;936;p98"/>
          <p:cNvSpPr/>
          <p:nvPr/>
        </p:nvSpPr>
        <p:spPr>
          <a:xfrm>
            <a:off x="0" y="0"/>
            <a:ext cx="3324900" cy="5143500"/>
          </a:xfrm>
          <a:prstGeom prst="rect">
            <a:avLst/>
          </a:prstGeom>
          <a:solidFill>
            <a:srgbClr val="1925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8"/>
          <p:cNvSpPr/>
          <p:nvPr/>
        </p:nvSpPr>
        <p:spPr>
          <a:xfrm>
            <a:off x="3324900" y="0"/>
            <a:ext cx="5819100" cy="5143500"/>
          </a:xfrm>
          <a:prstGeom prst="rect">
            <a:avLst/>
          </a:pr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8"/>
          <p:cNvSpPr txBox="1">
            <a:spLocks noGrp="1"/>
          </p:cNvSpPr>
          <p:nvPr>
            <p:ph type="body" idx="4294967295"/>
          </p:nvPr>
        </p:nvSpPr>
        <p:spPr>
          <a:xfrm>
            <a:off x="3711225" y="364856"/>
            <a:ext cx="5030100" cy="4419900"/>
          </a:xfrm>
          <a:prstGeom prst="rect">
            <a:avLst/>
          </a:prstGeom>
        </p:spPr>
        <p:txBody>
          <a:bodyPr spcFirstLastPara="1" wrap="square" lIns="68575" tIns="34275" rIns="68575" bIns="34275" anchor="t" anchorCtr="0">
            <a:noAutofit/>
          </a:bodyPr>
          <a:lstStyle/>
          <a:p>
            <a:pPr marL="0" lvl="0" indent="0" algn="l" rtl="0">
              <a:lnSpc>
                <a:spcPct val="115000"/>
              </a:lnSpc>
              <a:spcBef>
                <a:spcPts val="0"/>
              </a:spcBef>
              <a:spcAft>
                <a:spcPts val="0"/>
              </a:spcAft>
              <a:buNone/>
            </a:pPr>
            <a:r>
              <a:rPr lang="en" sz="1400">
                <a:solidFill>
                  <a:srgbClr val="E2B100"/>
                </a:solidFill>
                <a:latin typeface="Inter SemiBold"/>
                <a:ea typeface="Inter SemiBold"/>
                <a:cs typeface="Inter SemiBold"/>
                <a:sym typeface="Inter SemiBold"/>
              </a:rPr>
              <a:t>01</a:t>
            </a:r>
            <a:endParaRPr sz="1400">
              <a:solidFill>
                <a:srgbClr val="E2B100"/>
              </a:solidFill>
              <a:latin typeface="Inter SemiBold"/>
              <a:ea typeface="Inter SemiBold"/>
              <a:cs typeface="Inter SemiBold"/>
              <a:sym typeface="Inter SemiBold"/>
            </a:endParaRPr>
          </a:p>
          <a:p>
            <a:pPr marL="0" lvl="0" indent="0" algn="l" rtl="0">
              <a:lnSpc>
                <a:spcPct val="115000"/>
              </a:lnSpc>
              <a:spcBef>
                <a:spcPts val="0"/>
              </a:spcBef>
              <a:spcAft>
                <a:spcPts val="0"/>
              </a:spcAft>
              <a:buNone/>
            </a:pPr>
            <a:r>
              <a:rPr lang="en" sz="2400">
                <a:latin typeface="Inter Light"/>
                <a:ea typeface="Inter Light"/>
                <a:cs typeface="Inter Light"/>
                <a:sym typeface="Inter Light"/>
              </a:rPr>
              <a:t>Introductions</a:t>
            </a:r>
            <a:endParaRPr sz="1400">
              <a:solidFill>
                <a:srgbClr val="E2B100"/>
              </a:solidFill>
              <a:latin typeface="Inter SemiBold"/>
              <a:ea typeface="Inter SemiBold"/>
              <a:cs typeface="Inter SemiBold"/>
              <a:sym typeface="Inter SemiBold"/>
            </a:endParaRPr>
          </a:p>
          <a:p>
            <a:pPr marL="0" lvl="0" indent="0" algn="l" rtl="0">
              <a:lnSpc>
                <a:spcPct val="115000"/>
              </a:lnSpc>
              <a:spcBef>
                <a:spcPts val="1500"/>
              </a:spcBef>
              <a:spcAft>
                <a:spcPts val="0"/>
              </a:spcAft>
              <a:buNone/>
            </a:pPr>
            <a:r>
              <a:rPr lang="en" sz="1400">
                <a:solidFill>
                  <a:srgbClr val="E2B100"/>
                </a:solidFill>
                <a:latin typeface="Inter SemiBold"/>
                <a:ea typeface="Inter SemiBold"/>
                <a:cs typeface="Inter SemiBold"/>
                <a:sym typeface="Inter SemiBold"/>
              </a:rPr>
              <a:t>02</a:t>
            </a:r>
            <a:endParaRPr sz="1400">
              <a:solidFill>
                <a:srgbClr val="E2B100"/>
              </a:solidFill>
              <a:latin typeface="Inter SemiBold"/>
              <a:ea typeface="Inter SemiBold"/>
              <a:cs typeface="Inter SemiBold"/>
              <a:sym typeface="Inter SemiBold"/>
            </a:endParaRPr>
          </a:p>
          <a:p>
            <a:pPr marL="0" lvl="0" indent="0" algn="l" rtl="0">
              <a:lnSpc>
                <a:spcPct val="115000"/>
              </a:lnSpc>
              <a:spcBef>
                <a:spcPts val="0"/>
              </a:spcBef>
              <a:spcAft>
                <a:spcPts val="0"/>
              </a:spcAft>
              <a:buNone/>
            </a:pPr>
            <a:r>
              <a:rPr lang="en" sz="2400">
                <a:latin typeface="Inter Light"/>
                <a:ea typeface="Inter Light"/>
                <a:cs typeface="Inter Light"/>
                <a:sym typeface="Inter Light"/>
              </a:rPr>
              <a:t>Healthcare is broken</a:t>
            </a:r>
            <a:endParaRPr sz="2400">
              <a:latin typeface="Inter Light"/>
              <a:ea typeface="Inter Light"/>
              <a:cs typeface="Inter Light"/>
              <a:sym typeface="Inter Light"/>
            </a:endParaRPr>
          </a:p>
          <a:p>
            <a:pPr marL="0" lvl="0" indent="0" algn="l" rtl="0">
              <a:lnSpc>
                <a:spcPct val="115000"/>
              </a:lnSpc>
              <a:spcBef>
                <a:spcPts val="1500"/>
              </a:spcBef>
              <a:spcAft>
                <a:spcPts val="0"/>
              </a:spcAft>
              <a:buNone/>
            </a:pPr>
            <a:r>
              <a:rPr lang="en" sz="1400">
                <a:solidFill>
                  <a:srgbClr val="E2B100"/>
                </a:solidFill>
                <a:latin typeface="Inter SemiBold"/>
                <a:ea typeface="Inter SemiBold"/>
                <a:cs typeface="Inter SemiBold"/>
                <a:sym typeface="Inter SemiBold"/>
              </a:rPr>
              <a:t>03</a:t>
            </a:r>
            <a:endParaRPr sz="1400" b="1">
              <a:solidFill>
                <a:srgbClr val="E2B100"/>
              </a:solidFill>
              <a:latin typeface="Inter"/>
              <a:ea typeface="Inter"/>
              <a:cs typeface="Inter"/>
              <a:sym typeface="Inter"/>
            </a:endParaRPr>
          </a:p>
          <a:p>
            <a:pPr marL="0" lvl="0" indent="0" algn="l" rtl="0">
              <a:lnSpc>
                <a:spcPct val="115000"/>
              </a:lnSpc>
              <a:spcBef>
                <a:spcPts val="0"/>
              </a:spcBef>
              <a:spcAft>
                <a:spcPts val="0"/>
              </a:spcAft>
              <a:buNone/>
            </a:pPr>
            <a:r>
              <a:rPr lang="en" sz="2400">
                <a:latin typeface="Inter Light"/>
                <a:ea typeface="Inter Light"/>
                <a:cs typeface="Inter Light"/>
                <a:sym typeface="Inter Light"/>
              </a:rPr>
              <a:t>I</a:t>
            </a:r>
            <a:r>
              <a:rPr lang="en" sz="2400"/>
              <a:t>mplications for HR</a:t>
            </a:r>
            <a:endParaRPr sz="2400">
              <a:latin typeface="Inter Light"/>
              <a:ea typeface="Inter Light"/>
              <a:cs typeface="Inter Light"/>
              <a:sym typeface="Inter Light"/>
            </a:endParaRPr>
          </a:p>
          <a:p>
            <a:pPr marL="0" lvl="0" indent="0" algn="l" rtl="0">
              <a:lnSpc>
                <a:spcPct val="115000"/>
              </a:lnSpc>
              <a:spcBef>
                <a:spcPts val="1500"/>
              </a:spcBef>
              <a:spcAft>
                <a:spcPts val="0"/>
              </a:spcAft>
              <a:buNone/>
            </a:pPr>
            <a:r>
              <a:rPr lang="en" sz="1400">
                <a:solidFill>
                  <a:srgbClr val="E2B100"/>
                </a:solidFill>
                <a:latin typeface="Inter SemiBold"/>
                <a:ea typeface="Inter SemiBold"/>
                <a:cs typeface="Inter SemiBold"/>
                <a:sym typeface="Inter SemiBold"/>
              </a:rPr>
              <a:t>04</a:t>
            </a:r>
            <a:endParaRPr sz="1400" b="1">
              <a:solidFill>
                <a:srgbClr val="E2B100"/>
              </a:solidFill>
              <a:latin typeface="Inter"/>
              <a:ea typeface="Inter"/>
              <a:cs typeface="Inter"/>
              <a:sym typeface="Inter"/>
            </a:endParaRPr>
          </a:p>
          <a:p>
            <a:pPr marL="0" lvl="0" indent="0" algn="l" rtl="0">
              <a:lnSpc>
                <a:spcPct val="115000"/>
              </a:lnSpc>
              <a:spcBef>
                <a:spcPts val="0"/>
              </a:spcBef>
              <a:spcAft>
                <a:spcPts val="1500"/>
              </a:spcAft>
              <a:buNone/>
            </a:pPr>
            <a:r>
              <a:rPr lang="en" sz="2400">
                <a:latin typeface="Inter Light"/>
                <a:ea typeface="Inter Light"/>
                <a:cs typeface="Inter Light"/>
                <a:sym typeface="Inter Light"/>
              </a:rPr>
              <a:t>Tactical takeaways</a:t>
            </a:r>
            <a:endParaRPr sz="2400">
              <a:latin typeface="Inter Light"/>
              <a:ea typeface="Inter Light"/>
              <a:cs typeface="Inter Light"/>
              <a:sym typeface="Inter Light"/>
            </a:endParaRPr>
          </a:p>
        </p:txBody>
      </p:sp>
      <p:pic>
        <p:nvPicPr>
          <p:cNvPr id="939" name="Google Shape;939;p98"/>
          <p:cNvPicPr preferRelativeResize="0"/>
          <p:nvPr/>
        </p:nvPicPr>
        <p:blipFill rotWithShape="1">
          <a:blip r:embed="rId3">
            <a:alphaModFix/>
          </a:blip>
          <a:srcRect/>
          <a:stretch/>
        </p:blipFill>
        <p:spPr>
          <a:xfrm>
            <a:off x="8184139" y="4784666"/>
            <a:ext cx="732681" cy="153353"/>
          </a:xfrm>
          <a:prstGeom prst="rect">
            <a:avLst/>
          </a:prstGeom>
          <a:noFill/>
          <a:ln>
            <a:noFill/>
          </a:ln>
        </p:spPr>
      </p:pic>
      <p:sp>
        <p:nvSpPr>
          <p:cNvPr id="940" name="Google Shape;940;p98"/>
          <p:cNvSpPr/>
          <p:nvPr/>
        </p:nvSpPr>
        <p:spPr>
          <a:xfrm>
            <a:off x="0" y="-75"/>
            <a:ext cx="504000" cy="5143500"/>
          </a:xfrm>
          <a:prstGeom prst="roundRect">
            <a:avLst>
              <a:gd name="adj" fmla="val 0"/>
            </a:avLst>
          </a:prstGeom>
          <a:solidFill>
            <a:schemeClr val="dk2"/>
          </a:solidFill>
          <a:ln>
            <a:noFill/>
          </a:ln>
        </p:spPr>
        <p:txBody>
          <a:bodyPr spcFirstLastPara="1" wrap="square" lIns="91425" tIns="91425" rIns="91425" bIns="91425" anchor="ctr" anchorCtr="0">
            <a:noAutofit/>
          </a:bodyPr>
          <a:lstStyle/>
          <a:p>
            <a:pPr marL="685800" marR="495300" lvl="0" indent="0" algn="l" rtl="0">
              <a:lnSpc>
                <a:spcPct val="115000"/>
              </a:lnSpc>
              <a:spcBef>
                <a:spcPts val="0"/>
              </a:spcBef>
              <a:spcAft>
                <a:spcPts val="0"/>
              </a:spcAft>
              <a:buNone/>
            </a:pPr>
            <a:endParaRPr sz="1200">
              <a:solidFill>
                <a:schemeClr val="dk1"/>
              </a:solidFill>
              <a:latin typeface="Inter"/>
              <a:ea typeface="Inter"/>
              <a:cs typeface="Inter"/>
              <a:sym typeface="Inter"/>
            </a:endParaRPr>
          </a:p>
        </p:txBody>
      </p:sp>
      <p:sp>
        <p:nvSpPr>
          <p:cNvPr id="941" name="Google Shape;941;p98"/>
          <p:cNvSpPr txBox="1">
            <a:spLocks noGrp="1"/>
          </p:cNvSpPr>
          <p:nvPr>
            <p:ph type="title" idx="4294967295"/>
          </p:nvPr>
        </p:nvSpPr>
        <p:spPr>
          <a:xfrm>
            <a:off x="810377" y="358987"/>
            <a:ext cx="2831400" cy="374100"/>
          </a:xfrm>
          <a:prstGeom prst="rect">
            <a:avLst/>
          </a:prstGeom>
        </p:spPr>
        <p:txBody>
          <a:bodyPr spcFirstLastPara="1" wrap="square" lIns="68575" tIns="34275" rIns="68575" bIns="34275" anchor="ctr" anchorCtr="0">
            <a:spAutoFit/>
          </a:bodyPr>
          <a:lstStyle/>
          <a:p>
            <a:pPr marL="0" lvl="0" indent="0" algn="l" rtl="0">
              <a:spcBef>
                <a:spcPts val="0"/>
              </a:spcBef>
              <a:spcAft>
                <a:spcPts val="0"/>
              </a:spcAft>
              <a:buNone/>
            </a:pPr>
            <a:r>
              <a:rPr lang="en" sz="2200" b="0">
                <a:solidFill>
                  <a:schemeClr val="lt1"/>
                </a:solidFill>
                <a:latin typeface="Inter Medium"/>
                <a:ea typeface="Inter Medium"/>
                <a:cs typeface="Inter Medium"/>
                <a:sym typeface="Inter Medium"/>
              </a:rPr>
              <a:t>Agenda</a:t>
            </a:r>
            <a:endParaRPr sz="2200" b="0">
              <a:solidFill>
                <a:schemeClr val="lt1"/>
              </a:solidFill>
              <a:latin typeface="Inter Medium"/>
              <a:ea typeface="Inter Medium"/>
              <a:cs typeface="Inter Medium"/>
              <a:sym typeface="Inter Medium"/>
            </a:endParaRPr>
          </a:p>
        </p:txBody>
      </p:sp>
      <p:pic>
        <p:nvPicPr>
          <p:cNvPr id="942" name="Google Shape;942;p98"/>
          <p:cNvPicPr preferRelativeResize="0"/>
          <p:nvPr/>
        </p:nvPicPr>
        <p:blipFill rotWithShape="1">
          <a:blip r:embed="rId4">
            <a:alphaModFix/>
          </a:blip>
          <a:srcRect/>
          <a:stretch/>
        </p:blipFill>
        <p:spPr>
          <a:xfrm rot="1994364" flipH="1">
            <a:off x="-2552602" y="2875331"/>
            <a:ext cx="7629526" cy="2943222"/>
          </a:xfrm>
          <a:prstGeom prst="rect">
            <a:avLst/>
          </a:prstGeom>
          <a:noFill/>
          <a:ln>
            <a:noFill/>
          </a:ln>
        </p:spPr>
      </p:pic>
      <p:sp>
        <p:nvSpPr>
          <p:cNvPr id="943" name="Google Shape;943;p98"/>
          <p:cNvSpPr/>
          <p:nvPr/>
        </p:nvSpPr>
        <p:spPr>
          <a:xfrm>
            <a:off x="7995713" y="4596600"/>
            <a:ext cx="1050900" cy="427200"/>
          </a:xfrm>
          <a:prstGeom prst="rect">
            <a:avLst/>
          </a:prstGeom>
          <a:solidFill>
            <a:srgbClr val="FAF8F5"/>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944" name="Google Shape;944;p98"/>
          <p:cNvPicPr preferRelativeResize="0"/>
          <p:nvPr/>
        </p:nvPicPr>
        <p:blipFill rotWithShape="1">
          <a:blip r:embed="rId5">
            <a:alphaModFix/>
          </a:blip>
          <a:srcRect/>
          <a:stretch/>
        </p:blipFill>
        <p:spPr>
          <a:xfrm>
            <a:off x="5578219" y="4590375"/>
            <a:ext cx="1302262" cy="465468"/>
          </a:xfrm>
          <a:prstGeom prst="rect">
            <a:avLst/>
          </a:prstGeom>
          <a:noFill/>
          <a:ln>
            <a:noFill/>
          </a:ln>
        </p:spPr>
      </p:pic>
      <p:pic>
        <p:nvPicPr>
          <p:cNvPr id="945" name="Google Shape;945;p98"/>
          <p:cNvPicPr preferRelativeResize="0"/>
          <p:nvPr/>
        </p:nvPicPr>
        <p:blipFill rotWithShape="1">
          <a:blip r:embed="rId6">
            <a:alphaModFix/>
          </a:blip>
          <a:srcRect/>
          <a:stretch/>
        </p:blipFill>
        <p:spPr>
          <a:xfrm>
            <a:off x="7940171" y="4590375"/>
            <a:ext cx="918079" cy="465469"/>
          </a:xfrm>
          <a:prstGeom prst="rect">
            <a:avLst/>
          </a:prstGeom>
          <a:noFill/>
          <a:ln>
            <a:noFill/>
          </a:ln>
        </p:spPr>
      </p:pic>
      <p:pic>
        <p:nvPicPr>
          <p:cNvPr id="946" name="Google Shape;946;p98"/>
          <p:cNvPicPr preferRelativeResize="0"/>
          <p:nvPr/>
        </p:nvPicPr>
        <p:blipFill>
          <a:blip r:embed="rId7">
            <a:alphaModFix/>
          </a:blip>
          <a:stretch>
            <a:fillRect/>
          </a:stretch>
        </p:blipFill>
        <p:spPr>
          <a:xfrm>
            <a:off x="3826106" y="4605300"/>
            <a:ext cx="488385" cy="427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p99"/>
          <p:cNvPicPr preferRelativeResize="0"/>
          <p:nvPr/>
        </p:nvPicPr>
        <p:blipFill rotWithShape="1">
          <a:blip r:embed="rId3">
            <a:alphaModFix/>
          </a:blip>
          <a:srcRect/>
          <a:stretch/>
        </p:blipFill>
        <p:spPr>
          <a:xfrm>
            <a:off x="-1498723" y="-426623"/>
            <a:ext cx="3751075" cy="3969575"/>
          </a:xfrm>
          <a:prstGeom prst="rect">
            <a:avLst/>
          </a:prstGeom>
          <a:noFill/>
          <a:ln>
            <a:noFill/>
          </a:ln>
        </p:spPr>
      </p:pic>
      <p:sp>
        <p:nvSpPr>
          <p:cNvPr id="952" name="Google Shape;952;p99"/>
          <p:cNvSpPr txBox="1"/>
          <p:nvPr/>
        </p:nvSpPr>
        <p:spPr>
          <a:xfrm>
            <a:off x="1422025" y="3808585"/>
            <a:ext cx="2798700" cy="6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rgbClr val="FAC714"/>
                </a:solidFill>
                <a:latin typeface="Open Sans"/>
                <a:ea typeface="Open Sans"/>
                <a:cs typeface="Open Sans"/>
                <a:sym typeface="Open Sans"/>
              </a:rPr>
              <a:t>Marcel Ocampo</a:t>
            </a:r>
            <a:endParaRPr sz="1300" b="1">
              <a:solidFill>
                <a:srgbClr val="FAC714"/>
              </a:solidFill>
              <a:latin typeface="Open Sans"/>
              <a:ea typeface="Open Sans"/>
              <a:cs typeface="Open Sans"/>
              <a:sym typeface="Open Sans"/>
            </a:endParaRPr>
          </a:p>
          <a:p>
            <a:pPr marL="0" lvl="0" indent="0" algn="ctr" rtl="0">
              <a:lnSpc>
                <a:spcPct val="110000"/>
              </a:lnSpc>
              <a:spcBef>
                <a:spcPts val="600"/>
              </a:spcBef>
              <a:spcAft>
                <a:spcPts val="0"/>
              </a:spcAft>
              <a:buNone/>
            </a:pPr>
            <a:r>
              <a:rPr lang="en" sz="1300">
                <a:solidFill>
                  <a:srgbClr val="FFFFFF"/>
                </a:solidFill>
                <a:latin typeface="Open Sans Light"/>
                <a:ea typeface="Open Sans Light"/>
                <a:cs typeface="Open Sans Light"/>
                <a:sym typeface="Open Sans Light"/>
              </a:rPr>
              <a:t>Partner, Market Director</a:t>
            </a:r>
            <a:endParaRPr sz="1300">
              <a:solidFill>
                <a:srgbClr val="FFFFFF"/>
              </a:solidFill>
              <a:latin typeface="Open Sans Light"/>
              <a:ea typeface="Open Sans Light"/>
              <a:cs typeface="Open Sans Light"/>
              <a:sym typeface="Open Sans Light"/>
            </a:endParaRPr>
          </a:p>
          <a:p>
            <a:pPr marL="0" lvl="0" indent="0" algn="ctr" rtl="0">
              <a:lnSpc>
                <a:spcPct val="110000"/>
              </a:lnSpc>
              <a:spcBef>
                <a:spcPts val="600"/>
              </a:spcBef>
              <a:spcAft>
                <a:spcPts val="600"/>
              </a:spcAft>
              <a:buNone/>
            </a:pPr>
            <a:r>
              <a:rPr lang="en" sz="1300">
                <a:solidFill>
                  <a:srgbClr val="FFFFFF"/>
                </a:solidFill>
                <a:latin typeface="Open Sans Light"/>
                <a:ea typeface="Open Sans Light"/>
                <a:cs typeface="Open Sans Light"/>
                <a:sym typeface="Open Sans Light"/>
              </a:rPr>
              <a:t>Nava Benefits</a:t>
            </a:r>
            <a:endParaRPr sz="1300">
              <a:solidFill>
                <a:srgbClr val="FFFFFF"/>
              </a:solidFill>
              <a:latin typeface="Open Sans Light"/>
              <a:ea typeface="Open Sans Light"/>
              <a:cs typeface="Open Sans Light"/>
              <a:sym typeface="Open Sans Light"/>
            </a:endParaRPr>
          </a:p>
        </p:txBody>
      </p:sp>
      <p:pic>
        <p:nvPicPr>
          <p:cNvPr id="953" name="Google Shape;953;p99"/>
          <p:cNvPicPr preferRelativeResize="0"/>
          <p:nvPr/>
        </p:nvPicPr>
        <p:blipFill rotWithShape="1">
          <a:blip r:embed="rId4">
            <a:alphaModFix/>
          </a:blip>
          <a:srcRect l="4003" r="32745"/>
          <a:stretch/>
        </p:blipFill>
        <p:spPr>
          <a:xfrm>
            <a:off x="1801530" y="1390450"/>
            <a:ext cx="2039700" cy="2152500"/>
          </a:xfrm>
          <a:prstGeom prst="ellipse">
            <a:avLst/>
          </a:prstGeom>
          <a:noFill/>
          <a:ln w="9525" cap="flat" cmpd="sng">
            <a:solidFill>
              <a:schemeClr val="lt1"/>
            </a:solidFill>
            <a:prstDash val="solid"/>
            <a:round/>
            <a:headEnd type="none" w="sm" len="sm"/>
            <a:tailEnd type="none" w="sm" len="sm"/>
          </a:ln>
        </p:spPr>
      </p:pic>
      <p:sp>
        <p:nvSpPr>
          <p:cNvPr id="954" name="Google Shape;954;p99"/>
          <p:cNvSpPr txBox="1"/>
          <p:nvPr/>
        </p:nvSpPr>
        <p:spPr>
          <a:xfrm>
            <a:off x="761250" y="599450"/>
            <a:ext cx="7621500" cy="66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3500">
                <a:solidFill>
                  <a:srgbClr val="FAC714"/>
                </a:solidFill>
                <a:latin typeface="Libre Caslon Text"/>
                <a:ea typeface="Libre Caslon Text"/>
                <a:cs typeface="Libre Caslon Text"/>
                <a:sym typeface="Libre Caslon Text"/>
              </a:rPr>
              <a:t>But first,</a:t>
            </a:r>
            <a:r>
              <a:rPr lang="en" sz="3500">
                <a:solidFill>
                  <a:schemeClr val="lt1"/>
                </a:solidFill>
                <a:latin typeface="Libre Caslon Text"/>
                <a:ea typeface="Libre Caslon Text"/>
                <a:cs typeface="Libre Caslon Text"/>
                <a:sym typeface="Libre Caslon Text"/>
              </a:rPr>
              <a:t> who are we?</a:t>
            </a:r>
            <a:endParaRPr sz="3500">
              <a:solidFill>
                <a:schemeClr val="lt1"/>
              </a:solidFill>
              <a:latin typeface="Libre Caslon Text"/>
              <a:ea typeface="Libre Caslon Text"/>
              <a:cs typeface="Libre Caslon Text"/>
              <a:sym typeface="Libre Caslon Text"/>
            </a:endParaRPr>
          </a:p>
        </p:txBody>
      </p:sp>
      <p:pic>
        <p:nvPicPr>
          <p:cNvPr id="955" name="Google Shape;955;p99"/>
          <p:cNvPicPr preferRelativeResize="0"/>
          <p:nvPr/>
        </p:nvPicPr>
        <p:blipFill rotWithShape="1">
          <a:blip r:embed="rId5">
            <a:alphaModFix/>
          </a:blip>
          <a:srcRect l="2624" r="2615"/>
          <a:stretch/>
        </p:blipFill>
        <p:spPr>
          <a:xfrm>
            <a:off x="5180080" y="1390450"/>
            <a:ext cx="2039700" cy="2152500"/>
          </a:xfrm>
          <a:prstGeom prst="ellipse">
            <a:avLst/>
          </a:prstGeom>
          <a:noFill/>
          <a:ln w="9525" cap="flat" cmpd="sng">
            <a:solidFill>
              <a:schemeClr val="lt1"/>
            </a:solidFill>
            <a:prstDash val="solid"/>
            <a:round/>
            <a:headEnd type="none" w="sm" len="sm"/>
            <a:tailEnd type="none" w="sm" len="sm"/>
          </a:ln>
        </p:spPr>
      </p:pic>
      <p:sp>
        <p:nvSpPr>
          <p:cNvPr id="956" name="Google Shape;956;p99"/>
          <p:cNvSpPr txBox="1"/>
          <p:nvPr/>
        </p:nvSpPr>
        <p:spPr>
          <a:xfrm>
            <a:off x="4800575" y="3808585"/>
            <a:ext cx="2798700" cy="6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rgbClr val="FAC714"/>
                </a:solidFill>
                <a:latin typeface="Open Sans"/>
                <a:ea typeface="Open Sans"/>
                <a:cs typeface="Open Sans"/>
                <a:sym typeface="Open Sans"/>
              </a:rPr>
              <a:t>Cam Cummins</a:t>
            </a:r>
            <a:endParaRPr sz="1300" b="1">
              <a:solidFill>
                <a:srgbClr val="FAC714"/>
              </a:solidFill>
              <a:latin typeface="Open Sans"/>
              <a:ea typeface="Open Sans"/>
              <a:cs typeface="Open Sans"/>
              <a:sym typeface="Open Sans"/>
            </a:endParaRPr>
          </a:p>
          <a:p>
            <a:pPr marL="0" lvl="0" indent="0" algn="ctr" rtl="0">
              <a:lnSpc>
                <a:spcPct val="110000"/>
              </a:lnSpc>
              <a:spcBef>
                <a:spcPts val="600"/>
              </a:spcBef>
              <a:spcAft>
                <a:spcPts val="0"/>
              </a:spcAft>
              <a:buNone/>
            </a:pPr>
            <a:r>
              <a:rPr lang="en" sz="1300">
                <a:solidFill>
                  <a:srgbClr val="FFFFFF"/>
                </a:solidFill>
                <a:latin typeface="Open Sans Light"/>
                <a:ea typeface="Open Sans Light"/>
                <a:cs typeface="Open Sans Light"/>
                <a:sym typeface="Open Sans Light"/>
              </a:rPr>
              <a:t>Managing Partner</a:t>
            </a:r>
            <a:endParaRPr sz="1300">
              <a:solidFill>
                <a:srgbClr val="FFFFFF"/>
              </a:solidFill>
              <a:latin typeface="Open Sans Light"/>
              <a:ea typeface="Open Sans Light"/>
              <a:cs typeface="Open Sans Light"/>
              <a:sym typeface="Open Sans Light"/>
            </a:endParaRPr>
          </a:p>
          <a:p>
            <a:pPr marL="0" lvl="0" indent="0" algn="ctr" rtl="0">
              <a:lnSpc>
                <a:spcPct val="110000"/>
              </a:lnSpc>
              <a:spcBef>
                <a:spcPts val="600"/>
              </a:spcBef>
              <a:spcAft>
                <a:spcPts val="600"/>
              </a:spcAft>
              <a:buNone/>
            </a:pPr>
            <a:r>
              <a:rPr lang="en" sz="1300">
                <a:solidFill>
                  <a:srgbClr val="FFFFFF"/>
                </a:solidFill>
                <a:latin typeface="Open Sans Light"/>
                <a:ea typeface="Open Sans Light"/>
                <a:cs typeface="Open Sans Light"/>
                <a:sym typeface="Open Sans Light"/>
              </a:rPr>
              <a:t>Transparent by Design</a:t>
            </a:r>
            <a:endParaRPr sz="1300">
              <a:solidFill>
                <a:srgbClr val="FFFFFF"/>
              </a:solidFill>
              <a:latin typeface="Open Sans Light"/>
              <a:ea typeface="Open Sans Light"/>
              <a:cs typeface="Open Sans Light"/>
              <a:sym typeface="Open Sans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0"/>
        <p:cNvGrpSpPr/>
        <p:nvPr/>
      </p:nvGrpSpPr>
      <p:grpSpPr>
        <a:xfrm>
          <a:off x="0" y="0"/>
          <a:ext cx="0" cy="0"/>
          <a:chOff x="0" y="0"/>
          <a:chExt cx="0" cy="0"/>
        </a:xfrm>
      </p:grpSpPr>
      <p:pic>
        <p:nvPicPr>
          <p:cNvPr id="961" name="Google Shape;961;p100"/>
          <p:cNvPicPr preferRelativeResize="0"/>
          <p:nvPr/>
        </p:nvPicPr>
        <p:blipFill>
          <a:blip r:embed="rId3">
            <a:alphaModFix/>
          </a:blip>
          <a:stretch>
            <a:fillRect/>
          </a:stretch>
        </p:blipFill>
        <p:spPr>
          <a:xfrm>
            <a:off x="238475" y="0"/>
            <a:ext cx="8654723" cy="5980101"/>
          </a:xfrm>
          <a:prstGeom prst="rect">
            <a:avLst/>
          </a:prstGeom>
          <a:noFill/>
          <a:ln>
            <a:noFill/>
          </a:ln>
        </p:spPr>
      </p:pic>
      <p:sp>
        <p:nvSpPr>
          <p:cNvPr id="962" name="Google Shape;962;p100"/>
          <p:cNvSpPr txBox="1"/>
          <p:nvPr/>
        </p:nvSpPr>
        <p:spPr>
          <a:xfrm>
            <a:off x="336600" y="2874950"/>
            <a:ext cx="8556600" cy="661800"/>
          </a:xfrm>
          <a:prstGeom prst="rect">
            <a:avLst/>
          </a:prstGeom>
          <a:noFill/>
          <a:ln>
            <a:noFill/>
          </a:ln>
        </p:spPr>
        <p:txBody>
          <a:bodyPr spcFirstLastPara="1" wrap="square" lIns="91425" tIns="91425" rIns="91425" bIns="91425" anchor="t" anchorCtr="0">
            <a:spAutoFit/>
          </a:bodyPr>
          <a:lstStyle/>
          <a:p>
            <a:pPr marL="0" lvl="0" indent="0" algn="ctr" rtl="0">
              <a:lnSpc>
                <a:spcPct val="50000"/>
              </a:lnSpc>
              <a:spcBef>
                <a:spcPts val="0"/>
              </a:spcBef>
              <a:spcAft>
                <a:spcPts val="0"/>
              </a:spcAft>
              <a:buNone/>
            </a:pPr>
            <a:r>
              <a:rPr lang="en" sz="3000">
                <a:solidFill>
                  <a:schemeClr val="lt1"/>
                </a:solidFill>
                <a:latin typeface="Libre Caslon Text"/>
                <a:ea typeface="Libre Caslon Text"/>
                <a:cs typeface="Libre Caslon Text"/>
                <a:sym typeface="Libre Caslon Text"/>
              </a:rPr>
              <a:t>The US healthcare system is broken</a:t>
            </a:r>
            <a:endParaRPr sz="3000">
              <a:solidFill>
                <a:schemeClr val="lt1"/>
              </a:solidFill>
              <a:latin typeface="Libre Caslon Text"/>
              <a:ea typeface="Libre Caslon Text"/>
              <a:cs typeface="Libre Caslon Text"/>
              <a:sym typeface="Libre Caslon Text"/>
            </a:endParaRPr>
          </a:p>
          <a:p>
            <a:pPr marL="0" lvl="0" indent="0" algn="ctr" rtl="0">
              <a:lnSpc>
                <a:spcPct val="50000"/>
              </a:lnSpc>
              <a:spcBef>
                <a:spcPts val="1200"/>
              </a:spcBef>
              <a:spcAft>
                <a:spcPts val="1200"/>
              </a:spcAft>
              <a:buNone/>
            </a:pPr>
            <a:r>
              <a:rPr lang="en" sz="1200" b="1">
                <a:solidFill>
                  <a:schemeClr val="lt1"/>
                </a:solidFill>
                <a:latin typeface="Inter"/>
                <a:ea typeface="Inter"/>
                <a:cs typeface="Inter"/>
                <a:sym typeface="Inter"/>
              </a:rPr>
              <a:t>(but you probably already knew that)</a:t>
            </a:r>
            <a:endParaRPr sz="1200" b="1">
              <a:solidFill>
                <a:schemeClr val="lt1"/>
              </a:solidFill>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01"/>
          <p:cNvSpPr txBox="1">
            <a:spLocks noGrp="1"/>
          </p:cNvSpPr>
          <p:nvPr>
            <p:ph type="title"/>
          </p:nvPr>
        </p:nvSpPr>
        <p:spPr>
          <a:xfrm>
            <a:off x="369158" y="273844"/>
            <a:ext cx="7886700" cy="994200"/>
          </a:xfrm>
          <a:prstGeom prst="rect">
            <a:avLst/>
          </a:prstGeom>
        </p:spPr>
        <p:txBody>
          <a:bodyPr spcFirstLastPara="1" wrap="square" lIns="68575" tIns="34275" rIns="68575" bIns="34275" anchor="ctr" anchorCtr="0">
            <a:noAutofit/>
          </a:bodyPr>
          <a:lstStyle/>
          <a:p>
            <a:pPr marL="0" lvl="0" indent="0" algn="l" rtl="0">
              <a:lnSpc>
                <a:spcPct val="105000"/>
              </a:lnSpc>
              <a:spcBef>
                <a:spcPts val="0"/>
              </a:spcBef>
              <a:spcAft>
                <a:spcPts val="0"/>
              </a:spcAft>
              <a:buClr>
                <a:schemeClr val="accent6"/>
              </a:buClr>
              <a:buSzPts val="1100"/>
              <a:buFont typeface="Arial"/>
              <a:buNone/>
            </a:pPr>
            <a:r>
              <a:rPr lang="en" sz="3000"/>
              <a:t>Let’s unpack what’s going on</a:t>
            </a:r>
            <a:endParaRPr sz="3000"/>
          </a:p>
        </p:txBody>
      </p:sp>
      <p:sp>
        <p:nvSpPr>
          <p:cNvPr id="968" name="Google Shape;968;p101"/>
          <p:cNvSpPr txBox="1">
            <a:spLocks noGrp="1"/>
          </p:cNvSpPr>
          <p:nvPr>
            <p:ph type="title" idx="2"/>
          </p:nvPr>
        </p:nvSpPr>
        <p:spPr>
          <a:xfrm>
            <a:off x="1197500" y="2620900"/>
            <a:ext cx="1831200" cy="5250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6400">
                <a:solidFill>
                  <a:srgbClr val="B64F5E"/>
                </a:solidFill>
              </a:rPr>
              <a:t>20%</a:t>
            </a:r>
            <a:endParaRPr sz="6400">
              <a:solidFill>
                <a:srgbClr val="B64F5E"/>
              </a:solidFill>
            </a:endParaRPr>
          </a:p>
        </p:txBody>
      </p:sp>
      <p:sp>
        <p:nvSpPr>
          <p:cNvPr id="969" name="Google Shape;969;p101"/>
          <p:cNvSpPr txBox="1">
            <a:spLocks noGrp="1"/>
          </p:cNvSpPr>
          <p:nvPr>
            <p:ph type="subTitle" idx="1"/>
          </p:nvPr>
        </p:nvSpPr>
        <p:spPr>
          <a:xfrm>
            <a:off x="1197505" y="3179475"/>
            <a:ext cx="1831200" cy="5250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sz="1200">
                <a:solidFill>
                  <a:schemeClr val="dk1"/>
                </a:solidFill>
              </a:rPr>
              <a:t>The amount the US spends of its GDP on healthcare</a:t>
            </a:r>
            <a:endParaRPr sz="1200">
              <a:solidFill>
                <a:schemeClr val="dk1"/>
              </a:solidFill>
              <a:latin typeface="Inter Medium"/>
              <a:ea typeface="Inter Medium"/>
              <a:cs typeface="Inter Medium"/>
              <a:sym typeface="Inter Medium"/>
            </a:endParaRPr>
          </a:p>
        </p:txBody>
      </p:sp>
      <p:sp>
        <p:nvSpPr>
          <p:cNvPr id="970" name="Google Shape;970;p101"/>
          <p:cNvSpPr txBox="1">
            <a:spLocks noGrp="1"/>
          </p:cNvSpPr>
          <p:nvPr>
            <p:ph type="title" idx="2"/>
          </p:nvPr>
        </p:nvSpPr>
        <p:spPr>
          <a:xfrm>
            <a:off x="3656400" y="2620900"/>
            <a:ext cx="1831200" cy="5250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6400">
                <a:solidFill>
                  <a:srgbClr val="B64F5E"/>
                </a:solidFill>
              </a:rPr>
              <a:t>&gt;2x</a:t>
            </a:r>
            <a:endParaRPr sz="6400">
              <a:solidFill>
                <a:srgbClr val="B64F5E"/>
              </a:solidFill>
            </a:endParaRPr>
          </a:p>
        </p:txBody>
      </p:sp>
      <p:sp>
        <p:nvSpPr>
          <p:cNvPr id="971" name="Google Shape;971;p101"/>
          <p:cNvSpPr txBox="1">
            <a:spLocks noGrp="1"/>
          </p:cNvSpPr>
          <p:nvPr>
            <p:ph type="subTitle" idx="1"/>
          </p:nvPr>
        </p:nvSpPr>
        <p:spPr>
          <a:xfrm>
            <a:off x="3656405" y="3179475"/>
            <a:ext cx="1831200" cy="5250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sz="1200">
                <a:solidFill>
                  <a:schemeClr val="dk1"/>
                </a:solidFill>
              </a:rPr>
              <a:t>US healthcare spend per person compared to other wealthy countries</a:t>
            </a:r>
            <a:endParaRPr sz="1200">
              <a:solidFill>
                <a:schemeClr val="dk1"/>
              </a:solidFill>
            </a:endParaRPr>
          </a:p>
        </p:txBody>
      </p:sp>
      <p:sp>
        <p:nvSpPr>
          <p:cNvPr id="972" name="Google Shape;972;p101"/>
          <p:cNvSpPr txBox="1">
            <a:spLocks noGrp="1"/>
          </p:cNvSpPr>
          <p:nvPr>
            <p:ph type="title" idx="2"/>
          </p:nvPr>
        </p:nvSpPr>
        <p:spPr>
          <a:xfrm>
            <a:off x="6115300" y="2620900"/>
            <a:ext cx="1831200" cy="5250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6400">
                <a:solidFill>
                  <a:srgbClr val="B64F5E"/>
                </a:solidFill>
              </a:rPr>
              <a:t>1</a:t>
            </a:r>
            <a:r>
              <a:rPr lang="en" sz="2800">
                <a:solidFill>
                  <a:srgbClr val="B64F5E"/>
                </a:solidFill>
              </a:rPr>
              <a:t> in </a:t>
            </a:r>
            <a:r>
              <a:rPr lang="en" sz="6400">
                <a:solidFill>
                  <a:srgbClr val="B64F5E"/>
                </a:solidFill>
              </a:rPr>
              <a:t>2</a:t>
            </a:r>
            <a:endParaRPr sz="6400">
              <a:solidFill>
                <a:srgbClr val="B64F5E"/>
              </a:solidFill>
            </a:endParaRPr>
          </a:p>
        </p:txBody>
      </p:sp>
      <p:sp>
        <p:nvSpPr>
          <p:cNvPr id="973" name="Google Shape;973;p101"/>
          <p:cNvSpPr txBox="1">
            <a:spLocks noGrp="1"/>
          </p:cNvSpPr>
          <p:nvPr>
            <p:ph type="subTitle" idx="1"/>
          </p:nvPr>
        </p:nvSpPr>
        <p:spPr>
          <a:xfrm>
            <a:off x="6115305" y="3179475"/>
            <a:ext cx="1831200" cy="5250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sz="1200">
                <a:solidFill>
                  <a:schemeClr val="dk1"/>
                </a:solidFill>
              </a:rPr>
              <a:t>Americans in medical debt</a:t>
            </a:r>
            <a:endParaRPr sz="1200">
              <a:solidFill>
                <a:schemeClr val="dk1"/>
              </a:solidFill>
            </a:endParaRPr>
          </a:p>
        </p:txBody>
      </p:sp>
      <p:sp>
        <p:nvSpPr>
          <p:cNvPr id="974" name="Google Shape;974;p101"/>
          <p:cNvSpPr txBox="1"/>
          <p:nvPr/>
        </p:nvSpPr>
        <p:spPr>
          <a:xfrm>
            <a:off x="1197500" y="3823550"/>
            <a:ext cx="172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latin typeface="Inter"/>
                <a:ea typeface="Inter"/>
                <a:cs typeface="Inter"/>
                <a:sym typeface="Inter"/>
              </a:rPr>
              <a:t>*National Health Expenditure Accounts (NHEA) 2020</a:t>
            </a:r>
            <a:endParaRPr sz="700">
              <a:latin typeface="Inter"/>
              <a:ea typeface="Inter"/>
              <a:cs typeface="Inter"/>
              <a:sym typeface="Inter"/>
            </a:endParaRPr>
          </a:p>
        </p:txBody>
      </p:sp>
      <p:sp>
        <p:nvSpPr>
          <p:cNvPr id="975" name="Google Shape;975;p101"/>
          <p:cNvSpPr txBox="1"/>
          <p:nvPr/>
        </p:nvSpPr>
        <p:spPr>
          <a:xfrm>
            <a:off x="3656400" y="3907825"/>
            <a:ext cx="1725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latin typeface="Inter"/>
                <a:ea typeface="Inter"/>
                <a:cs typeface="Inter"/>
                <a:sym typeface="Inter"/>
              </a:rPr>
              <a:t>*NHE &amp; OECD data 2020 </a:t>
            </a:r>
            <a:endParaRPr sz="700">
              <a:latin typeface="Inter"/>
              <a:ea typeface="Inter"/>
              <a:cs typeface="Inter"/>
              <a:sym typeface="Inter"/>
            </a:endParaRPr>
          </a:p>
        </p:txBody>
      </p:sp>
      <p:sp>
        <p:nvSpPr>
          <p:cNvPr id="976" name="Google Shape;976;p101"/>
          <p:cNvSpPr txBox="1"/>
          <p:nvPr/>
        </p:nvSpPr>
        <p:spPr>
          <a:xfrm>
            <a:off x="6115300" y="3907825"/>
            <a:ext cx="1725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latin typeface="Inter"/>
                <a:ea typeface="Inter"/>
                <a:cs typeface="Inter"/>
                <a:sym typeface="Inter"/>
              </a:rPr>
              <a:t>*Debt.com 2021</a:t>
            </a:r>
            <a:endParaRPr sz="700">
              <a:latin typeface="Inter"/>
              <a:ea typeface="Inter"/>
              <a:cs typeface="Inter"/>
              <a:sym typeface="In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8"/>
                                        </p:tgtEl>
                                        <p:attrNameLst>
                                          <p:attrName>style.visibility</p:attrName>
                                        </p:attrNameLst>
                                      </p:cBhvr>
                                      <p:to>
                                        <p:strVal val="visible"/>
                                      </p:to>
                                    </p:set>
                                    <p:animEffect transition="in" filter="fade">
                                      <p:cBhvr>
                                        <p:cTn id="7" dur="1000"/>
                                        <p:tgtEl>
                                          <p:spTgt spid="968"/>
                                        </p:tgtEl>
                                      </p:cBhvr>
                                    </p:animEffect>
                                  </p:childTnLst>
                                </p:cTn>
                              </p:par>
                              <p:par>
                                <p:cTn id="8" presetID="10" presetClass="entr" presetSubtype="0" fill="hold" nodeType="withEffect">
                                  <p:stCondLst>
                                    <p:cond delay="0"/>
                                  </p:stCondLst>
                                  <p:childTnLst>
                                    <p:set>
                                      <p:cBhvr>
                                        <p:cTn id="9" dur="1" fill="hold">
                                          <p:stCondLst>
                                            <p:cond delay="0"/>
                                          </p:stCondLst>
                                        </p:cTn>
                                        <p:tgtEl>
                                          <p:spTgt spid="969"/>
                                        </p:tgtEl>
                                        <p:attrNameLst>
                                          <p:attrName>style.visibility</p:attrName>
                                        </p:attrNameLst>
                                      </p:cBhvr>
                                      <p:to>
                                        <p:strVal val="visible"/>
                                      </p:to>
                                    </p:set>
                                    <p:animEffect transition="in" filter="fade">
                                      <p:cBhvr>
                                        <p:cTn id="10" dur="1000"/>
                                        <p:tgtEl>
                                          <p:spTgt spid="969"/>
                                        </p:tgtEl>
                                      </p:cBhvr>
                                    </p:animEffect>
                                  </p:childTnLst>
                                </p:cTn>
                              </p:par>
                              <p:par>
                                <p:cTn id="11" presetID="10" presetClass="entr" presetSubtype="0" fill="hold" nodeType="withEffect">
                                  <p:stCondLst>
                                    <p:cond delay="0"/>
                                  </p:stCondLst>
                                  <p:childTnLst>
                                    <p:set>
                                      <p:cBhvr>
                                        <p:cTn id="12" dur="1" fill="hold">
                                          <p:stCondLst>
                                            <p:cond delay="0"/>
                                          </p:stCondLst>
                                        </p:cTn>
                                        <p:tgtEl>
                                          <p:spTgt spid="974"/>
                                        </p:tgtEl>
                                        <p:attrNameLst>
                                          <p:attrName>style.visibility</p:attrName>
                                        </p:attrNameLst>
                                      </p:cBhvr>
                                      <p:to>
                                        <p:strVal val="visible"/>
                                      </p:to>
                                    </p:set>
                                    <p:animEffect transition="in" filter="fade">
                                      <p:cBhvr>
                                        <p:cTn id="13" dur="1000"/>
                                        <p:tgtEl>
                                          <p:spTgt spid="97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70"/>
                                        </p:tgtEl>
                                        <p:attrNameLst>
                                          <p:attrName>style.visibility</p:attrName>
                                        </p:attrNameLst>
                                      </p:cBhvr>
                                      <p:to>
                                        <p:strVal val="visible"/>
                                      </p:to>
                                    </p:set>
                                    <p:animEffect transition="in" filter="fade">
                                      <p:cBhvr>
                                        <p:cTn id="18" dur="1000"/>
                                        <p:tgtEl>
                                          <p:spTgt spid="970"/>
                                        </p:tgtEl>
                                      </p:cBhvr>
                                    </p:animEffect>
                                  </p:childTnLst>
                                </p:cTn>
                              </p:par>
                              <p:par>
                                <p:cTn id="19" presetID="10" presetClass="entr" presetSubtype="0" fill="hold" nodeType="withEffect">
                                  <p:stCondLst>
                                    <p:cond delay="0"/>
                                  </p:stCondLst>
                                  <p:childTnLst>
                                    <p:set>
                                      <p:cBhvr>
                                        <p:cTn id="20" dur="1" fill="hold">
                                          <p:stCondLst>
                                            <p:cond delay="0"/>
                                          </p:stCondLst>
                                        </p:cTn>
                                        <p:tgtEl>
                                          <p:spTgt spid="971"/>
                                        </p:tgtEl>
                                        <p:attrNameLst>
                                          <p:attrName>style.visibility</p:attrName>
                                        </p:attrNameLst>
                                      </p:cBhvr>
                                      <p:to>
                                        <p:strVal val="visible"/>
                                      </p:to>
                                    </p:set>
                                    <p:animEffect transition="in" filter="fade">
                                      <p:cBhvr>
                                        <p:cTn id="21" dur="1000"/>
                                        <p:tgtEl>
                                          <p:spTgt spid="971"/>
                                        </p:tgtEl>
                                      </p:cBhvr>
                                    </p:animEffect>
                                  </p:childTnLst>
                                </p:cTn>
                              </p:par>
                              <p:par>
                                <p:cTn id="22" presetID="10" presetClass="entr" presetSubtype="0" fill="hold" nodeType="withEffect">
                                  <p:stCondLst>
                                    <p:cond delay="0"/>
                                  </p:stCondLst>
                                  <p:childTnLst>
                                    <p:set>
                                      <p:cBhvr>
                                        <p:cTn id="23" dur="1" fill="hold">
                                          <p:stCondLst>
                                            <p:cond delay="0"/>
                                          </p:stCondLst>
                                        </p:cTn>
                                        <p:tgtEl>
                                          <p:spTgt spid="975"/>
                                        </p:tgtEl>
                                        <p:attrNameLst>
                                          <p:attrName>style.visibility</p:attrName>
                                        </p:attrNameLst>
                                      </p:cBhvr>
                                      <p:to>
                                        <p:strVal val="visible"/>
                                      </p:to>
                                    </p:set>
                                    <p:animEffect transition="in" filter="fade">
                                      <p:cBhvr>
                                        <p:cTn id="24" dur="1000"/>
                                        <p:tgtEl>
                                          <p:spTgt spid="97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72"/>
                                        </p:tgtEl>
                                        <p:attrNameLst>
                                          <p:attrName>style.visibility</p:attrName>
                                        </p:attrNameLst>
                                      </p:cBhvr>
                                      <p:to>
                                        <p:strVal val="visible"/>
                                      </p:to>
                                    </p:set>
                                    <p:animEffect transition="in" filter="fade">
                                      <p:cBhvr>
                                        <p:cTn id="29" dur="1000"/>
                                        <p:tgtEl>
                                          <p:spTgt spid="972"/>
                                        </p:tgtEl>
                                      </p:cBhvr>
                                    </p:animEffect>
                                  </p:childTnLst>
                                </p:cTn>
                              </p:par>
                              <p:par>
                                <p:cTn id="30" presetID="10" presetClass="entr" presetSubtype="0" fill="hold" nodeType="withEffect">
                                  <p:stCondLst>
                                    <p:cond delay="0"/>
                                  </p:stCondLst>
                                  <p:childTnLst>
                                    <p:set>
                                      <p:cBhvr>
                                        <p:cTn id="31" dur="1" fill="hold">
                                          <p:stCondLst>
                                            <p:cond delay="0"/>
                                          </p:stCondLst>
                                        </p:cTn>
                                        <p:tgtEl>
                                          <p:spTgt spid="973"/>
                                        </p:tgtEl>
                                        <p:attrNameLst>
                                          <p:attrName>style.visibility</p:attrName>
                                        </p:attrNameLst>
                                      </p:cBhvr>
                                      <p:to>
                                        <p:strVal val="visible"/>
                                      </p:to>
                                    </p:set>
                                    <p:animEffect transition="in" filter="fade">
                                      <p:cBhvr>
                                        <p:cTn id="32" dur="1000"/>
                                        <p:tgtEl>
                                          <p:spTgt spid="973"/>
                                        </p:tgtEl>
                                      </p:cBhvr>
                                    </p:animEffect>
                                  </p:childTnLst>
                                </p:cTn>
                              </p:par>
                              <p:par>
                                <p:cTn id="33" presetID="10" presetClass="entr" presetSubtype="0" fill="hold" nodeType="withEffect">
                                  <p:stCondLst>
                                    <p:cond delay="0"/>
                                  </p:stCondLst>
                                  <p:childTnLst>
                                    <p:set>
                                      <p:cBhvr>
                                        <p:cTn id="34" dur="1" fill="hold">
                                          <p:stCondLst>
                                            <p:cond delay="0"/>
                                          </p:stCondLst>
                                        </p:cTn>
                                        <p:tgtEl>
                                          <p:spTgt spid="976"/>
                                        </p:tgtEl>
                                        <p:attrNameLst>
                                          <p:attrName>style.visibility</p:attrName>
                                        </p:attrNameLst>
                                      </p:cBhvr>
                                      <p:to>
                                        <p:strVal val="visible"/>
                                      </p:to>
                                    </p:set>
                                    <p:animEffect transition="in" filter="fade">
                                      <p:cBhvr>
                                        <p:cTn id="35" dur="1000"/>
                                        <p:tgtEl>
                                          <p:spTgt spid="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981" name="Google Shape;981;p102"/>
          <p:cNvPicPr preferRelativeResize="0"/>
          <p:nvPr/>
        </p:nvPicPr>
        <p:blipFill>
          <a:blip r:embed="rId3">
            <a:alphaModFix/>
          </a:blip>
          <a:stretch>
            <a:fillRect/>
          </a:stretch>
        </p:blipFill>
        <p:spPr>
          <a:xfrm>
            <a:off x="-4700" y="-19050"/>
            <a:ext cx="9153400" cy="5685275"/>
          </a:xfrm>
          <a:prstGeom prst="rect">
            <a:avLst/>
          </a:prstGeom>
          <a:noFill/>
          <a:ln>
            <a:noFill/>
          </a:ln>
        </p:spPr>
      </p:pic>
      <p:pic>
        <p:nvPicPr>
          <p:cNvPr id="982" name="Google Shape;982;p102"/>
          <p:cNvPicPr preferRelativeResize="0"/>
          <p:nvPr/>
        </p:nvPicPr>
        <p:blipFill rotWithShape="1">
          <a:blip r:embed="rId4">
            <a:alphaModFix/>
          </a:blip>
          <a:srcRect l="10807" t="38578" r="17047" b="12932"/>
          <a:stretch/>
        </p:blipFill>
        <p:spPr>
          <a:xfrm>
            <a:off x="-4700" y="-19050"/>
            <a:ext cx="9153398" cy="5685276"/>
          </a:xfrm>
          <a:prstGeom prst="rect">
            <a:avLst/>
          </a:prstGeom>
          <a:noFill/>
          <a:ln>
            <a:noFill/>
          </a:ln>
        </p:spPr>
      </p:pic>
      <p:sp>
        <p:nvSpPr>
          <p:cNvPr id="983" name="Google Shape;983;p102"/>
          <p:cNvSpPr txBox="1"/>
          <p:nvPr/>
        </p:nvSpPr>
        <p:spPr>
          <a:xfrm>
            <a:off x="528875" y="1343750"/>
            <a:ext cx="2555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FAC714"/>
              </a:solidFill>
              <a:latin typeface="Inter SemiBold"/>
              <a:ea typeface="Inter SemiBold"/>
              <a:cs typeface="Inter SemiBold"/>
              <a:sym typeface="Inter SemiBold"/>
            </a:endParaRPr>
          </a:p>
        </p:txBody>
      </p:sp>
      <p:sp>
        <p:nvSpPr>
          <p:cNvPr id="984" name="Google Shape;984;p102"/>
          <p:cNvSpPr txBox="1"/>
          <p:nvPr/>
        </p:nvSpPr>
        <p:spPr>
          <a:xfrm>
            <a:off x="528875" y="1743950"/>
            <a:ext cx="7623000" cy="12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a:solidFill>
                  <a:schemeClr val="lt1"/>
                </a:solidFill>
                <a:latin typeface="Libre Caslon Text"/>
                <a:ea typeface="Libre Caslon Text"/>
                <a:cs typeface="Libre Caslon Text"/>
                <a:sym typeface="Libre Caslon Text"/>
              </a:rPr>
              <a:t>“Health insurance is like the world’s </a:t>
            </a:r>
            <a:r>
              <a:rPr lang="en" sz="3400" b="1">
                <a:solidFill>
                  <a:srgbClr val="FAC714"/>
                </a:solidFill>
                <a:latin typeface="Libre Caslon Text"/>
                <a:ea typeface="Libre Caslon Text"/>
                <a:cs typeface="Libre Caslon Text"/>
                <a:sym typeface="Libre Caslon Text"/>
              </a:rPr>
              <a:t>worst</a:t>
            </a:r>
            <a:r>
              <a:rPr lang="en" sz="3400">
                <a:solidFill>
                  <a:schemeClr val="lt1"/>
                </a:solidFill>
                <a:latin typeface="Libre Caslon Text"/>
                <a:ea typeface="Libre Caslon Text"/>
                <a:cs typeface="Libre Caslon Text"/>
                <a:sym typeface="Libre Caslon Text"/>
              </a:rPr>
              <a:t> Costco membership.”</a:t>
            </a:r>
            <a:endParaRPr sz="3400">
              <a:solidFill>
                <a:schemeClr val="lt1"/>
              </a:solidFill>
              <a:latin typeface="Libre Caslon Text"/>
              <a:ea typeface="Libre Caslon Text"/>
              <a:cs typeface="Libre Caslon Text"/>
              <a:sym typeface="Libre Caslon Text"/>
            </a:endParaRPr>
          </a:p>
        </p:txBody>
      </p:sp>
      <p:pic>
        <p:nvPicPr>
          <p:cNvPr id="985" name="Google Shape;985;p102"/>
          <p:cNvPicPr preferRelativeResize="0"/>
          <p:nvPr/>
        </p:nvPicPr>
        <p:blipFill rotWithShape="1">
          <a:blip r:embed="rId5">
            <a:alphaModFix/>
          </a:blip>
          <a:srcRect/>
          <a:stretch/>
        </p:blipFill>
        <p:spPr>
          <a:xfrm rot="-3" flipH="1">
            <a:off x="4105273" y="2326279"/>
            <a:ext cx="6732052" cy="25969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pic>
        <p:nvPicPr>
          <p:cNvPr id="991" name="Google Shape;991;p103"/>
          <p:cNvPicPr preferRelativeResize="0"/>
          <p:nvPr/>
        </p:nvPicPr>
        <p:blipFill rotWithShape="1">
          <a:blip r:embed="rId3">
            <a:alphaModFix/>
          </a:blip>
          <a:srcRect/>
          <a:stretch/>
        </p:blipFill>
        <p:spPr>
          <a:xfrm rot="-1770629">
            <a:off x="3922397" y="2909444"/>
            <a:ext cx="7629524" cy="2943222"/>
          </a:xfrm>
          <a:prstGeom prst="rect">
            <a:avLst/>
          </a:prstGeom>
          <a:noFill/>
          <a:ln>
            <a:noFill/>
          </a:ln>
        </p:spPr>
      </p:pic>
      <p:sp>
        <p:nvSpPr>
          <p:cNvPr id="992" name="Google Shape;992;p103"/>
          <p:cNvSpPr txBox="1"/>
          <p:nvPr/>
        </p:nvSpPr>
        <p:spPr>
          <a:xfrm>
            <a:off x="1413000" y="1891650"/>
            <a:ext cx="6318000" cy="1154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500">
                <a:solidFill>
                  <a:srgbClr val="FAF8F5"/>
                </a:solidFill>
                <a:latin typeface="Libre Caslon Text"/>
                <a:ea typeface="Libre Caslon Text"/>
                <a:cs typeface="Libre Caslon Text"/>
                <a:sym typeface="Libre Caslon Text"/>
              </a:rPr>
              <a:t>What are the</a:t>
            </a:r>
            <a:r>
              <a:rPr lang="en" sz="3500">
                <a:solidFill>
                  <a:srgbClr val="3E4475"/>
                </a:solidFill>
                <a:latin typeface="Libre Caslon Text"/>
                <a:ea typeface="Libre Caslon Text"/>
                <a:cs typeface="Libre Caslon Text"/>
                <a:sym typeface="Libre Caslon Text"/>
              </a:rPr>
              <a:t> </a:t>
            </a:r>
            <a:r>
              <a:rPr lang="en" sz="3500">
                <a:solidFill>
                  <a:srgbClr val="E2B100"/>
                </a:solidFill>
                <a:latin typeface="Libre Caslon Text"/>
                <a:ea typeface="Libre Caslon Text"/>
                <a:cs typeface="Libre Caslon Text"/>
                <a:sym typeface="Libre Caslon Text"/>
              </a:rPr>
              <a:t>implications</a:t>
            </a:r>
            <a:r>
              <a:rPr lang="en" sz="3500">
                <a:solidFill>
                  <a:srgbClr val="3E4475"/>
                </a:solidFill>
                <a:latin typeface="Libre Caslon Text"/>
                <a:ea typeface="Libre Caslon Text"/>
                <a:cs typeface="Libre Caslon Text"/>
                <a:sym typeface="Libre Caslon Text"/>
              </a:rPr>
              <a:t> </a:t>
            </a:r>
            <a:r>
              <a:rPr lang="en" sz="3500">
                <a:solidFill>
                  <a:srgbClr val="FAF8F5"/>
                </a:solidFill>
                <a:latin typeface="Libre Caslon Text"/>
                <a:ea typeface="Libre Caslon Text"/>
                <a:cs typeface="Libre Caslon Text"/>
                <a:sym typeface="Libre Caslon Text"/>
              </a:rPr>
              <a:t>of this for HR teams?</a:t>
            </a:r>
            <a:r>
              <a:rPr lang="en" sz="3500">
                <a:solidFill>
                  <a:srgbClr val="3E4475"/>
                </a:solidFill>
                <a:latin typeface="Libre Caslon Text"/>
                <a:ea typeface="Libre Caslon Text"/>
                <a:cs typeface="Libre Caslon Text"/>
                <a:sym typeface="Libre Caslon Text"/>
              </a:rPr>
              <a:t> </a:t>
            </a:r>
            <a:endParaRPr sz="1700">
              <a:solidFill>
                <a:srgbClr val="3E4475"/>
              </a:solidFill>
              <a:latin typeface="Inter Light"/>
              <a:ea typeface="Inter Light"/>
              <a:cs typeface="Inter Light"/>
              <a:sym typeface="Inter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2"/>
                                        </p:tgtEl>
                                        <p:attrNameLst>
                                          <p:attrName>style.visibility</p:attrName>
                                        </p:attrNameLst>
                                      </p:cBhvr>
                                      <p:to>
                                        <p:strVal val="visible"/>
                                      </p:to>
                                    </p:set>
                                    <p:animEffect transition="in" filter="fade">
                                      <p:cBhvr>
                                        <p:cTn id="7" dur="4000"/>
                                        <p:tgtEl>
                                          <p:spTgt spid="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Google Shape;998;p104"/>
          <p:cNvPicPr preferRelativeResize="0"/>
          <p:nvPr/>
        </p:nvPicPr>
        <p:blipFill rotWithShape="1">
          <a:blip r:embed="rId3">
            <a:alphaModFix/>
          </a:blip>
          <a:srcRect/>
          <a:stretch/>
        </p:blipFill>
        <p:spPr>
          <a:xfrm rot="-1770629">
            <a:off x="3922397" y="2909444"/>
            <a:ext cx="7629524" cy="2943222"/>
          </a:xfrm>
          <a:prstGeom prst="rect">
            <a:avLst/>
          </a:prstGeom>
          <a:noFill/>
          <a:ln>
            <a:noFill/>
          </a:ln>
        </p:spPr>
      </p:pic>
      <p:sp>
        <p:nvSpPr>
          <p:cNvPr id="999" name="Google Shape;999;p104"/>
          <p:cNvSpPr/>
          <p:nvPr/>
        </p:nvSpPr>
        <p:spPr>
          <a:xfrm>
            <a:off x="649500" y="507300"/>
            <a:ext cx="7845000" cy="4128900"/>
          </a:xfrm>
          <a:prstGeom prst="roundRect">
            <a:avLst>
              <a:gd name="adj" fmla="val 5715"/>
            </a:avLst>
          </a:prstGeom>
          <a:solidFill>
            <a:schemeClr val="lt1"/>
          </a:solidFill>
          <a:ln>
            <a:noFill/>
          </a:ln>
          <a:effectLst>
            <a:outerShdw blurRad="257175" dist="57150" dir="60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Pr</a:t>
            </a:r>
            <a:endParaRPr>
              <a:solidFill>
                <a:schemeClr val="lt1"/>
              </a:solidFill>
            </a:endParaRPr>
          </a:p>
        </p:txBody>
      </p:sp>
      <p:sp>
        <p:nvSpPr>
          <p:cNvPr id="1000" name="Google Shape;1000;p104"/>
          <p:cNvSpPr txBox="1"/>
          <p:nvPr/>
        </p:nvSpPr>
        <p:spPr>
          <a:xfrm>
            <a:off x="818500" y="644750"/>
            <a:ext cx="34581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rgbClr val="1A2569"/>
                </a:solidFill>
                <a:latin typeface="Libre Caslon Text"/>
                <a:ea typeface="Libre Caslon Text"/>
                <a:cs typeface="Libre Caslon Text"/>
                <a:sym typeface="Libre Caslon Text"/>
              </a:rPr>
              <a:t>Impact to </a:t>
            </a:r>
            <a:r>
              <a:rPr lang="en" sz="2700">
                <a:solidFill>
                  <a:schemeClr val="dk2"/>
                </a:solidFill>
                <a:latin typeface="Libre Caslon Text"/>
                <a:ea typeface="Libre Caslon Text"/>
                <a:cs typeface="Libre Caslon Text"/>
                <a:sym typeface="Libre Caslon Text"/>
              </a:rPr>
              <a:t>Employer</a:t>
            </a:r>
            <a:endParaRPr sz="2700">
              <a:solidFill>
                <a:schemeClr val="dk2"/>
              </a:solidFill>
              <a:latin typeface="Libre Caslon Text"/>
              <a:ea typeface="Libre Caslon Text"/>
              <a:cs typeface="Libre Caslon Text"/>
              <a:sym typeface="Libre Caslon Text"/>
            </a:endParaRPr>
          </a:p>
          <a:p>
            <a:pPr marL="0" lvl="0" indent="0" algn="r" rtl="0">
              <a:spcBef>
                <a:spcPts val="1200"/>
              </a:spcBef>
              <a:spcAft>
                <a:spcPts val="1200"/>
              </a:spcAft>
              <a:buNone/>
            </a:pPr>
            <a:endParaRPr>
              <a:latin typeface="Inter Light"/>
              <a:ea typeface="Inter Light"/>
              <a:cs typeface="Inter Light"/>
              <a:sym typeface="Inter Light"/>
            </a:endParaRPr>
          </a:p>
        </p:txBody>
      </p:sp>
      <p:sp>
        <p:nvSpPr>
          <p:cNvPr id="1001" name="Google Shape;1001;p104"/>
          <p:cNvSpPr/>
          <p:nvPr/>
        </p:nvSpPr>
        <p:spPr>
          <a:xfrm>
            <a:off x="1137700" y="1523125"/>
            <a:ext cx="6868500" cy="2026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2" name="Google Shape;1002;p104"/>
          <p:cNvPicPr preferRelativeResize="0"/>
          <p:nvPr/>
        </p:nvPicPr>
        <p:blipFill>
          <a:blip r:embed="rId4">
            <a:alphaModFix/>
          </a:blip>
          <a:stretch>
            <a:fillRect/>
          </a:stretch>
        </p:blipFill>
        <p:spPr>
          <a:xfrm>
            <a:off x="1137688" y="2998000"/>
            <a:ext cx="6868624" cy="932375"/>
          </a:xfrm>
          <a:prstGeom prst="rect">
            <a:avLst/>
          </a:prstGeom>
          <a:noFill/>
          <a:ln>
            <a:noFill/>
          </a:ln>
        </p:spPr>
      </p:pic>
      <p:sp>
        <p:nvSpPr>
          <p:cNvPr id="1003" name="Google Shape;1003;p104"/>
          <p:cNvSpPr txBox="1"/>
          <p:nvPr/>
        </p:nvSpPr>
        <p:spPr>
          <a:xfrm>
            <a:off x="1315775" y="2256750"/>
            <a:ext cx="459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ter Light"/>
              <a:ea typeface="Inter Light"/>
              <a:cs typeface="Inter Light"/>
              <a:sym typeface="Inter Light"/>
            </a:endParaRPr>
          </a:p>
        </p:txBody>
      </p:sp>
      <p:sp>
        <p:nvSpPr>
          <p:cNvPr id="1004" name="Google Shape;1004;p104"/>
          <p:cNvSpPr txBox="1"/>
          <p:nvPr/>
        </p:nvSpPr>
        <p:spPr>
          <a:xfrm>
            <a:off x="1137700" y="1553850"/>
            <a:ext cx="6868500" cy="1806000"/>
          </a:xfrm>
          <a:prstGeom prst="rect">
            <a:avLst/>
          </a:prstGeom>
          <a:noFill/>
          <a:ln>
            <a:noFill/>
          </a:ln>
        </p:spPr>
        <p:txBody>
          <a:bodyPr spcFirstLastPara="1" wrap="square" lIns="91425" tIns="91425" rIns="91425" bIns="91425" anchor="t" anchorCtr="0">
            <a:spAutoFit/>
          </a:bodyPr>
          <a:lstStyle/>
          <a:p>
            <a:pPr marL="0" lvl="0" indent="0" algn="l" rtl="0">
              <a:lnSpc>
                <a:spcPct val="111111"/>
              </a:lnSpc>
              <a:spcBef>
                <a:spcPts val="1500"/>
              </a:spcBef>
              <a:spcAft>
                <a:spcPts val="0"/>
              </a:spcAft>
              <a:buClr>
                <a:schemeClr val="accent6"/>
              </a:buClr>
              <a:buSzPts val="1100"/>
              <a:buFont typeface="Arial"/>
              <a:buNone/>
            </a:pPr>
            <a:r>
              <a:rPr lang="en" sz="2700" b="1">
                <a:solidFill>
                  <a:srgbClr val="494949"/>
                </a:solidFill>
                <a:highlight>
                  <a:srgbClr val="FFFFFF"/>
                </a:highlight>
                <a:latin typeface="Helvetica Neue"/>
                <a:ea typeface="Helvetica Neue"/>
                <a:cs typeface="Helvetica Neue"/>
                <a:sym typeface="Helvetica Neue"/>
              </a:rPr>
              <a:t>Medical Plan Costs Expected to See Bigger Rise in 2023</a:t>
            </a:r>
            <a:endParaRPr sz="2700" b="1">
              <a:solidFill>
                <a:srgbClr val="494949"/>
              </a:solidFill>
              <a:highlight>
                <a:srgbClr val="FFFFFF"/>
              </a:highlight>
              <a:latin typeface="Helvetica Neue"/>
              <a:ea typeface="Helvetica Neue"/>
              <a:cs typeface="Helvetica Neue"/>
              <a:sym typeface="Helvetica Neue"/>
            </a:endParaRPr>
          </a:p>
          <a:p>
            <a:pPr marL="0" lvl="0" indent="0" algn="l" rtl="0">
              <a:lnSpc>
                <a:spcPct val="120000"/>
              </a:lnSpc>
              <a:spcBef>
                <a:spcPts val="800"/>
              </a:spcBef>
              <a:spcAft>
                <a:spcPts val="0"/>
              </a:spcAft>
              <a:buClr>
                <a:schemeClr val="accent6"/>
              </a:buClr>
              <a:buSzPts val="1100"/>
              <a:buFont typeface="Arial"/>
              <a:buNone/>
            </a:pPr>
            <a:r>
              <a:rPr lang="en" sz="1500">
                <a:solidFill>
                  <a:srgbClr val="666666"/>
                </a:solidFill>
                <a:highlight>
                  <a:srgbClr val="FFFFFF"/>
                </a:highlight>
                <a:latin typeface="Helvetica Neue"/>
                <a:ea typeface="Helvetica Neue"/>
                <a:cs typeface="Helvetica Neue"/>
                <a:sym typeface="Helvetica Neue"/>
              </a:rPr>
              <a:t>Employers avoid benefits cuts despite new cost pressures</a:t>
            </a:r>
            <a:endParaRPr sz="1500">
              <a:solidFill>
                <a:srgbClr val="666666"/>
              </a:solidFill>
              <a:highlight>
                <a:srgbClr val="FFFFFF"/>
              </a:highlight>
              <a:latin typeface="Helvetica Neue"/>
              <a:ea typeface="Helvetica Neue"/>
              <a:cs typeface="Helvetica Neue"/>
              <a:sym typeface="Helvetica Neue"/>
            </a:endParaRPr>
          </a:p>
          <a:p>
            <a:pPr marL="0" lvl="0" indent="0" algn="l" rtl="0">
              <a:spcBef>
                <a:spcPts val="800"/>
              </a:spcBef>
              <a:spcAft>
                <a:spcPts val="0"/>
              </a:spcAft>
              <a:buNone/>
            </a:pPr>
            <a:endParaRPr>
              <a:latin typeface="Inter Light"/>
              <a:ea typeface="Inter Light"/>
              <a:cs typeface="Inter Light"/>
              <a:sym typeface="Inter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0"/>
                                        </p:tgtEl>
                                        <p:attrNameLst>
                                          <p:attrName>style.visibility</p:attrName>
                                        </p:attrNameLst>
                                      </p:cBhvr>
                                      <p:to>
                                        <p:strVal val="visible"/>
                                      </p:to>
                                    </p:set>
                                    <p:animEffect transition="in" filter="fade">
                                      <p:cBhvr>
                                        <p:cTn id="7" dur="4000"/>
                                        <p:tgtEl>
                                          <p:spTgt spid="1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ava - December 2020">
  <a:themeElements>
    <a:clrScheme name="Nava 1">
      <a:dk1>
        <a:srgbClr val="1A215C"/>
      </a:dk1>
      <a:lt1>
        <a:srgbClr val="FAF9F5"/>
      </a:lt1>
      <a:dk2>
        <a:srgbClr val="C99900"/>
      </a:dk2>
      <a:lt2>
        <a:srgbClr val="E7E6E6"/>
      </a:lt2>
      <a:accent1>
        <a:srgbClr val="FAC814"/>
      </a:accent1>
      <a:accent2>
        <a:srgbClr val="B64F5E"/>
      </a:accent2>
      <a:accent3>
        <a:srgbClr val="62918E"/>
      </a:accent3>
      <a:accent4>
        <a:srgbClr val="6889CF"/>
      </a:accent4>
      <a:accent5>
        <a:srgbClr val="C99900"/>
      </a:accent5>
      <a:accent6>
        <a:srgbClr val="000000"/>
      </a:accent6>
      <a:hlink>
        <a:srgbClr val="C99900"/>
      </a:hlink>
      <a:folHlink>
        <a:srgbClr val="C89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ava - December 2020">
  <a:themeElements>
    <a:clrScheme name="Nava 1">
      <a:dk1>
        <a:srgbClr val="1A215C"/>
      </a:dk1>
      <a:lt1>
        <a:srgbClr val="FAF9F5"/>
      </a:lt1>
      <a:dk2>
        <a:srgbClr val="C99900"/>
      </a:dk2>
      <a:lt2>
        <a:srgbClr val="E7E6E6"/>
      </a:lt2>
      <a:accent1>
        <a:srgbClr val="FAC814"/>
      </a:accent1>
      <a:accent2>
        <a:srgbClr val="B64F5E"/>
      </a:accent2>
      <a:accent3>
        <a:srgbClr val="62918E"/>
      </a:accent3>
      <a:accent4>
        <a:srgbClr val="6889CF"/>
      </a:accent4>
      <a:accent5>
        <a:srgbClr val="C99900"/>
      </a:accent5>
      <a:accent6>
        <a:srgbClr val="000000"/>
      </a:accent6>
      <a:hlink>
        <a:srgbClr val="C99900"/>
      </a:hlink>
      <a:folHlink>
        <a:srgbClr val="C89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1854</Words>
  <Application>Microsoft Office PowerPoint</Application>
  <PresentationFormat>On-screen Show (16:9)</PresentationFormat>
  <Paragraphs>213</Paragraphs>
  <Slides>28</Slides>
  <Notes>28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Libre Caslon Text</vt:lpstr>
      <vt:lpstr>Inter Light</vt:lpstr>
      <vt:lpstr>Helvetica Neue</vt:lpstr>
      <vt:lpstr>Inter SemiBold</vt:lpstr>
      <vt:lpstr>Calibri</vt:lpstr>
      <vt:lpstr>Open Sans</vt:lpstr>
      <vt:lpstr>Arial</vt:lpstr>
      <vt:lpstr>Inter Medium</vt:lpstr>
      <vt:lpstr>Inter</vt:lpstr>
      <vt:lpstr>Roboto</vt:lpstr>
      <vt:lpstr>Libre Franklin</vt:lpstr>
      <vt:lpstr>Open Sans Light</vt:lpstr>
      <vt:lpstr>Libre Franklin Medium</vt:lpstr>
      <vt:lpstr>Nava - December 2020</vt:lpstr>
      <vt:lpstr>Nava - December 2020</vt:lpstr>
      <vt:lpstr>26TH ANNUAL CONFERENCE</vt:lpstr>
      <vt:lpstr>The Innovation Bottleneck: How HR Can Fix Healthcare</vt:lpstr>
      <vt:lpstr>Agenda</vt:lpstr>
      <vt:lpstr>PowerPoint Presentation</vt:lpstr>
      <vt:lpstr>PowerPoint Presentation</vt:lpstr>
      <vt:lpstr>Let’s unpack what’s going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change is coming…</vt:lpstr>
      <vt:lpstr>Influencers + Drivers of Change</vt:lpstr>
      <vt:lpstr>PowerPoint Presentation</vt:lpstr>
      <vt:lpstr>Disruption of the traditional broker model</vt:lpstr>
      <vt:lpstr>PowerPoint Presentation</vt:lpstr>
      <vt:lpstr>Recap:  Where you’ll see change…</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26TH ANNUAL CONFERENCE</dc:title>
  <dc:creator>owner</dc:creator>
  <cp:lastModifiedBy>janet borland</cp:lastModifiedBy>
  <cp:revision>1</cp:revision>
  <dcterms:modified xsi:type="dcterms:W3CDTF">2022-09-22T16:47:10Z</dcterms:modified>
</cp:coreProperties>
</file>